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3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C098-94EF-4A0F-B706-7BC84659ACA1}" type="datetimeFigureOut">
              <a:rPr lang="en-US" smtClean="0"/>
              <a:t>9/8/2010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0D6D2-C983-4894-A8FD-E7E93B97F19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스캔00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keechung</dc:creator>
  <cp:lastModifiedBy>keechung</cp:lastModifiedBy>
  <cp:revision>1</cp:revision>
  <dcterms:created xsi:type="dcterms:W3CDTF">2010-09-08T14:28:11Z</dcterms:created>
  <dcterms:modified xsi:type="dcterms:W3CDTF">2010-09-08T14:29:01Z</dcterms:modified>
</cp:coreProperties>
</file>