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63" r:id="rId2"/>
    <p:sldId id="424" r:id="rId3"/>
    <p:sldId id="371" r:id="rId4"/>
    <p:sldId id="385" r:id="rId5"/>
    <p:sldId id="386" r:id="rId6"/>
    <p:sldId id="394" r:id="rId7"/>
    <p:sldId id="395" r:id="rId8"/>
    <p:sldId id="396" r:id="rId9"/>
    <p:sldId id="397" r:id="rId10"/>
    <p:sldId id="388" r:id="rId11"/>
    <p:sldId id="389" r:id="rId12"/>
    <p:sldId id="392" r:id="rId13"/>
    <p:sldId id="390" r:id="rId14"/>
    <p:sldId id="391" r:id="rId15"/>
    <p:sldId id="393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5" r:id="rId42"/>
    <p:sldId id="42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CC33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6B40C70-E617-4127-AC53-4EDBE77C2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05B715D-EF1A-449A-90C3-DF0531176B1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F2BBF4-BA99-444E-A0D3-F7AB40DE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1FA3EE-7016-4039-8419-D7169A60DA9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49AD1B-3B0A-4EC4-BD00-3224316BAAD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02509A-D796-4555-BF51-2132503AAA8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E34E6CC-80CD-418D-851E-4BDDAFDB5E02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A17085-BADB-4FE2-B6A5-FE888648367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8FB2C3A-AA3F-4AF0-B33D-D4472C18247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CC3229D-19BE-4229-B6A6-236F0ED2937F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16C4185-EE65-4F06-B48C-37B3F56F661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6C2F38-F35F-4860-8D6D-E86A0B46A7E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9695ABE-005A-4033-8341-1A18C2D2DB6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9C255C9-1144-4A04-AE62-021AE895A365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733F8A-E9E9-4687-98D0-C56CCF397372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3503D31-5F21-48D5-8EEA-D253ABAEA8D6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36213F9-1CD1-4C14-85CE-B7D7B771905E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7A22D4D-845D-4E15-B66C-6956D3755226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2A91E16-65DC-4BC0-B15C-1E7CDF85A551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F44553E-85B3-4EAE-BF86-23CB27123A5F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7533B4D-96A3-4CF2-B8D5-DBAF5DA6A09B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F72F5EF-6F1C-4907-8392-3F3458F534C3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4765F3-C1F0-445C-BE38-EE8E379BB48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A4A9AE3-9514-49C1-926F-70401C5A7F76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1443D86-BF80-4451-90B6-EDC8D53FEEA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ED0CE62-CAFF-43E6-9546-F3CEA4288CC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EDDB751-AB9E-4C14-91AE-8FB0DF90D68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A944331-E746-4A35-AF2C-4C59F3A2011B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E419927-2BB5-41FA-A04F-A5F647885CB4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22A225D-AD24-4F94-909E-23AB8C955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837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EC07-C1A3-4AAC-AB88-F5F806895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7659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E449-2BAB-45A9-9DA6-11C8BBFB5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0829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ED27-E049-45FA-B209-3B861AD35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1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7DD4E-BEE0-4730-B782-473827682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F4DF-39FC-4EAE-9184-77C3B32DE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159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5B80-1858-4192-89F6-7E95CE81D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3011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C618-7507-4723-99E9-8EF494179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6282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6A62-A0DC-42C0-BCEA-37C72EB1B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93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1DD4-B693-4FDF-B985-F85C608ED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557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673-4342-474D-83AC-4D3193624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435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AA3D-8907-446F-8567-6675955B6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41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41F3-726B-4EB7-AEDC-67867B3A6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72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A2B3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5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0BFFCA-2D2F-4086-ADF4-53EB6BAF2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38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Modeling</a:t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Environmental Modeling and GIS Models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59025"/>
            <a:ext cx="8540750" cy="449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Scales of Model</a:t>
            </a:r>
            <a:endParaRPr lang="en-US" dirty="0" smtClean="0"/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Binary/Nominal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no quantity, names</a:t>
            </a:r>
            <a:r>
              <a:rPr lang="en-US" sz="2800" dirty="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yes/no, presence/absence, on/off, true/false, 1/0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Ranking/Ordinal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 </a:t>
            </a:r>
            <a:r>
              <a:rPr lang="en-US" sz="2400" dirty="0" smtClean="0"/>
              <a:t>high/medium/low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     excellent/very good/good/fair/poor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Quantitative/Interval/Ratio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absolute values, actual amount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5. Performance of Models</a:t>
            </a:r>
            <a:endParaRPr lang="en-US" dirty="0" smtClean="0"/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Calibration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calibrate model parameters based on the data that are used to develop the model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Validation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 </a:t>
            </a:r>
            <a:r>
              <a:rPr lang="en-US" sz="2400" smtClean="0"/>
              <a:t>validate a model using independent data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5. Performance of Models ..</a:t>
            </a:r>
            <a:endParaRPr lang="en-US" dirty="0" smtClean="0"/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Sensitivity analysis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sensitivity of model output to changes in model input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Error propagation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error and uncertainty</a:t>
            </a:r>
            <a:r>
              <a:rPr lang="en-US" sz="2800" smtClean="0"/>
              <a:t> </a:t>
            </a:r>
            <a:r>
              <a:rPr lang="en-US" sz="2400" smtClean="0"/>
              <a:t>in input data transmitted to results through the modeling process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6. Link GIS and Models</a:t>
            </a:r>
            <a:endParaRPr lang="en-US" dirty="0" smtClean="0"/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Direct use of GIS functions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suitability index models and the Delphi approach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Integrate GIS with statistical analysis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use statistics to test a GIS model or use GIS to </a:t>
            </a:r>
            <a:r>
              <a:rPr lang="en-US" sz="2400" dirty="0" err="1" smtClean="0"/>
              <a:t>spatialize</a:t>
            </a:r>
            <a:r>
              <a:rPr lang="en-US" sz="2400" dirty="0" smtClean="0"/>
              <a:t> a statistical model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Interface GIS with process models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GIS provides input for models and displays the model output</a:t>
            </a:r>
            <a:endParaRPr lang="en-US" sz="2800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6. Link GIS and Process Models ..</a:t>
            </a:r>
            <a:endParaRPr lang="en-US" dirty="0" smtClean="0"/>
          </a:p>
        </p:txBody>
      </p:sp>
      <p:sp>
        <p:nvSpPr>
          <p:cNvPr id="203779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Develop models in GIS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Develop GIS in a model	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Interface GIS with a model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    Then and now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6. Link GIS and Process Models</a:t>
            </a:r>
            <a:endParaRPr lang="en-US" dirty="0" smtClean="0"/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Technical interoperation	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Semantics interoperation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Institutional interoperation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1. What is GIS?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G: maps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I: spreadsheets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S: the system that puts the maps and spreadsheets together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Formal Definition of GIS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A GIS is a computer-based system that provides for the collection, storage, analysis, and display of geo-referenced data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10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A decision support system involving the integration of spatially referenced data in a problem solving environment</a:t>
            </a:r>
            <a:r>
              <a:rPr lang="en-US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GIS Is Important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33400" y="1219200"/>
            <a:ext cx="8229600" cy="5121275"/>
            <a:chOff x="336" y="864"/>
            <a:chExt cx="5184" cy="3226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336" y="864"/>
              <a:ext cx="5184" cy="3226"/>
              <a:chOff x="336" y="864"/>
              <a:chExt cx="5184" cy="3226"/>
            </a:xfrm>
          </p:grpSpPr>
          <p:pic>
            <p:nvPicPr>
              <p:cNvPr id="26641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" y="864"/>
                <a:ext cx="4219" cy="28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5724" dir="2700000" algn="ctr" rotWithShape="0">
                  <a:srgbClr val="000099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2" name="Text Box 6"/>
              <p:cNvSpPr txBox="1">
                <a:spLocks noChangeArrowheads="1"/>
              </p:cNvSpPr>
              <p:nvPr/>
            </p:nvSpPr>
            <p:spPr bwMode="auto">
              <a:xfrm>
                <a:off x="336" y="3696"/>
                <a:ext cx="5184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Because most information has a spatial component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000"/>
                  <a:t>ESRI, GE SmallWorld</a:t>
                </a:r>
              </a:p>
            </p:txBody>
          </p:sp>
        </p:grpSp>
        <p:grpSp>
          <p:nvGrpSpPr>
            <p:cNvPr id="26629" name="Group 7"/>
            <p:cNvGrpSpPr>
              <a:grpSpLocks/>
            </p:cNvGrpSpPr>
            <p:nvPr/>
          </p:nvGrpSpPr>
          <p:grpSpPr bwMode="auto">
            <a:xfrm>
              <a:off x="3264" y="960"/>
              <a:ext cx="1776" cy="1200"/>
              <a:chOff x="3696" y="384"/>
              <a:chExt cx="1776" cy="1200"/>
            </a:xfrm>
          </p:grpSpPr>
          <p:grpSp>
            <p:nvGrpSpPr>
              <p:cNvPr id="26630" name="Group 8"/>
              <p:cNvGrpSpPr>
                <a:grpSpLocks/>
              </p:cNvGrpSpPr>
              <p:nvPr/>
            </p:nvGrpSpPr>
            <p:grpSpPr bwMode="auto">
              <a:xfrm>
                <a:off x="4224" y="384"/>
                <a:ext cx="1248" cy="370"/>
                <a:chOff x="4224" y="472"/>
                <a:chExt cx="1248" cy="370"/>
              </a:xfrm>
            </p:grpSpPr>
            <p:sp>
              <p:nvSpPr>
                <p:cNvPr id="26639" name="Oval 9"/>
                <p:cNvSpPr>
                  <a:spLocks noChangeArrowheads="1"/>
                </p:cNvSpPr>
                <p:nvPr/>
              </p:nvSpPr>
              <p:spPr bwMode="auto">
                <a:xfrm>
                  <a:off x="4224" y="472"/>
                  <a:ext cx="1248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E00"/>
                    </a:gs>
                    <a:gs pos="100000">
                      <a:srgbClr val="0034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8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455" y="518"/>
                  <a:ext cx="643" cy="3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Arial" charset="0"/>
                    </a:rPr>
                    <a:t>Locations</a:t>
                  </a:r>
                </a:p>
                <a:p>
                  <a:pPr eaLnBrk="1" hangingPunct="1">
                    <a:defRPr/>
                  </a:pPr>
                  <a:endParaRPr lang="en-US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6631" name="Group 11"/>
              <p:cNvGrpSpPr>
                <a:grpSpLocks/>
              </p:cNvGrpSpPr>
              <p:nvPr/>
            </p:nvGrpSpPr>
            <p:grpSpPr bwMode="auto">
              <a:xfrm>
                <a:off x="4224" y="816"/>
                <a:ext cx="1248" cy="336"/>
                <a:chOff x="4224" y="952"/>
                <a:chExt cx="1248" cy="336"/>
              </a:xfrm>
            </p:grpSpPr>
            <p:sp>
              <p:nvSpPr>
                <p:cNvPr id="26637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952"/>
                  <a:ext cx="1248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E00"/>
                    </a:gs>
                    <a:gs pos="100000">
                      <a:srgbClr val="0034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8317" name="Rectangle 13"/>
                <p:cNvSpPr>
                  <a:spLocks noChangeArrowheads="1"/>
                </p:cNvSpPr>
                <p:nvPr/>
              </p:nvSpPr>
              <p:spPr bwMode="auto">
                <a:xfrm>
                  <a:off x="4459" y="998"/>
                  <a:ext cx="618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Arial" charset="0"/>
                    </a:rPr>
                    <a:t>Networks</a:t>
                  </a:r>
                </a:p>
              </p:txBody>
            </p:sp>
          </p:grpSp>
          <p:sp>
            <p:nvSpPr>
              <p:cNvPr id="26632" name="Oval 14"/>
              <p:cNvSpPr>
                <a:spLocks noChangeArrowheads="1"/>
              </p:cNvSpPr>
              <p:nvPr/>
            </p:nvSpPr>
            <p:spPr bwMode="auto">
              <a:xfrm>
                <a:off x="4224" y="1248"/>
                <a:ext cx="1248" cy="336"/>
              </a:xfrm>
              <a:prstGeom prst="ellipse">
                <a:avLst/>
              </a:prstGeom>
              <a:gradFill rotWithShape="0">
                <a:gsLst>
                  <a:gs pos="0">
                    <a:srgbClr val="00AE00"/>
                  </a:gs>
                  <a:gs pos="100000">
                    <a:srgbClr val="0034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8319" name="Rectangle 15"/>
              <p:cNvSpPr>
                <a:spLocks noChangeArrowheads="1"/>
              </p:cNvSpPr>
              <p:nvPr/>
            </p:nvSpPr>
            <p:spPr bwMode="auto">
              <a:xfrm>
                <a:off x="4512" y="1304"/>
                <a:ext cx="425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Areas</a:t>
                </a:r>
              </a:p>
            </p:txBody>
          </p:sp>
          <p:sp>
            <p:nvSpPr>
              <p:cNvPr id="26634" name="Line 16"/>
              <p:cNvSpPr>
                <a:spLocks noChangeShapeType="1"/>
              </p:cNvSpPr>
              <p:nvPr/>
            </p:nvSpPr>
            <p:spPr bwMode="auto">
              <a:xfrm flipH="1">
                <a:off x="3921" y="576"/>
                <a:ext cx="463" cy="0"/>
              </a:xfrm>
              <a:prstGeom prst="line">
                <a:avLst/>
              </a:prstGeom>
              <a:noFill/>
              <a:ln w="25400">
                <a:solidFill>
                  <a:srgbClr val="FAFD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Line 17"/>
              <p:cNvSpPr>
                <a:spLocks noChangeShapeType="1"/>
              </p:cNvSpPr>
              <p:nvPr/>
            </p:nvSpPr>
            <p:spPr bwMode="auto">
              <a:xfrm flipH="1">
                <a:off x="3888" y="144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FAFD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Line 18"/>
              <p:cNvSpPr>
                <a:spLocks noChangeShapeType="1"/>
              </p:cNvSpPr>
              <p:nvPr/>
            </p:nvSpPr>
            <p:spPr bwMode="auto">
              <a:xfrm flipH="1" flipV="1">
                <a:off x="3696" y="960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FD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Access to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	</a:t>
            </a:r>
            <a:r>
              <a:rPr lang="en-US" sz="2800" dirty="0" err="1" smtClean="0"/>
              <a:t>Wilkeson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	GIAL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	Computer account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Pro account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	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Let me know if there are problems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GIS Is Important…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 </a:t>
            </a:r>
            <a:endParaRPr lang="en-US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6" name="Picture 4" descr="bra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4194175" cy="3284538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5287963"/>
            <a:ext cx="6858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It helps temporal reasoning as well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/>
              <a:t>S. H. Gage, J. Helly and M. Colunga, GIS/EM4 2000</a:t>
            </a:r>
            <a:br>
              <a:rPr lang="en-US" altLang="en-US" sz="900"/>
            </a:br>
            <a:endParaRPr lang="en-US" altLang="en-US" sz="9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48250" y="2058988"/>
            <a:ext cx="15621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Social Factors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048250" y="2592388"/>
            <a:ext cx="1365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Biodiversity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048250" y="3125788"/>
            <a:ext cx="1377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Engineering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048250" y="3659188"/>
            <a:ext cx="1117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Land Use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048250" y="4192588"/>
            <a:ext cx="1657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Environmental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cs typeface="Arial" charset="0"/>
              </a:rPr>
              <a:t>Considerations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81000" y="592137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It allows us to see the “whole”</a:t>
            </a:r>
          </a:p>
          <a:p>
            <a:pPr eaLnBrk="1" hangingPunct="1"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Courtesy: USGS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H="1">
            <a:off x="4270375" y="2286000"/>
            <a:ext cx="812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H="1">
            <a:off x="4270375" y="2819400"/>
            <a:ext cx="812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H="1">
            <a:off x="4270375" y="3352800"/>
            <a:ext cx="812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H="1">
            <a:off x="4270375" y="3886200"/>
            <a:ext cx="812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H="1">
            <a:off x="4676775" y="4648200"/>
            <a:ext cx="4064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H="1">
            <a:off x="4270375" y="4419600"/>
            <a:ext cx="4064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>
            <a:off x="4270375" y="4953000"/>
            <a:ext cx="4064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 flipV="1">
            <a:off x="4676775" y="4419600"/>
            <a:ext cx="0" cy="533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00200"/>
            <a:ext cx="26431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3" name="Rectangle 17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GIS Integrates Various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autoUpdateAnimBg="0"/>
      <p:bldP spid="101380" grpId="0" autoUpdateAnimBg="0"/>
      <p:bldP spid="101381" grpId="0" autoUpdateAnimBg="0"/>
      <p:bldP spid="101382" grpId="0" autoUpdateAnimBg="0"/>
      <p:bldP spid="1013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GIS and GIS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GISystems</a:t>
            </a: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Geographic Information Systems</a:t>
            </a:r>
            <a:r>
              <a:rPr lang="en-US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</a:t>
            </a:r>
            <a:r>
              <a:rPr lang="en-US" sz="2400" dirty="0" smtClean="0"/>
              <a:t>It refers to software, hardware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It is used as a tool to support other research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</a:t>
            </a:r>
            <a:endParaRPr lang="en-US" sz="10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GIScience</a:t>
            </a: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Geographic Information Science</a:t>
            </a:r>
            <a:r>
              <a:rPr lang="en-US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Study ‘on’ GIS vs. study ‘with’ GIS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Components in GIS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Spatial locations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Attributes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Topology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Spatial Locations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Specified with reference to a common coordinate system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Geographic coordinate system (</a:t>
            </a:r>
            <a:r>
              <a:rPr lang="en-US" sz="2400" dirty="0" err="1" smtClean="0"/>
              <a:t>lat</a:t>
            </a:r>
            <a:r>
              <a:rPr lang="en-US" sz="2400" dirty="0" smtClean="0"/>
              <a:t> and long)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UTM (Universal Transverse Mercator)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State Plane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Geographic Coordinate System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6321425"/>
            <a:ext cx="3581400" cy="460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 </a:t>
            </a:r>
            <a:r>
              <a:rPr lang="en-US" sz="1200" smtClean="0"/>
              <a:t>courtesy: Mary Ruvane, http://ils.unc.edu/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81000" y="1371600"/>
            <a:ext cx="8396288" cy="4197350"/>
            <a:chOff x="432" y="1344"/>
            <a:chExt cx="5328" cy="2682"/>
          </a:xfrm>
        </p:grpSpPr>
        <p:pic>
          <p:nvPicPr>
            <p:cNvPr id="38917" name="Picture 5" descr="GlobeWPrimeMerdi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736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480" y="3649"/>
              <a:ext cx="16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Lines of Longitude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(North/South - meridians)</a:t>
              </a:r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V="1">
              <a:off x="2016" y="3072"/>
              <a:ext cx="38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4320" y="1488"/>
              <a:ext cx="144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90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0</a:t>
              </a:r>
              <a:r>
                <a:rPr lang="en-US" altLang="en-US" sz="1800">
                  <a:latin typeface="Times New Roman" panose="02020603050405020304" pitchFamily="18" charset="0"/>
                </a:rPr>
                <a:t> latitude</a:t>
              </a:r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3072" y="163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872" y="1776"/>
              <a:ext cx="43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32" y="1584"/>
              <a:ext cx="16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Lines of Latitude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(East/West - parallels)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3840" y="3792"/>
              <a:ext cx="172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Central Parallel 0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 flipV="1">
              <a:off x="4032" y="3120"/>
              <a:ext cx="14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4464" y="2064"/>
              <a:ext cx="105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Prime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Meridian 0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flipH="1">
              <a:off x="3024" y="2256"/>
              <a:ext cx="14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UTM Zones</a:t>
            </a:r>
          </a:p>
        </p:txBody>
      </p:sp>
      <p:pic>
        <p:nvPicPr>
          <p:cNvPr id="40963" name="Picture 3" descr="bra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1600200"/>
            <a:ext cx="7077075" cy="4029075"/>
          </a:xfrm>
        </p:spPr>
      </p:pic>
      <p:sp>
        <p:nvSpPr>
          <p:cNvPr id="115716" name="Rectangle 4"/>
          <p:cNvSpPr>
            <a:spLocks noRot="1" noChangeArrowheads="1"/>
          </p:cNvSpPr>
          <p:nvPr/>
        </p:nvSpPr>
        <p:spPr bwMode="auto">
          <a:xfrm>
            <a:off x="533400" y="60198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courtesy: http://www.colorado.edu/geography/gcraft/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State Plane Zones</a:t>
            </a:r>
          </a:p>
        </p:txBody>
      </p:sp>
      <p:sp>
        <p:nvSpPr>
          <p:cNvPr id="120836" name="Rectangle 4"/>
          <p:cNvSpPr>
            <a:spLocks noRot="1" noChangeArrowheads="1"/>
          </p:cNvSpPr>
          <p:nvPr/>
        </p:nvSpPr>
        <p:spPr bwMode="auto">
          <a:xfrm>
            <a:off x="457200" y="639762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courtesy: http://www.cnr.colostate.edu/class_info/nr502/lg3/datums_coordinates/spcs.html/</a:t>
            </a:r>
          </a:p>
        </p:txBody>
      </p:sp>
      <p:pic>
        <p:nvPicPr>
          <p:cNvPr id="43012" name="Picture 6" descr="aaasp_usma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92225"/>
            <a:ext cx="50292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Difference between Systems</a:t>
            </a:r>
          </a:p>
        </p:txBody>
      </p:sp>
      <p:pic>
        <p:nvPicPr>
          <p:cNvPr id="45059" name="Picture 3" descr="bra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4781550" cy="2914650"/>
          </a:xfrm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UTM and many other coordinate systems are defined based on the geographic coordinate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Attributes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Attributes = variables, properties, etc.</a:t>
            </a:r>
            <a:endParaRPr lang="en-US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en-US" sz="10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Four types of attribute values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Nominal (river, grass, ..)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 			Ordinal (high, medium, low)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Interval (10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C, 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Ratio (2.19, -96.57, ..)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1. Purpose of Models</a:t>
            </a:r>
            <a:endParaRPr lang="en-US" smtClean="0"/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Simulate the real world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Simplify the complex reality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Explain underlying principles and relationships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Predict the unknown in space or time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Test hypothesis and scenarios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Topology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Spatial relationship between geographic features (points, lines, polygons)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			</a:t>
            </a:r>
            <a:r>
              <a:rPr lang="en-US" sz="2400" dirty="0" smtClean="0"/>
              <a:t>Adjacency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 			Containment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Connectivity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and so 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GIS Data Models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Vector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 			</a:t>
            </a:r>
            <a:r>
              <a:rPr lang="en-US" sz="2400" smtClean="0"/>
              <a:t>points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lines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polygons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networks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2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Raster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		</a:t>
            </a:r>
            <a:r>
              <a:rPr lang="en-US" sz="2400" smtClean="0"/>
              <a:t>grids</a:t>
            </a:r>
          </a:p>
        </p:txBody>
      </p:sp>
      <p:pic>
        <p:nvPicPr>
          <p:cNvPr id="51204" name="Picture 4" descr="SpatialEntities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083" r="7182" b="6100"/>
          <a:stretch>
            <a:fillRect/>
          </a:stretch>
        </p:blipFill>
        <p:spPr bwMode="auto">
          <a:xfrm>
            <a:off x="4495800" y="1371600"/>
            <a:ext cx="3317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/>
          <p:cNvSpPr>
            <a:spLocks noRot="1" noChangeArrowheads="1"/>
          </p:cNvSpPr>
          <p:nvPr/>
        </p:nvSpPr>
        <p:spPr bwMode="auto">
          <a:xfrm>
            <a:off x="4648200" y="6172200"/>
            <a:ext cx="358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courtesy: Mary Ruvane, http://ils.unc.edu/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How GIS Is Used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3225"/>
            <a:ext cx="854075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 smtClean="0"/>
              <a:t> GIS by itself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	 GIS = 100%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	 We will discuss some of this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 smtClean="0"/>
              <a:t> Integrated with statistics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    </a:t>
            </a:r>
            <a:r>
              <a:rPr lang="en-US" sz="2400" dirty="0" smtClean="0"/>
              <a:t>GIS = 50%, statistics = 50%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	 </a:t>
            </a:r>
            <a:r>
              <a:rPr lang="en-US" sz="2400" dirty="0" smtClean="0"/>
              <a:t>We will discuss some of this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 smtClean="0"/>
              <a:t> Integrated with process models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    </a:t>
            </a:r>
            <a:r>
              <a:rPr lang="en-US" sz="2400" dirty="0" smtClean="0"/>
              <a:t>GIS=10%, process models = 90%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371600"/>
            <a:ext cx="80010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 Conceptualize the Model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 Formulate the Model 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 Implement the Model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 Calibrate, Validate, and Refine Models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9154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Conceptualize</a:t>
            </a:r>
            <a:r>
              <a:rPr lang="en-US" sz="2800" dirty="0" smtClean="0"/>
              <a:t> the Model </a:t>
            </a:r>
          </a:p>
          <a:p>
            <a:pPr algn="l" eaLnBrk="1" hangingPunct="1">
              <a:defRPr/>
            </a:pPr>
            <a:r>
              <a:rPr lang="en-US" sz="2800" dirty="0" smtClean="0"/>
              <a:t>– Project Design</a:t>
            </a:r>
          </a:p>
          <a:p>
            <a:pPr algn="l" eaLnBrk="1" hangingPunct="1">
              <a:defRPr/>
            </a:pPr>
            <a:r>
              <a:rPr lang="en-US" sz="2800" dirty="0" smtClean="0"/>
              <a:t>  	(1) Identify the goal first  </a:t>
            </a:r>
          </a:p>
          <a:p>
            <a:pPr algn="l" eaLnBrk="1" hangingPunct="1">
              <a:defRPr/>
            </a:pPr>
            <a:r>
              <a:rPr lang="en-US" sz="2800" dirty="0" smtClean="0"/>
              <a:t>		- What is the problem      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	e.g., where to put ATM machines 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	e.g., where are the most appropriate 			places to cut</a:t>
            </a:r>
            <a:r>
              <a:rPr lang="en-US" dirty="0" smtClean="0"/>
              <a:t> </a:t>
            </a:r>
            <a:r>
              <a:rPr lang="en-US" sz="2800" dirty="0" smtClean="0"/>
              <a:t>old trees in a state park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Conceptualize</a:t>
            </a:r>
            <a:r>
              <a:rPr lang="en-US" sz="2800" dirty="0" smtClean="0"/>
              <a:t> the Model..</a:t>
            </a:r>
          </a:p>
          <a:p>
            <a:pPr algn="l" eaLnBrk="1" hangingPunct="1">
              <a:defRPr/>
            </a:pPr>
            <a:r>
              <a:rPr lang="en-US" sz="2800" dirty="0" smtClean="0"/>
              <a:t>– Project Design</a:t>
            </a:r>
          </a:p>
          <a:p>
            <a:pPr algn="l" eaLnBrk="1" hangingPunct="1">
              <a:defRPr/>
            </a:pPr>
            <a:r>
              <a:rPr lang="en-US" sz="2800" dirty="0" smtClean="0"/>
              <a:t>	(2) Identify the factors that affect the solution</a:t>
            </a:r>
          </a:p>
          <a:p>
            <a:pPr algn="l" eaLnBrk="1" hangingPunct="1">
              <a:defRPr/>
            </a:pPr>
            <a:endParaRPr lang="en-US" sz="1000" dirty="0" smtClean="0"/>
          </a:p>
          <a:p>
            <a:pPr algn="l" eaLnBrk="1" hangingPunct="1">
              <a:defRPr/>
            </a:pPr>
            <a:r>
              <a:rPr lang="en-US" sz="2800" dirty="0" smtClean="0"/>
              <a:t>	For the location of ATM machines	      </a:t>
            </a:r>
          </a:p>
          <a:p>
            <a:pPr algn="l" eaLnBrk="1" hangingPunct="1">
              <a:defRPr/>
            </a:pPr>
            <a:r>
              <a:rPr lang="en-US" sz="2800" dirty="0" smtClean="0"/>
              <a:t>	factor 1:     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factor 2: </a:t>
            </a:r>
          </a:p>
          <a:p>
            <a:pPr algn="l" eaLnBrk="1" hangingPunct="1">
              <a:defRPr/>
            </a:pPr>
            <a:r>
              <a:rPr lang="en-US" sz="2800" dirty="0" smtClean="0"/>
              <a:t>	factor 3:   </a:t>
            </a:r>
          </a:p>
          <a:p>
            <a:pPr algn="l" eaLnBrk="1" hangingPunct="1">
              <a:defRPr/>
            </a:pPr>
            <a:r>
              <a:rPr lang="en-US" sz="1000" dirty="0" smtClean="0"/>
              <a:t>             </a:t>
            </a:r>
          </a:p>
          <a:p>
            <a:pPr algn="l" eaLnBrk="1" hangingPunct="1">
              <a:defRPr/>
            </a:pPr>
            <a:r>
              <a:rPr lang="en-US" sz="2800" dirty="0" smtClean="0"/>
              <a:t>	For cutting old trees in a state park?            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686800" cy="54102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Formulate</a:t>
            </a:r>
            <a:r>
              <a:rPr lang="en-US" sz="2800" dirty="0" smtClean="0"/>
              <a:t> the Model </a:t>
            </a:r>
          </a:p>
          <a:p>
            <a:pPr algn="l" eaLnBrk="1" hangingPunct="1">
              <a:defRPr/>
            </a:pPr>
            <a:r>
              <a:rPr lang="en-US" sz="2800" dirty="0" smtClean="0"/>
              <a:t>– Methodology Design</a:t>
            </a:r>
          </a:p>
          <a:p>
            <a:pPr algn="l" eaLnBrk="1" hangingPunct="1">
              <a:defRPr/>
            </a:pPr>
            <a:r>
              <a:rPr lang="en-US" sz="2800" dirty="0" smtClean="0"/>
              <a:t>	(1) Find the spatial data for each factor. 	Use surrogate data if direct data are not 	available</a:t>
            </a:r>
          </a:p>
          <a:p>
            <a:pPr algn="l" eaLnBrk="1" hangingPunct="1">
              <a:defRPr/>
            </a:pPr>
            <a:endParaRPr lang="en-US" sz="1000" dirty="0" smtClean="0"/>
          </a:p>
          <a:p>
            <a:pPr algn="l" eaLnBrk="1" hangingPunct="1">
              <a:defRPr/>
            </a:pPr>
            <a:r>
              <a:rPr lang="en-US" sz="2800" dirty="0" smtClean="0"/>
              <a:t>	For the location of the ATM machines 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Factor 1: data =       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Factor 2: data =                    </a:t>
            </a:r>
          </a:p>
          <a:p>
            <a:pPr algn="l" eaLnBrk="1" hangingPunct="1">
              <a:defRPr/>
            </a:pPr>
            <a:r>
              <a:rPr lang="en-US" sz="2800" smtClean="0"/>
              <a:t>	Factor 3</a:t>
            </a:r>
            <a:r>
              <a:rPr lang="en-US" sz="2800" dirty="0" smtClean="0"/>
              <a:t>: data =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8001000" cy="54102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Formulate</a:t>
            </a:r>
            <a:r>
              <a:rPr lang="en-US" sz="2800" dirty="0" smtClean="0"/>
              <a:t> the Model.. </a:t>
            </a:r>
          </a:p>
          <a:p>
            <a:pPr algn="l" eaLnBrk="1" hangingPunct="1">
              <a:defRPr/>
            </a:pPr>
            <a:r>
              <a:rPr lang="en-US" sz="2800" dirty="0" smtClean="0"/>
              <a:t>– Methodology Design..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dirty="0" smtClean="0"/>
              <a:t>	(2) Identify spatial operators                  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dirty="0" smtClean="0"/>
              <a:t>	e.g., overlay, buffering 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dirty="0" smtClean="0"/>
              <a:t>	neighborhood analysis, topographic 	analysis, spread function, stream function, 	</a:t>
            </a:r>
            <a:r>
              <a:rPr lang="en-US" dirty="0" err="1" smtClean="0"/>
              <a:t>viewshed</a:t>
            </a:r>
            <a:r>
              <a:rPr lang="en-US" dirty="0" smtClean="0"/>
              <a:t> analysis, network  analysis, etc.  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sz="1000" dirty="0" smtClean="0"/>
              <a:t>	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dirty="0" smtClean="0"/>
              <a:t>	For the location of the ATM machines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dirty="0" smtClean="0"/>
              <a:t>	Operator 1, 2, …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8001000" cy="54102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</a:t>
            </a:r>
            <a:r>
              <a:rPr lang="en-US" sz="2800" smtClean="0">
                <a:solidFill>
                  <a:schemeClr val="hlink"/>
                </a:solidFill>
              </a:rPr>
              <a:t>Implement</a:t>
            </a:r>
            <a:r>
              <a:rPr lang="en-US" sz="2800" smtClean="0"/>
              <a:t> the Model </a:t>
            </a:r>
          </a:p>
          <a:p>
            <a:pPr algn="l" eaLnBrk="1" hangingPunct="1">
              <a:defRPr/>
            </a:pPr>
            <a:r>
              <a:rPr lang="en-US" sz="2800" smtClean="0"/>
              <a:t>– Methodology implementation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smtClean="0"/>
              <a:t>	Collect the data           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smtClean="0"/>
              <a:t>	Run spatial operations          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r>
              <a:rPr lang="en-US" smtClean="0"/>
              <a:t>	Map the results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447800"/>
            <a:ext cx="8001000" cy="4876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Calibrate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hlink"/>
                </a:solidFill>
              </a:rPr>
              <a:t>Validate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chemeClr val="hlink"/>
                </a:solidFill>
              </a:rPr>
              <a:t>Refine</a:t>
            </a:r>
            <a:r>
              <a:rPr lang="en-US" sz="2800" dirty="0" smtClean="0"/>
              <a:t> Models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	The output is nothing more than a pretty picture without acceptability assessment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      - Go to field or use actual decision records as 	evidence                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      - Use aerial photo or satellite images as 	surrogate evidence                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      - Set a small set of data aside and use it 	later to validate the model results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               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2. Components of a Model</a:t>
            </a:r>
            <a:endParaRPr lang="en-US" dirty="0" smtClean="0"/>
          </a:p>
        </p:txBody>
      </p:sp>
      <p:sp>
        <p:nvSpPr>
          <p:cNvPr id="197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Assumptions – starting conditions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Elements - variables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Function - relationships between variables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Explanation - logic behind the functions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Prediction – using functions to assess a situation under different conditions and at other locations or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2. GIS Modeling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371600"/>
            <a:ext cx="8001000" cy="47244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Calibrate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hlink"/>
                </a:solidFill>
              </a:rPr>
              <a:t>Validate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chemeClr val="hlink"/>
                </a:solidFill>
              </a:rPr>
              <a:t>Refine</a:t>
            </a:r>
            <a:r>
              <a:rPr lang="en-US" sz="2800" dirty="0" smtClean="0"/>
              <a:t> Models </a:t>
            </a:r>
          </a:p>
          <a:p>
            <a:pPr algn="l" eaLnBrk="1" hangingPunct="1">
              <a:defRPr/>
            </a:pPr>
            <a:r>
              <a:rPr lang="en-US" sz="2800" dirty="0" smtClean="0"/>
              <a:t>	If all of above are impossible,</a:t>
            </a:r>
          </a:p>
          <a:p>
            <a:pPr algn="l" eaLnBrk="1" hangingPunct="1">
              <a:defRPr/>
            </a:pPr>
            <a:r>
              <a:rPr lang="en-US" sz="2800" dirty="0" smtClean="0"/>
              <a:t>	Make sure all variables are significant for 	the model         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Make sure the model is appropriate</a:t>
            </a:r>
          </a:p>
          <a:p>
            <a:pPr algn="l" eaLnBrk="1" hangingPunct="1"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        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Major Events in This Semester</a:t>
            </a:r>
            <a:endParaRPr lang="en-US" altLang="en-US" smtClean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385175" cy="44989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ffectLst/>
              </a:rPr>
              <a:t>Ad hoc job announcements</a:t>
            </a:r>
          </a:p>
          <a:p>
            <a:pPr eaLnBrk="1" hangingPunct="1"/>
            <a:r>
              <a:rPr lang="en-US" altLang="en-US" sz="2400" smtClean="0">
                <a:effectLst/>
              </a:rPr>
              <a:t>ESRI recruiters coming to town Feb 24, 25 (Mon-Tue)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505200"/>
            <a:ext cx="4267200" cy="2335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304800" y="152400"/>
            <a:ext cx="8305800" cy="6705600"/>
            <a:chOff x="192" y="96"/>
            <a:chExt cx="5232" cy="4224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auto">
            <a:xfrm>
              <a:off x="4368" y="960"/>
              <a:ext cx="1056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latin typeface="Arial" panose="020B0604020202020204" pitchFamily="34" charset="0"/>
                  <a:ea typeface="宋体" panose="02010600030101010101" pitchFamily="2" charset="-122"/>
                </a:rPr>
                <a:t>using the land-cover map and field snail survey including 93 positive snail sites and 800 non-positive snail sites</a:t>
              </a:r>
            </a:p>
          </p:txBody>
        </p:sp>
        <p:sp>
          <p:nvSpPr>
            <p:cNvPr id="727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" y="96"/>
              <a:ext cx="4034" cy="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09" name="Group 5"/>
            <p:cNvGrpSpPr>
              <a:grpSpLocks/>
            </p:cNvGrpSpPr>
            <p:nvPr/>
          </p:nvGrpSpPr>
          <p:grpSpPr bwMode="auto">
            <a:xfrm>
              <a:off x="194" y="141"/>
              <a:ext cx="3982" cy="4151"/>
              <a:chOff x="92" y="141"/>
              <a:chExt cx="3982" cy="4151"/>
            </a:xfrm>
          </p:grpSpPr>
          <p:sp>
            <p:nvSpPr>
              <p:cNvPr id="72767" name="Line 6"/>
              <p:cNvSpPr>
                <a:spLocks noChangeShapeType="1"/>
              </p:cNvSpPr>
              <p:nvPr/>
            </p:nvSpPr>
            <p:spPr bwMode="auto">
              <a:xfrm flipV="1">
                <a:off x="878" y="4244"/>
                <a:ext cx="1" cy="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Line 7"/>
              <p:cNvSpPr>
                <a:spLocks noChangeShapeType="1"/>
              </p:cNvSpPr>
              <p:nvPr/>
            </p:nvSpPr>
            <p:spPr bwMode="auto">
              <a:xfrm flipV="1">
                <a:off x="1822" y="4244"/>
                <a:ext cx="1" cy="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9" name="Line 8"/>
              <p:cNvSpPr>
                <a:spLocks noChangeShapeType="1"/>
              </p:cNvSpPr>
              <p:nvPr/>
            </p:nvSpPr>
            <p:spPr bwMode="auto">
              <a:xfrm flipV="1">
                <a:off x="2766" y="4244"/>
                <a:ext cx="1" cy="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Line 9"/>
              <p:cNvSpPr>
                <a:spLocks noChangeShapeType="1"/>
              </p:cNvSpPr>
              <p:nvPr/>
            </p:nvSpPr>
            <p:spPr bwMode="auto">
              <a:xfrm flipV="1">
                <a:off x="1114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Line 10"/>
              <p:cNvSpPr>
                <a:spLocks noChangeShapeType="1"/>
              </p:cNvSpPr>
              <p:nvPr/>
            </p:nvSpPr>
            <p:spPr bwMode="auto">
              <a:xfrm flipV="1">
                <a:off x="1350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Line 11"/>
              <p:cNvSpPr>
                <a:spLocks noChangeShapeType="1"/>
              </p:cNvSpPr>
              <p:nvPr/>
            </p:nvSpPr>
            <p:spPr bwMode="auto">
              <a:xfrm flipV="1">
                <a:off x="1586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Line 12"/>
              <p:cNvSpPr>
                <a:spLocks noChangeShapeType="1"/>
              </p:cNvSpPr>
              <p:nvPr/>
            </p:nvSpPr>
            <p:spPr bwMode="auto">
              <a:xfrm flipV="1">
                <a:off x="2058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Line 13"/>
              <p:cNvSpPr>
                <a:spLocks noChangeShapeType="1"/>
              </p:cNvSpPr>
              <p:nvPr/>
            </p:nvSpPr>
            <p:spPr bwMode="auto">
              <a:xfrm flipV="1">
                <a:off x="2294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5" name="Line 14"/>
              <p:cNvSpPr>
                <a:spLocks noChangeShapeType="1"/>
              </p:cNvSpPr>
              <p:nvPr/>
            </p:nvSpPr>
            <p:spPr bwMode="auto">
              <a:xfrm flipV="1">
                <a:off x="2530" y="4257"/>
                <a:ext cx="1" cy="3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6" name="Line 15"/>
              <p:cNvSpPr>
                <a:spLocks noChangeShapeType="1"/>
              </p:cNvSpPr>
              <p:nvPr/>
            </p:nvSpPr>
            <p:spPr bwMode="auto">
              <a:xfrm>
                <a:off x="878" y="4291"/>
                <a:ext cx="18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7" name="Rectangle 16"/>
              <p:cNvSpPr>
                <a:spLocks noChangeArrowheads="1"/>
              </p:cNvSpPr>
              <p:nvPr/>
            </p:nvSpPr>
            <p:spPr bwMode="auto">
              <a:xfrm>
                <a:off x="842" y="4156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700">
                    <a:latin typeface="Arial" panose="020B0604020202020204" pitchFamily="34" charset="0"/>
                  </a:rPr>
                  <a:t>0</a:t>
                </a:r>
                <a:endParaRPr lang="en-US" altLang="en-US" sz="1400"/>
              </a:p>
            </p:txBody>
          </p:sp>
          <p:sp>
            <p:nvSpPr>
              <p:cNvPr id="72778" name="Rectangle 17"/>
              <p:cNvSpPr>
                <a:spLocks noChangeArrowheads="1"/>
              </p:cNvSpPr>
              <p:nvPr/>
            </p:nvSpPr>
            <p:spPr bwMode="auto">
              <a:xfrm>
                <a:off x="1716" y="4156"/>
                <a:ext cx="18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700">
                    <a:latin typeface="Arial" panose="020B0604020202020204" pitchFamily="34" charset="0"/>
                  </a:rPr>
                  <a:t>3,300</a:t>
                </a:r>
                <a:endParaRPr lang="en-US" altLang="en-US" sz="1400"/>
              </a:p>
            </p:txBody>
          </p:sp>
          <p:sp>
            <p:nvSpPr>
              <p:cNvPr id="72779" name="Rectangle 18"/>
              <p:cNvSpPr>
                <a:spLocks noChangeArrowheads="1"/>
              </p:cNvSpPr>
              <p:nvPr/>
            </p:nvSpPr>
            <p:spPr bwMode="auto">
              <a:xfrm>
                <a:off x="2660" y="4156"/>
                <a:ext cx="18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700">
                    <a:latin typeface="Arial" panose="020B0604020202020204" pitchFamily="34" charset="0"/>
                  </a:rPr>
                  <a:t>6,600</a:t>
                </a:r>
                <a:endParaRPr lang="en-US" altLang="en-US" sz="1400"/>
              </a:p>
            </p:txBody>
          </p:sp>
          <p:sp>
            <p:nvSpPr>
              <p:cNvPr id="72780" name="Rectangle 19"/>
              <p:cNvSpPr>
                <a:spLocks noChangeArrowheads="1"/>
              </p:cNvSpPr>
              <p:nvPr/>
            </p:nvSpPr>
            <p:spPr bwMode="auto">
              <a:xfrm>
                <a:off x="1244" y="4156"/>
                <a:ext cx="18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700">
                    <a:latin typeface="Arial" panose="020B0604020202020204" pitchFamily="34" charset="0"/>
                  </a:rPr>
                  <a:t>1,650</a:t>
                </a:r>
                <a:endParaRPr lang="en-US" altLang="en-US" sz="1400"/>
              </a:p>
            </p:txBody>
          </p:sp>
          <p:sp>
            <p:nvSpPr>
              <p:cNvPr id="72781" name="Rectangle 20"/>
              <p:cNvSpPr>
                <a:spLocks noChangeArrowheads="1"/>
              </p:cNvSpPr>
              <p:nvPr/>
            </p:nvSpPr>
            <p:spPr bwMode="auto">
              <a:xfrm>
                <a:off x="2954" y="4156"/>
                <a:ext cx="2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700">
                    <a:latin typeface="Arial" panose="020B0604020202020204" pitchFamily="34" charset="0"/>
                  </a:rPr>
                  <a:t>Meters</a:t>
                </a:r>
                <a:endParaRPr lang="en-US" altLang="en-US" sz="1400"/>
              </a:p>
            </p:txBody>
          </p:sp>
          <p:sp>
            <p:nvSpPr>
              <p:cNvPr id="72782" name="Rectangle 21"/>
              <p:cNvSpPr>
                <a:spLocks noChangeArrowheads="1"/>
              </p:cNvSpPr>
              <p:nvPr/>
            </p:nvSpPr>
            <p:spPr bwMode="auto">
              <a:xfrm>
                <a:off x="304" y="3295"/>
                <a:ext cx="228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300">
                    <a:solidFill>
                      <a:srgbClr val="000000"/>
                    </a:solidFill>
                    <a:latin typeface="ESRI North" pitchFamily="2" charset="0"/>
                  </a:rPr>
                  <a:t>±</a:t>
                </a:r>
                <a:endParaRPr lang="en-US" altLang="en-US" sz="1400"/>
              </a:p>
            </p:txBody>
          </p:sp>
          <p:sp>
            <p:nvSpPr>
              <p:cNvPr id="72783" name="Rectangle 22"/>
              <p:cNvSpPr>
                <a:spLocks noChangeArrowheads="1"/>
              </p:cNvSpPr>
              <p:nvPr/>
            </p:nvSpPr>
            <p:spPr bwMode="auto">
              <a:xfrm>
                <a:off x="92" y="1636"/>
                <a:ext cx="5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Positive snail</a:t>
                </a:r>
                <a:endParaRPr lang="en-US" altLang="en-US" sz="1400"/>
              </a:p>
            </p:txBody>
          </p:sp>
          <p:sp>
            <p:nvSpPr>
              <p:cNvPr id="72784" name="Rectangle 23"/>
              <p:cNvSpPr>
                <a:spLocks noChangeArrowheads="1"/>
              </p:cNvSpPr>
              <p:nvPr/>
            </p:nvSpPr>
            <p:spPr bwMode="auto">
              <a:xfrm>
                <a:off x="92" y="1781"/>
                <a:ext cx="269" cy="13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85" name="Rectangle 24"/>
              <p:cNvSpPr>
                <a:spLocks noChangeArrowheads="1"/>
              </p:cNvSpPr>
              <p:nvPr/>
            </p:nvSpPr>
            <p:spPr bwMode="auto">
              <a:xfrm>
                <a:off x="410" y="1804"/>
                <a:ext cx="41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0.00 - 0.03</a:t>
                </a:r>
                <a:endParaRPr lang="en-US" altLang="en-US" sz="1400"/>
              </a:p>
            </p:txBody>
          </p:sp>
          <p:sp>
            <p:nvSpPr>
              <p:cNvPr id="72786" name="Rectangle 25"/>
              <p:cNvSpPr>
                <a:spLocks noChangeArrowheads="1"/>
              </p:cNvSpPr>
              <p:nvPr/>
            </p:nvSpPr>
            <p:spPr bwMode="auto">
              <a:xfrm>
                <a:off x="92" y="1964"/>
                <a:ext cx="269" cy="135"/>
              </a:xfrm>
              <a:prstGeom prst="rect">
                <a:avLst/>
              </a:prstGeom>
              <a:solidFill>
                <a:srgbClr val="33C2FF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87" name="Rectangle 26"/>
              <p:cNvSpPr>
                <a:spLocks noChangeArrowheads="1"/>
              </p:cNvSpPr>
              <p:nvPr/>
            </p:nvSpPr>
            <p:spPr bwMode="auto">
              <a:xfrm>
                <a:off x="410" y="1986"/>
                <a:ext cx="41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0.04 - 0.13</a:t>
                </a:r>
                <a:endParaRPr lang="en-US" altLang="en-US" sz="1400"/>
              </a:p>
            </p:txBody>
          </p:sp>
          <p:sp>
            <p:nvSpPr>
              <p:cNvPr id="72788" name="Rectangle 27"/>
              <p:cNvSpPr>
                <a:spLocks noChangeArrowheads="1"/>
              </p:cNvSpPr>
              <p:nvPr/>
            </p:nvSpPr>
            <p:spPr bwMode="auto">
              <a:xfrm>
                <a:off x="92" y="2147"/>
                <a:ext cx="269" cy="135"/>
              </a:xfrm>
              <a:prstGeom prst="rect">
                <a:avLst/>
              </a:prstGeom>
              <a:solidFill>
                <a:srgbClr val="B6FF8F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89" name="Rectangle 28"/>
              <p:cNvSpPr>
                <a:spLocks noChangeArrowheads="1"/>
              </p:cNvSpPr>
              <p:nvPr/>
            </p:nvSpPr>
            <p:spPr bwMode="auto">
              <a:xfrm>
                <a:off x="410" y="2169"/>
                <a:ext cx="41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0.14 - 0.23</a:t>
                </a:r>
                <a:endParaRPr lang="en-US" altLang="en-US" sz="1400"/>
              </a:p>
            </p:txBody>
          </p:sp>
          <p:sp>
            <p:nvSpPr>
              <p:cNvPr id="72790" name="Rectangle 29"/>
              <p:cNvSpPr>
                <a:spLocks noChangeArrowheads="1"/>
              </p:cNvSpPr>
              <p:nvPr/>
            </p:nvSpPr>
            <p:spPr bwMode="auto">
              <a:xfrm>
                <a:off x="92" y="2330"/>
                <a:ext cx="269" cy="134"/>
              </a:xfrm>
              <a:prstGeom prst="rect">
                <a:avLst/>
              </a:prstGeom>
              <a:solidFill>
                <a:srgbClr val="FFC800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91" name="Rectangle 30"/>
              <p:cNvSpPr>
                <a:spLocks noChangeArrowheads="1"/>
              </p:cNvSpPr>
              <p:nvPr/>
            </p:nvSpPr>
            <p:spPr bwMode="auto">
              <a:xfrm>
                <a:off x="410" y="2352"/>
                <a:ext cx="41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0.24 - 0.33</a:t>
                </a:r>
                <a:endParaRPr lang="en-US" altLang="en-US" sz="1400"/>
              </a:p>
            </p:txBody>
          </p:sp>
          <p:sp>
            <p:nvSpPr>
              <p:cNvPr id="72792" name="Rectangle 31"/>
              <p:cNvSpPr>
                <a:spLocks noChangeArrowheads="1"/>
              </p:cNvSpPr>
              <p:nvPr/>
            </p:nvSpPr>
            <p:spPr bwMode="auto">
              <a:xfrm>
                <a:off x="92" y="2513"/>
                <a:ext cx="269" cy="134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93" name="Rectangle 32"/>
              <p:cNvSpPr>
                <a:spLocks noChangeArrowheads="1"/>
              </p:cNvSpPr>
              <p:nvPr/>
            </p:nvSpPr>
            <p:spPr bwMode="auto">
              <a:xfrm>
                <a:off x="410" y="2535"/>
                <a:ext cx="41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0.34 - 0.60</a:t>
                </a:r>
                <a:endParaRPr lang="en-US" altLang="en-US" sz="1400"/>
              </a:p>
            </p:txBody>
          </p:sp>
          <p:sp>
            <p:nvSpPr>
              <p:cNvPr id="72794" name="Rectangle 33"/>
              <p:cNvSpPr>
                <a:spLocks noChangeArrowheads="1"/>
              </p:cNvSpPr>
              <p:nvPr/>
            </p:nvSpPr>
            <p:spPr bwMode="auto">
              <a:xfrm>
                <a:off x="92" y="2696"/>
                <a:ext cx="269" cy="134"/>
              </a:xfrm>
              <a:prstGeom prst="rect">
                <a:avLst/>
              </a:prstGeom>
              <a:solidFill>
                <a:srgbClr val="343434"/>
              </a:solidFill>
              <a:ln w="4763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2795" name="Rectangle 34"/>
              <p:cNvSpPr>
                <a:spLocks noChangeArrowheads="1"/>
              </p:cNvSpPr>
              <p:nvPr/>
            </p:nvSpPr>
            <p:spPr bwMode="auto">
              <a:xfrm>
                <a:off x="410" y="2717"/>
                <a:ext cx="19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chemeClr val="tx2"/>
                    </a:solidFill>
                    <a:latin typeface="Arial" panose="020B0604020202020204" pitchFamily="34" charset="0"/>
                  </a:rPr>
                  <a:t>Lake</a:t>
                </a:r>
                <a:endParaRPr lang="en-US" altLang="en-US" sz="1400"/>
              </a:p>
            </p:txBody>
          </p:sp>
          <p:sp>
            <p:nvSpPr>
              <p:cNvPr id="72796" name="Rectangle 35"/>
              <p:cNvSpPr>
                <a:spLocks noChangeArrowheads="1"/>
              </p:cNvSpPr>
              <p:nvPr/>
            </p:nvSpPr>
            <p:spPr bwMode="auto">
              <a:xfrm>
                <a:off x="675" y="141"/>
                <a:ext cx="313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chemeClr val="tx2"/>
                    </a:solidFill>
                    <a:latin typeface="Arial" panose="020B0604020202020204" pitchFamily="34" charset="0"/>
                  </a:rPr>
                  <a:t>Positive Snail Prediction of Xichang Study Site</a:t>
                </a: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97" name="Freeform 36"/>
              <p:cNvSpPr>
                <a:spLocks/>
              </p:cNvSpPr>
              <p:nvPr/>
            </p:nvSpPr>
            <p:spPr bwMode="auto">
              <a:xfrm>
                <a:off x="1640" y="3876"/>
                <a:ext cx="115" cy="118"/>
              </a:xfrm>
              <a:custGeom>
                <a:avLst/>
                <a:gdLst>
                  <a:gd name="T0" fmla="*/ 94 w 115"/>
                  <a:gd name="T1" fmla="*/ 9 h 118"/>
                  <a:gd name="T2" fmla="*/ 98 w 115"/>
                  <a:gd name="T3" fmla="*/ 13 h 118"/>
                  <a:gd name="T4" fmla="*/ 110 w 115"/>
                  <a:gd name="T5" fmla="*/ 24 h 118"/>
                  <a:gd name="T6" fmla="*/ 107 w 115"/>
                  <a:gd name="T7" fmla="*/ 30 h 118"/>
                  <a:gd name="T8" fmla="*/ 102 w 115"/>
                  <a:gd name="T9" fmla="*/ 42 h 118"/>
                  <a:gd name="T10" fmla="*/ 115 w 115"/>
                  <a:gd name="T11" fmla="*/ 51 h 118"/>
                  <a:gd name="T12" fmla="*/ 111 w 115"/>
                  <a:gd name="T13" fmla="*/ 62 h 118"/>
                  <a:gd name="T14" fmla="*/ 98 w 115"/>
                  <a:gd name="T15" fmla="*/ 81 h 118"/>
                  <a:gd name="T16" fmla="*/ 95 w 115"/>
                  <a:gd name="T17" fmla="*/ 85 h 118"/>
                  <a:gd name="T18" fmla="*/ 79 w 115"/>
                  <a:gd name="T19" fmla="*/ 106 h 118"/>
                  <a:gd name="T20" fmla="*/ 70 w 115"/>
                  <a:gd name="T21" fmla="*/ 118 h 118"/>
                  <a:gd name="T22" fmla="*/ 68 w 115"/>
                  <a:gd name="T23" fmla="*/ 117 h 118"/>
                  <a:gd name="T24" fmla="*/ 59 w 115"/>
                  <a:gd name="T25" fmla="*/ 112 h 118"/>
                  <a:gd name="T26" fmla="*/ 58 w 115"/>
                  <a:gd name="T27" fmla="*/ 110 h 118"/>
                  <a:gd name="T28" fmla="*/ 36 w 115"/>
                  <a:gd name="T29" fmla="*/ 81 h 118"/>
                  <a:gd name="T30" fmla="*/ 17 w 115"/>
                  <a:gd name="T31" fmla="*/ 61 h 118"/>
                  <a:gd name="T32" fmla="*/ 0 w 115"/>
                  <a:gd name="T33" fmla="*/ 60 h 118"/>
                  <a:gd name="T34" fmla="*/ 2 w 115"/>
                  <a:gd name="T35" fmla="*/ 46 h 118"/>
                  <a:gd name="T36" fmla="*/ 21 w 115"/>
                  <a:gd name="T37" fmla="*/ 29 h 118"/>
                  <a:gd name="T38" fmla="*/ 51 w 115"/>
                  <a:gd name="T39" fmla="*/ 7 h 118"/>
                  <a:gd name="T40" fmla="*/ 73 w 115"/>
                  <a:gd name="T41" fmla="*/ 0 h 118"/>
                  <a:gd name="T42" fmla="*/ 85 w 115"/>
                  <a:gd name="T43" fmla="*/ 0 h 118"/>
                  <a:gd name="T44" fmla="*/ 94 w 115"/>
                  <a:gd name="T45" fmla="*/ 9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"/>
                  <a:gd name="T70" fmla="*/ 0 h 118"/>
                  <a:gd name="T71" fmla="*/ 115 w 115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" h="118">
                    <a:moveTo>
                      <a:pt x="94" y="9"/>
                    </a:moveTo>
                    <a:lnTo>
                      <a:pt x="98" y="13"/>
                    </a:lnTo>
                    <a:lnTo>
                      <a:pt x="110" y="24"/>
                    </a:lnTo>
                    <a:lnTo>
                      <a:pt x="107" y="30"/>
                    </a:lnTo>
                    <a:lnTo>
                      <a:pt x="102" y="42"/>
                    </a:lnTo>
                    <a:lnTo>
                      <a:pt x="115" y="51"/>
                    </a:lnTo>
                    <a:lnTo>
                      <a:pt x="111" y="62"/>
                    </a:lnTo>
                    <a:lnTo>
                      <a:pt x="98" y="81"/>
                    </a:lnTo>
                    <a:lnTo>
                      <a:pt x="95" y="85"/>
                    </a:lnTo>
                    <a:lnTo>
                      <a:pt x="79" y="106"/>
                    </a:lnTo>
                    <a:lnTo>
                      <a:pt x="70" y="118"/>
                    </a:lnTo>
                    <a:lnTo>
                      <a:pt x="68" y="117"/>
                    </a:lnTo>
                    <a:lnTo>
                      <a:pt x="59" y="112"/>
                    </a:lnTo>
                    <a:lnTo>
                      <a:pt x="58" y="110"/>
                    </a:lnTo>
                    <a:lnTo>
                      <a:pt x="36" y="81"/>
                    </a:lnTo>
                    <a:lnTo>
                      <a:pt x="17" y="61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1" y="29"/>
                    </a:lnTo>
                    <a:lnTo>
                      <a:pt x="51" y="7"/>
                    </a:lnTo>
                    <a:lnTo>
                      <a:pt x="73" y="0"/>
                    </a:lnTo>
                    <a:lnTo>
                      <a:pt x="85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37"/>
              <p:cNvSpPr>
                <a:spLocks/>
              </p:cNvSpPr>
              <p:nvPr/>
            </p:nvSpPr>
            <p:spPr bwMode="auto">
              <a:xfrm>
                <a:off x="3141" y="1808"/>
                <a:ext cx="83" cy="53"/>
              </a:xfrm>
              <a:custGeom>
                <a:avLst/>
                <a:gdLst>
                  <a:gd name="T0" fmla="*/ 0 w 83"/>
                  <a:gd name="T1" fmla="*/ 32 h 53"/>
                  <a:gd name="T2" fmla="*/ 1 w 83"/>
                  <a:gd name="T3" fmla="*/ 24 h 53"/>
                  <a:gd name="T4" fmla="*/ 1 w 83"/>
                  <a:gd name="T5" fmla="*/ 15 h 53"/>
                  <a:gd name="T6" fmla="*/ 5 w 83"/>
                  <a:gd name="T7" fmla="*/ 7 h 53"/>
                  <a:gd name="T8" fmla="*/ 13 w 83"/>
                  <a:gd name="T9" fmla="*/ 0 h 53"/>
                  <a:gd name="T10" fmla="*/ 24 w 83"/>
                  <a:gd name="T11" fmla="*/ 1 h 53"/>
                  <a:gd name="T12" fmla="*/ 40 w 83"/>
                  <a:gd name="T13" fmla="*/ 8 h 53"/>
                  <a:gd name="T14" fmla="*/ 51 w 83"/>
                  <a:gd name="T15" fmla="*/ 14 h 53"/>
                  <a:gd name="T16" fmla="*/ 56 w 83"/>
                  <a:gd name="T17" fmla="*/ 11 h 53"/>
                  <a:gd name="T18" fmla="*/ 63 w 83"/>
                  <a:gd name="T19" fmla="*/ 18 h 53"/>
                  <a:gd name="T20" fmla="*/ 74 w 83"/>
                  <a:gd name="T21" fmla="*/ 29 h 53"/>
                  <a:gd name="T22" fmla="*/ 83 w 83"/>
                  <a:gd name="T23" fmla="*/ 42 h 53"/>
                  <a:gd name="T24" fmla="*/ 77 w 83"/>
                  <a:gd name="T25" fmla="*/ 49 h 53"/>
                  <a:gd name="T26" fmla="*/ 64 w 83"/>
                  <a:gd name="T27" fmla="*/ 47 h 53"/>
                  <a:gd name="T28" fmla="*/ 56 w 83"/>
                  <a:gd name="T29" fmla="*/ 45 h 53"/>
                  <a:gd name="T30" fmla="*/ 44 w 83"/>
                  <a:gd name="T31" fmla="*/ 38 h 53"/>
                  <a:gd name="T32" fmla="*/ 44 w 83"/>
                  <a:gd name="T33" fmla="*/ 47 h 53"/>
                  <a:gd name="T34" fmla="*/ 39 w 83"/>
                  <a:gd name="T35" fmla="*/ 53 h 53"/>
                  <a:gd name="T36" fmla="*/ 31 w 83"/>
                  <a:gd name="T37" fmla="*/ 51 h 53"/>
                  <a:gd name="T38" fmla="*/ 33 w 83"/>
                  <a:gd name="T39" fmla="*/ 44 h 53"/>
                  <a:gd name="T40" fmla="*/ 31 w 83"/>
                  <a:gd name="T41" fmla="*/ 38 h 53"/>
                  <a:gd name="T42" fmla="*/ 20 w 83"/>
                  <a:gd name="T43" fmla="*/ 34 h 53"/>
                  <a:gd name="T44" fmla="*/ 15 w 83"/>
                  <a:gd name="T45" fmla="*/ 43 h 53"/>
                  <a:gd name="T46" fmla="*/ 8 w 83"/>
                  <a:gd name="T47" fmla="*/ 37 h 53"/>
                  <a:gd name="T48" fmla="*/ 0 w 83"/>
                  <a:gd name="T49" fmla="*/ 32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53"/>
                  <a:gd name="T77" fmla="*/ 83 w 83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53">
                    <a:moveTo>
                      <a:pt x="0" y="32"/>
                    </a:moveTo>
                    <a:lnTo>
                      <a:pt x="1" y="24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40" y="8"/>
                    </a:lnTo>
                    <a:lnTo>
                      <a:pt x="51" y="14"/>
                    </a:lnTo>
                    <a:lnTo>
                      <a:pt x="56" y="11"/>
                    </a:lnTo>
                    <a:lnTo>
                      <a:pt x="63" y="18"/>
                    </a:lnTo>
                    <a:lnTo>
                      <a:pt x="74" y="29"/>
                    </a:lnTo>
                    <a:lnTo>
                      <a:pt x="83" y="42"/>
                    </a:lnTo>
                    <a:lnTo>
                      <a:pt x="77" y="49"/>
                    </a:lnTo>
                    <a:lnTo>
                      <a:pt x="64" y="47"/>
                    </a:lnTo>
                    <a:lnTo>
                      <a:pt x="56" y="45"/>
                    </a:lnTo>
                    <a:lnTo>
                      <a:pt x="44" y="38"/>
                    </a:lnTo>
                    <a:lnTo>
                      <a:pt x="44" y="47"/>
                    </a:lnTo>
                    <a:lnTo>
                      <a:pt x="39" y="53"/>
                    </a:lnTo>
                    <a:lnTo>
                      <a:pt x="31" y="51"/>
                    </a:lnTo>
                    <a:lnTo>
                      <a:pt x="33" y="44"/>
                    </a:lnTo>
                    <a:lnTo>
                      <a:pt x="31" y="38"/>
                    </a:lnTo>
                    <a:lnTo>
                      <a:pt x="20" y="34"/>
                    </a:lnTo>
                    <a:lnTo>
                      <a:pt x="15" y="43"/>
                    </a:lnTo>
                    <a:lnTo>
                      <a:pt x="8" y="3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38"/>
              <p:cNvSpPr>
                <a:spLocks/>
              </p:cNvSpPr>
              <p:nvPr/>
            </p:nvSpPr>
            <p:spPr bwMode="auto">
              <a:xfrm>
                <a:off x="1385" y="2220"/>
                <a:ext cx="92" cy="89"/>
              </a:xfrm>
              <a:custGeom>
                <a:avLst/>
                <a:gdLst>
                  <a:gd name="T0" fmla="*/ 48 w 92"/>
                  <a:gd name="T1" fmla="*/ 12 h 89"/>
                  <a:gd name="T2" fmla="*/ 58 w 92"/>
                  <a:gd name="T3" fmla="*/ 16 h 89"/>
                  <a:gd name="T4" fmla="*/ 59 w 92"/>
                  <a:gd name="T5" fmla="*/ 16 h 89"/>
                  <a:gd name="T6" fmla="*/ 69 w 92"/>
                  <a:gd name="T7" fmla="*/ 34 h 89"/>
                  <a:gd name="T8" fmla="*/ 78 w 92"/>
                  <a:gd name="T9" fmla="*/ 35 h 89"/>
                  <a:gd name="T10" fmla="*/ 89 w 92"/>
                  <a:gd name="T11" fmla="*/ 38 h 89"/>
                  <a:gd name="T12" fmla="*/ 92 w 92"/>
                  <a:gd name="T13" fmla="*/ 41 h 89"/>
                  <a:gd name="T14" fmla="*/ 91 w 92"/>
                  <a:gd name="T15" fmla="*/ 43 h 89"/>
                  <a:gd name="T16" fmla="*/ 85 w 92"/>
                  <a:gd name="T17" fmla="*/ 50 h 89"/>
                  <a:gd name="T18" fmla="*/ 80 w 92"/>
                  <a:gd name="T19" fmla="*/ 59 h 89"/>
                  <a:gd name="T20" fmla="*/ 76 w 92"/>
                  <a:gd name="T21" fmla="*/ 59 h 89"/>
                  <a:gd name="T22" fmla="*/ 74 w 92"/>
                  <a:gd name="T23" fmla="*/ 59 h 89"/>
                  <a:gd name="T24" fmla="*/ 71 w 92"/>
                  <a:gd name="T25" fmla="*/ 61 h 89"/>
                  <a:gd name="T26" fmla="*/ 64 w 92"/>
                  <a:gd name="T27" fmla="*/ 57 h 89"/>
                  <a:gd name="T28" fmla="*/ 56 w 92"/>
                  <a:gd name="T29" fmla="*/ 61 h 89"/>
                  <a:gd name="T30" fmla="*/ 51 w 92"/>
                  <a:gd name="T31" fmla="*/ 71 h 89"/>
                  <a:gd name="T32" fmla="*/ 46 w 92"/>
                  <a:gd name="T33" fmla="*/ 80 h 89"/>
                  <a:gd name="T34" fmla="*/ 36 w 92"/>
                  <a:gd name="T35" fmla="*/ 86 h 89"/>
                  <a:gd name="T36" fmla="*/ 29 w 92"/>
                  <a:gd name="T37" fmla="*/ 89 h 89"/>
                  <a:gd name="T38" fmla="*/ 4 w 92"/>
                  <a:gd name="T39" fmla="*/ 73 h 89"/>
                  <a:gd name="T40" fmla="*/ 0 w 92"/>
                  <a:gd name="T41" fmla="*/ 30 h 89"/>
                  <a:gd name="T42" fmla="*/ 36 w 92"/>
                  <a:gd name="T43" fmla="*/ 0 h 89"/>
                  <a:gd name="T44" fmla="*/ 41 w 92"/>
                  <a:gd name="T45" fmla="*/ 10 h 89"/>
                  <a:gd name="T46" fmla="*/ 45 w 92"/>
                  <a:gd name="T47" fmla="*/ 17 h 89"/>
                  <a:gd name="T48" fmla="*/ 48 w 92"/>
                  <a:gd name="T49" fmla="*/ 12 h 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89"/>
                  <a:gd name="T77" fmla="*/ 92 w 92"/>
                  <a:gd name="T78" fmla="*/ 89 h 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89">
                    <a:moveTo>
                      <a:pt x="48" y="12"/>
                    </a:moveTo>
                    <a:lnTo>
                      <a:pt x="58" y="16"/>
                    </a:lnTo>
                    <a:lnTo>
                      <a:pt x="59" y="16"/>
                    </a:lnTo>
                    <a:lnTo>
                      <a:pt x="69" y="34"/>
                    </a:lnTo>
                    <a:lnTo>
                      <a:pt x="78" y="35"/>
                    </a:lnTo>
                    <a:lnTo>
                      <a:pt x="89" y="38"/>
                    </a:lnTo>
                    <a:lnTo>
                      <a:pt x="92" y="41"/>
                    </a:lnTo>
                    <a:lnTo>
                      <a:pt x="91" y="43"/>
                    </a:lnTo>
                    <a:lnTo>
                      <a:pt x="85" y="50"/>
                    </a:lnTo>
                    <a:lnTo>
                      <a:pt x="80" y="59"/>
                    </a:lnTo>
                    <a:lnTo>
                      <a:pt x="76" y="59"/>
                    </a:lnTo>
                    <a:lnTo>
                      <a:pt x="74" y="59"/>
                    </a:lnTo>
                    <a:lnTo>
                      <a:pt x="71" y="61"/>
                    </a:lnTo>
                    <a:lnTo>
                      <a:pt x="64" y="57"/>
                    </a:lnTo>
                    <a:lnTo>
                      <a:pt x="56" y="61"/>
                    </a:lnTo>
                    <a:lnTo>
                      <a:pt x="51" y="71"/>
                    </a:lnTo>
                    <a:lnTo>
                      <a:pt x="46" y="80"/>
                    </a:lnTo>
                    <a:lnTo>
                      <a:pt x="36" y="86"/>
                    </a:lnTo>
                    <a:lnTo>
                      <a:pt x="29" y="89"/>
                    </a:lnTo>
                    <a:lnTo>
                      <a:pt x="4" y="73"/>
                    </a:lnTo>
                    <a:lnTo>
                      <a:pt x="0" y="30"/>
                    </a:lnTo>
                    <a:lnTo>
                      <a:pt x="36" y="0"/>
                    </a:lnTo>
                    <a:lnTo>
                      <a:pt x="41" y="10"/>
                    </a:lnTo>
                    <a:lnTo>
                      <a:pt x="45" y="1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0" name="Freeform 39"/>
              <p:cNvSpPr>
                <a:spLocks/>
              </p:cNvSpPr>
              <p:nvPr/>
            </p:nvSpPr>
            <p:spPr bwMode="auto">
              <a:xfrm>
                <a:off x="1566" y="1440"/>
                <a:ext cx="222" cy="166"/>
              </a:xfrm>
              <a:custGeom>
                <a:avLst/>
                <a:gdLst>
                  <a:gd name="T0" fmla="*/ 185 w 222"/>
                  <a:gd name="T1" fmla="*/ 78 h 166"/>
                  <a:gd name="T2" fmla="*/ 215 w 222"/>
                  <a:gd name="T3" fmla="*/ 121 h 166"/>
                  <a:gd name="T4" fmla="*/ 217 w 222"/>
                  <a:gd name="T5" fmla="*/ 122 h 166"/>
                  <a:gd name="T6" fmla="*/ 190 w 222"/>
                  <a:gd name="T7" fmla="*/ 166 h 166"/>
                  <a:gd name="T8" fmla="*/ 189 w 222"/>
                  <a:gd name="T9" fmla="*/ 166 h 166"/>
                  <a:gd name="T10" fmla="*/ 188 w 222"/>
                  <a:gd name="T11" fmla="*/ 166 h 166"/>
                  <a:gd name="T12" fmla="*/ 178 w 222"/>
                  <a:gd name="T13" fmla="*/ 161 h 166"/>
                  <a:gd name="T14" fmla="*/ 159 w 222"/>
                  <a:gd name="T15" fmla="*/ 143 h 166"/>
                  <a:gd name="T16" fmla="*/ 159 w 222"/>
                  <a:gd name="T17" fmla="*/ 143 h 166"/>
                  <a:gd name="T18" fmla="*/ 158 w 222"/>
                  <a:gd name="T19" fmla="*/ 144 h 166"/>
                  <a:gd name="T20" fmla="*/ 153 w 222"/>
                  <a:gd name="T21" fmla="*/ 149 h 166"/>
                  <a:gd name="T22" fmla="*/ 142 w 222"/>
                  <a:gd name="T23" fmla="*/ 147 h 166"/>
                  <a:gd name="T24" fmla="*/ 133 w 222"/>
                  <a:gd name="T25" fmla="*/ 145 h 166"/>
                  <a:gd name="T26" fmla="*/ 126 w 222"/>
                  <a:gd name="T27" fmla="*/ 148 h 166"/>
                  <a:gd name="T28" fmla="*/ 118 w 222"/>
                  <a:gd name="T29" fmla="*/ 154 h 166"/>
                  <a:gd name="T30" fmla="*/ 116 w 222"/>
                  <a:gd name="T31" fmla="*/ 160 h 166"/>
                  <a:gd name="T32" fmla="*/ 101 w 222"/>
                  <a:gd name="T33" fmla="*/ 158 h 166"/>
                  <a:gd name="T34" fmla="*/ 96 w 222"/>
                  <a:gd name="T35" fmla="*/ 155 h 166"/>
                  <a:gd name="T36" fmla="*/ 85 w 222"/>
                  <a:gd name="T37" fmla="*/ 148 h 166"/>
                  <a:gd name="T38" fmla="*/ 76 w 222"/>
                  <a:gd name="T39" fmla="*/ 142 h 166"/>
                  <a:gd name="T40" fmla="*/ 67 w 222"/>
                  <a:gd name="T41" fmla="*/ 135 h 166"/>
                  <a:gd name="T42" fmla="*/ 62 w 222"/>
                  <a:gd name="T43" fmla="*/ 122 h 166"/>
                  <a:gd name="T44" fmla="*/ 56 w 222"/>
                  <a:gd name="T45" fmla="*/ 119 h 166"/>
                  <a:gd name="T46" fmla="*/ 51 w 222"/>
                  <a:gd name="T47" fmla="*/ 122 h 166"/>
                  <a:gd name="T48" fmla="*/ 32 w 222"/>
                  <a:gd name="T49" fmla="*/ 113 h 166"/>
                  <a:gd name="T50" fmla="*/ 12 w 222"/>
                  <a:gd name="T51" fmla="*/ 102 h 166"/>
                  <a:gd name="T52" fmla="*/ 2 w 222"/>
                  <a:gd name="T53" fmla="*/ 101 h 166"/>
                  <a:gd name="T54" fmla="*/ 0 w 222"/>
                  <a:gd name="T55" fmla="*/ 97 h 166"/>
                  <a:gd name="T56" fmla="*/ 13 w 222"/>
                  <a:gd name="T57" fmla="*/ 88 h 166"/>
                  <a:gd name="T58" fmla="*/ 26 w 222"/>
                  <a:gd name="T59" fmla="*/ 75 h 166"/>
                  <a:gd name="T60" fmla="*/ 36 w 222"/>
                  <a:gd name="T61" fmla="*/ 65 h 166"/>
                  <a:gd name="T62" fmla="*/ 42 w 222"/>
                  <a:gd name="T63" fmla="*/ 59 h 166"/>
                  <a:gd name="T64" fmla="*/ 49 w 222"/>
                  <a:gd name="T65" fmla="*/ 55 h 166"/>
                  <a:gd name="T66" fmla="*/ 58 w 222"/>
                  <a:gd name="T67" fmla="*/ 46 h 166"/>
                  <a:gd name="T68" fmla="*/ 61 w 222"/>
                  <a:gd name="T69" fmla="*/ 37 h 166"/>
                  <a:gd name="T70" fmla="*/ 68 w 222"/>
                  <a:gd name="T71" fmla="*/ 33 h 166"/>
                  <a:gd name="T72" fmla="*/ 72 w 222"/>
                  <a:gd name="T73" fmla="*/ 28 h 166"/>
                  <a:gd name="T74" fmla="*/ 78 w 222"/>
                  <a:gd name="T75" fmla="*/ 24 h 166"/>
                  <a:gd name="T76" fmla="*/ 90 w 222"/>
                  <a:gd name="T77" fmla="*/ 14 h 166"/>
                  <a:gd name="T78" fmla="*/ 105 w 222"/>
                  <a:gd name="T79" fmla="*/ 7 h 166"/>
                  <a:gd name="T80" fmla="*/ 107 w 222"/>
                  <a:gd name="T81" fmla="*/ 1 h 166"/>
                  <a:gd name="T82" fmla="*/ 109 w 222"/>
                  <a:gd name="T83" fmla="*/ 4 h 166"/>
                  <a:gd name="T84" fmla="*/ 148 w 222"/>
                  <a:gd name="T85" fmla="*/ 36 h 166"/>
                  <a:gd name="T86" fmla="*/ 167 w 222"/>
                  <a:gd name="T87" fmla="*/ 35 h 166"/>
                  <a:gd name="T88" fmla="*/ 199 w 222"/>
                  <a:gd name="T89" fmla="*/ 33 h 166"/>
                  <a:gd name="T90" fmla="*/ 200 w 222"/>
                  <a:gd name="T91" fmla="*/ 6 h 166"/>
                  <a:gd name="T92" fmla="*/ 201 w 222"/>
                  <a:gd name="T93" fmla="*/ 5 h 166"/>
                  <a:gd name="T94" fmla="*/ 211 w 222"/>
                  <a:gd name="T95" fmla="*/ 0 h 166"/>
                  <a:gd name="T96" fmla="*/ 222 w 222"/>
                  <a:gd name="T97" fmla="*/ 35 h 166"/>
                  <a:gd name="T98" fmla="*/ 206 w 222"/>
                  <a:gd name="T99" fmla="*/ 53 h 166"/>
                  <a:gd name="T100" fmla="*/ 185 w 222"/>
                  <a:gd name="T101" fmla="*/ 78 h 1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2"/>
                  <a:gd name="T154" fmla="*/ 0 h 166"/>
                  <a:gd name="T155" fmla="*/ 222 w 222"/>
                  <a:gd name="T156" fmla="*/ 166 h 1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2" h="166">
                    <a:moveTo>
                      <a:pt x="185" y="78"/>
                    </a:moveTo>
                    <a:lnTo>
                      <a:pt x="215" y="121"/>
                    </a:lnTo>
                    <a:lnTo>
                      <a:pt x="217" y="122"/>
                    </a:lnTo>
                    <a:lnTo>
                      <a:pt x="190" y="166"/>
                    </a:lnTo>
                    <a:lnTo>
                      <a:pt x="189" y="166"/>
                    </a:lnTo>
                    <a:lnTo>
                      <a:pt x="188" y="166"/>
                    </a:lnTo>
                    <a:lnTo>
                      <a:pt x="178" y="161"/>
                    </a:lnTo>
                    <a:lnTo>
                      <a:pt x="159" y="143"/>
                    </a:lnTo>
                    <a:lnTo>
                      <a:pt x="158" y="144"/>
                    </a:lnTo>
                    <a:lnTo>
                      <a:pt x="153" y="149"/>
                    </a:lnTo>
                    <a:lnTo>
                      <a:pt x="142" y="147"/>
                    </a:lnTo>
                    <a:lnTo>
                      <a:pt x="133" y="145"/>
                    </a:lnTo>
                    <a:lnTo>
                      <a:pt x="126" y="148"/>
                    </a:lnTo>
                    <a:lnTo>
                      <a:pt x="118" y="154"/>
                    </a:lnTo>
                    <a:lnTo>
                      <a:pt x="116" y="160"/>
                    </a:lnTo>
                    <a:lnTo>
                      <a:pt x="101" y="158"/>
                    </a:lnTo>
                    <a:lnTo>
                      <a:pt x="96" y="155"/>
                    </a:lnTo>
                    <a:lnTo>
                      <a:pt x="85" y="148"/>
                    </a:lnTo>
                    <a:lnTo>
                      <a:pt x="76" y="142"/>
                    </a:lnTo>
                    <a:lnTo>
                      <a:pt x="67" y="135"/>
                    </a:lnTo>
                    <a:lnTo>
                      <a:pt x="62" y="122"/>
                    </a:lnTo>
                    <a:lnTo>
                      <a:pt x="56" y="119"/>
                    </a:lnTo>
                    <a:lnTo>
                      <a:pt x="51" y="122"/>
                    </a:lnTo>
                    <a:lnTo>
                      <a:pt x="32" y="113"/>
                    </a:lnTo>
                    <a:lnTo>
                      <a:pt x="12" y="102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13" y="88"/>
                    </a:lnTo>
                    <a:lnTo>
                      <a:pt x="26" y="75"/>
                    </a:lnTo>
                    <a:lnTo>
                      <a:pt x="36" y="65"/>
                    </a:lnTo>
                    <a:lnTo>
                      <a:pt x="42" y="59"/>
                    </a:lnTo>
                    <a:lnTo>
                      <a:pt x="49" y="55"/>
                    </a:lnTo>
                    <a:lnTo>
                      <a:pt x="58" y="46"/>
                    </a:lnTo>
                    <a:lnTo>
                      <a:pt x="61" y="37"/>
                    </a:lnTo>
                    <a:lnTo>
                      <a:pt x="68" y="33"/>
                    </a:lnTo>
                    <a:lnTo>
                      <a:pt x="72" y="28"/>
                    </a:lnTo>
                    <a:lnTo>
                      <a:pt x="78" y="24"/>
                    </a:lnTo>
                    <a:lnTo>
                      <a:pt x="90" y="14"/>
                    </a:lnTo>
                    <a:lnTo>
                      <a:pt x="105" y="7"/>
                    </a:lnTo>
                    <a:lnTo>
                      <a:pt x="107" y="1"/>
                    </a:lnTo>
                    <a:lnTo>
                      <a:pt x="109" y="4"/>
                    </a:lnTo>
                    <a:lnTo>
                      <a:pt x="148" y="36"/>
                    </a:lnTo>
                    <a:lnTo>
                      <a:pt x="167" y="35"/>
                    </a:lnTo>
                    <a:lnTo>
                      <a:pt x="199" y="33"/>
                    </a:lnTo>
                    <a:lnTo>
                      <a:pt x="200" y="6"/>
                    </a:lnTo>
                    <a:lnTo>
                      <a:pt x="201" y="5"/>
                    </a:lnTo>
                    <a:lnTo>
                      <a:pt x="211" y="0"/>
                    </a:lnTo>
                    <a:lnTo>
                      <a:pt x="222" y="35"/>
                    </a:lnTo>
                    <a:lnTo>
                      <a:pt x="206" y="53"/>
                    </a:lnTo>
                    <a:lnTo>
                      <a:pt x="185" y="78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40"/>
              <p:cNvSpPr>
                <a:spLocks/>
              </p:cNvSpPr>
              <p:nvPr/>
            </p:nvSpPr>
            <p:spPr bwMode="auto">
              <a:xfrm>
                <a:off x="1565" y="1559"/>
                <a:ext cx="190" cy="136"/>
              </a:xfrm>
              <a:custGeom>
                <a:avLst/>
                <a:gdLst>
                  <a:gd name="T0" fmla="*/ 190 w 190"/>
                  <a:gd name="T1" fmla="*/ 47 h 136"/>
                  <a:gd name="T2" fmla="*/ 186 w 190"/>
                  <a:gd name="T3" fmla="*/ 55 h 136"/>
                  <a:gd name="T4" fmla="*/ 169 w 190"/>
                  <a:gd name="T5" fmla="*/ 84 h 136"/>
                  <a:gd name="T6" fmla="*/ 137 w 190"/>
                  <a:gd name="T7" fmla="*/ 136 h 136"/>
                  <a:gd name="T8" fmla="*/ 136 w 190"/>
                  <a:gd name="T9" fmla="*/ 135 h 136"/>
                  <a:gd name="T10" fmla="*/ 127 w 190"/>
                  <a:gd name="T11" fmla="*/ 131 h 136"/>
                  <a:gd name="T12" fmla="*/ 117 w 190"/>
                  <a:gd name="T13" fmla="*/ 124 h 136"/>
                  <a:gd name="T14" fmla="*/ 102 w 190"/>
                  <a:gd name="T15" fmla="*/ 116 h 136"/>
                  <a:gd name="T16" fmla="*/ 101 w 190"/>
                  <a:gd name="T17" fmla="*/ 115 h 136"/>
                  <a:gd name="T18" fmla="*/ 91 w 190"/>
                  <a:gd name="T19" fmla="*/ 109 h 136"/>
                  <a:gd name="T20" fmla="*/ 86 w 190"/>
                  <a:gd name="T21" fmla="*/ 104 h 136"/>
                  <a:gd name="T22" fmla="*/ 77 w 190"/>
                  <a:gd name="T23" fmla="*/ 98 h 136"/>
                  <a:gd name="T24" fmla="*/ 72 w 190"/>
                  <a:gd name="T25" fmla="*/ 96 h 136"/>
                  <a:gd name="T26" fmla="*/ 58 w 190"/>
                  <a:gd name="T27" fmla="*/ 96 h 136"/>
                  <a:gd name="T28" fmla="*/ 56 w 190"/>
                  <a:gd name="T29" fmla="*/ 94 h 136"/>
                  <a:gd name="T30" fmla="*/ 53 w 190"/>
                  <a:gd name="T31" fmla="*/ 99 h 136"/>
                  <a:gd name="T32" fmla="*/ 50 w 190"/>
                  <a:gd name="T33" fmla="*/ 107 h 136"/>
                  <a:gd name="T34" fmla="*/ 50 w 190"/>
                  <a:gd name="T35" fmla="*/ 107 h 136"/>
                  <a:gd name="T36" fmla="*/ 39 w 190"/>
                  <a:gd name="T37" fmla="*/ 97 h 136"/>
                  <a:gd name="T38" fmla="*/ 34 w 190"/>
                  <a:gd name="T39" fmla="*/ 104 h 136"/>
                  <a:gd name="T40" fmla="*/ 24 w 190"/>
                  <a:gd name="T41" fmla="*/ 114 h 136"/>
                  <a:gd name="T42" fmla="*/ 20 w 190"/>
                  <a:gd name="T43" fmla="*/ 111 h 136"/>
                  <a:gd name="T44" fmla="*/ 14 w 190"/>
                  <a:gd name="T45" fmla="*/ 108 h 136"/>
                  <a:gd name="T46" fmla="*/ 8 w 190"/>
                  <a:gd name="T47" fmla="*/ 102 h 136"/>
                  <a:gd name="T48" fmla="*/ 3 w 190"/>
                  <a:gd name="T49" fmla="*/ 95 h 136"/>
                  <a:gd name="T50" fmla="*/ 2 w 190"/>
                  <a:gd name="T51" fmla="*/ 90 h 136"/>
                  <a:gd name="T52" fmla="*/ 0 w 190"/>
                  <a:gd name="T53" fmla="*/ 85 h 136"/>
                  <a:gd name="T54" fmla="*/ 4 w 190"/>
                  <a:gd name="T55" fmla="*/ 78 h 136"/>
                  <a:gd name="T56" fmla="*/ 13 w 190"/>
                  <a:gd name="T57" fmla="*/ 85 h 136"/>
                  <a:gd name="T58" fmla="*/ 18 w 190"/>
                  <a:gd name="T59" fmla="*/ 85 h 136"/>
                  <a:gd name="T60" fmla="*/ 24 w 190"/>
                  <a:gd name="T61" fmla="*/ 85 h 136"/>
                  <a:gd name="T62" fmla="*/ 23 w 190"/>
                  <a:gd name="T63" fmla="*/ 82 h 136"/>
                  <a:gd name="T64" fmla="*/ 26 w 190"/>
                  <a:gd name="T65" fmla="*/ 73 h 136"/>
                  <a:gd name="T66" fmla="*/ 30 w 190"/>
                  <a:gd name="T67" fmla="*/ 65 h 136"/>
                  <a:gd name="T68" fmla="*/ 30 w 190"/>
                  <a:gd name="T69" fmla="*/ 58 h 136"/>
                  <a:gd name="T70" fmla="*/ 30 w 190"/>
                  <a:gd name="T71" fmla="*/ 50 h 136"/>
                  <a:gd name="T72" fmla="*/ 33 w 190"/>
                  <a:gd name="T73" fmla="*/ 43 h 136"/>
                  <a:gd name="T74" fmla="*/ 37 w 190"/>
                  <a:gd name="T75" fmla="*/ 34 h 136"/>
                  <a:gd name="T76" fmla="*/ 43 w 190"/>
                  <a:gd name="T77" fmla="*/ 34 h 136"/>
                  <a:gd name="T78" fmla="*/ 46 w 190"/>
                  <a:gd name="T79" fmla="*/ 32 h 136"/>
                  <a:gd name="T80" fmla="*/ 46 w 190"/>
                  <a:gd name="T81" fmla="*/ 23 h 136"/>
                  <a:gd name="T82" fmla="*/ 46 w 190"/>
                  <a:gd name="T83" fmla="*/ 12 h 136"/>
                  <a:gd name="T84" fmla="*/ 52 w 190"/>
                  <a:gd name="T85" fmla="*/ 7 h 136"/>
                  <a:gd name="T86" fmla="*/ 52 w 190"/>
                  <a:gd name="T87" fmla="*/ 3 h 136"/>
                  <a:gd name="T88" fmla="*/ 57 w 190"/>
                  <a:gd name="T89" fmla="*/ 0 h 136"/>
                  <a:gd name="T90" fmla="*/ 63 w 190"/>
                  <a:gd name="T91" fmla="*/ 3 h 136"/>
                  <a:gd name="T92" fmla="*/ 68 w 190"/>
                  <a:gd name="T93" fmla="*/ 16 h 136"/>
                  <a:gd name="T94" fmla="*/ 77 w 190"/>
                  <a:gd name="T95" fmla="*/ 23 h 136"/>
                  <a:gd name="T96" fmla="*/ 86 w 190"/>
                  <a:gd name="T97" fmla="*/ 29 h 136"/>
                  <a:gd name="T98" fmla="*/ 97 w 190"/>
                  <a:gd name="T99" fmla="*/ 36 h 136"/>
                  <a:gd name="T100" fmla="*/ 102 w 190"/>
                  <a:gd name="T101" fmla="*/ 39 h 136"/>
                  <a:gd name="T102" fmla="*/ 117 w 190"/>
                  <a:gd name="T103" fmla="*/ 41 h 136"/>
                  <a:gd name="T104" fmla="*/ 119 w 190"/>
                  <a:gd name="T105" fmla="*/ 35 h 136"/>
                  <a:gd name="T106" fmla="*/ 127 w 190"/>
                  <a:gd name="T107" fmla="*/ 29 h 136"/>
                  <a:gd name="T108" fmla="*/ 134 w 190"/>
                  <a:gd name="T109" fmla="*/ 26 h 136"/>
                  <a:gd name="T110" fmla="*/ 143 w 190"/>
                  <a:gd name="T111" fmla="*/ 28 h 136"/>
                  <a:gd name="T112" fmla="*/ 154 w 190"/>
                  <a:gd name="T113" fmla="*/ 30 h 136"/>
                  <a:gd name="T114" fmla="*/ 159 w 190"/>
                  <a:gd name="T115" fmla="*/ 25 h 136"/>
                  <a:gd name="T116" fmla="*/ 160 w 190"/>
                  <a:gd name="T117" fmla="*/ 24 h 136"/>
                  <a:gd name="T118" fmla="*/ 160 w 190"/>
                  <a:gd name="T119" fmla="*/ 24 h 136"/>
                  <a:gd name="T120" fmla="*/ 179 w 190"/>
                  <a:gd name="T121" fmla="*/ 42 h 136"/>
                  <a:gd name="T122" fmla="*/ 189 w 190"/>
                  <a:gd name="T123" fmla="*/ 47 h 136"/>
                  <a:gd name="T124" fmla="*/ 190 w 190"/>
                  <a:gd name="T125" fmla="*/ 47 h 1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0"/>
                  <a:gd name="T190" fmla="*/ 0 h 136"/>
                  <a:gd name="T191" fmla="*/ 190 w 190"/>
                  <a:gd name="T192" fmla="*/ 136 h 1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0" h="136">
                    <a:moveTo>
                      <a:pt x="190" y="47"/>
                    </a:moveTo>
                    <a:lnTo>
                      <a:pt x="186" y="55"/>
                    </a:lnTo>
                    <a:lnTo>
                      <a:pt x="169" y="84"/>
                    </a:lnTo>
                    <a:lnTo>
                      <a:pt x="137" y="136"/>
                    </a:lnTo>
                    <a:lnTo>
                      <a:pt x="136" y="135"/>
                    </a:lnTo>
                    <a:lnTo>
                      <a:pt x="127" y="131"/>
                    </a:lnTo>
                    <a:lnTo>
                      <a:pt x="117" y="124"/>
                    </a:lnTo>
                    <a:lnTo>
                      <a:pt x="102" y="116"/>
                    </a:lnTo>
                    <a:lnTo>
                      <a:pt x="101" y="115"/>
                    </a:lnTo>
                    <a:lnTo>
                      <a:pt x="91" y="109"/>
                    </a:lnTo>
                    <a:lnTo>
                      <a:pt x="86" y="104"/>
                    </a:lnTo>
                    <a:lnTo>
                      <a:pt x="77" y="98"/>
                    </a:lnTo>
                    <a:lnTo>
                      <a:pt x="72" y="96"/>
                    </a:lnTo>
                    <a:lnTo>
                      <a:pt x="58" y="96"/>
                    </a:lnTo>
                    <a:lnTo>
                      <a:pt x="56" y="94"/>
                    </a:lnTo>
                    <a:lnTo>
                      <a:pt x="53" y="99"/>
                    </a:lnTo>
                    <a:lnTo>
                      <a:pt x="50" y="107"/>
                    </a:lnTo>
                    <a:lnTo>
                      <a:pt x="39" y="97"/>
                    </a:lnTo>
                    <a:lnTo>
                      <a:pt x="34" y="104"/>
                    </a:lnTo>
                    <a:lnTo>
                      <a:pt x="24" y="114"/>
                    </a:lnTo>
                    <a:lnTo>
                      <a:pt x="20" y="111"/>
                    </a:lnTo>
                    <a:lnTo>
                      <a:pt x="14" y="108"/>
                    </a:lnTo>
                    <a:lnTo>
                      <a:pt x="8" y="102"/>
                    </a:lnTo>
                    <a:lnTo>
                      <a:pt x="3" y="95"/>
                    </a:lnTo>
                    <a:lnTo>
                      <a:pt x="2" y="90"/>
                    </a:lnTo>
                    <a:lnTo>
                      <a:pt x="0" y="85"/>
                    </a:lnTo>
                    <a:lnTo>
                      <a:pt x="4" y="78"/>
                    </a:lnTo>
                    <a:lnTo>
                      <a:pt x="13" y="85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23" y="82"/>
                    </a:lnTo>
                    <a:lnTo>
                      <a:pt x="26" y="73"/>
                    </a:lnTo>
                    <a:lnTo>
                      <a:pt x="30" y="65"/>
                    </a:lnTo>
                    <a:lnTo>
                      <a:pt x="30" y="58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7" y="34"/>
                    </a:lnTo>
                    <a:lnTo>
                      <a:pt x="43" y="34"/>
                    </a:lnTo>
                    <a:lnTo>
                      <a:pt x="46" y="32"/>
                    </a:lnTo>
                    <a:lnTo>
                      <a:pt x="46" y="23"/>
                    </a:lnTo>
                    <a:lnTo>
                      <a:pt x="46" y="12"/>
                    </a:lnTo>
                    <a:lnTo>
                      <a:pt x="52" y="7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8" y="16"/>
                    </a:lnTo>
                    <a:lnTo>
                      <a:pt x="77" y="23"/>
                    </a:lnTo>
                    <a:lnTo>
                      <a:pt x="86" y="29"/>
                    </a:lnTo>
                    <a:lnTo>
                      <a:pt x="97" y="36"/>
                    </a:lnTo>
                    <a:lnTo>
                      <a:pt x="102" y="39"/>
                    </a:lnTo>
                    <a:lnTo>
                      <a:pt x="117" y="41"/>
                    </a:lnTo>
                    <a:lnTo>
                      <a:pt x="119" y="35"/>
                    </a:lnTo>
                    <a:lnTo>
                      <a:pt x="127" y="29"/>
                    </a:lnTo>
                    <a:lnTo>
                      <a:pt x="134" y="26"/>
                    </a:lnTo>
                    <a:lnTo>
                      <a:pt x="143" y="28"/>
                    </a:lnTo>
                    <a:lnTo>
                      <a:pt x="154" y="30"/>
                    </a:lnTo>
                    <a:lnTo>
                      <a:pt x="159" y="25"/>
                    </a:lnTo>
                    <a:lnTo>
                      <a:pt x="160" y="24"/>
                    </a:lnTo>
                    <a:lnTo>
                      <a:pt x="179" y="42"/>
                    </a:lnTo>
                    <a:lnTo>
                      <a:pt x="189" y="47"/>
                    </a:lnTo>
                    <a:lnTo>
                      <a:pt x="190" y="47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41"/>
              <p:cNvSpPr>
                <a:spLocks/>
              </p:cNvSpPr>
              <p:nvPr/>
            </p:nvSpPr>
            <p:spPr bwMode="auto">
              <a:xfrm>
                <a:off x="1601" y="1653"/>
                <a:ext cx="100" cy="146"/>
              </a:xfrm>
              <a:custGeom>
                <a:avLst/>
                <a:gdLst>
                  <a:gd name="T0" fmla="*/ 100 w 100"/>
                  <a:gd name="T1" fmla="*/ 41 h 146"/>
                  <a:gd name="T2" fmla="*/ 100 w 100"/>
                  <a:gd name="T3" fmla="*/ 42 h 146"/>
                  <a:gd name="T4" fmla="*/ 96 w 100"/>
                  <a:gd name="T5" fmla="*/ 49 h 146"/>
                  <a:gd name="T6" fmla="*/ 90 w 100"/>
                  <a:gd name="T7" fmla="*/ 59 h 146"/>
                  <a:gd name="T8" fmla="*/ 85 w 100"/>
                  <a:gd name="T9" fmla="*/ 67 h 146"/>
                  <a:gd name="T10" fmla="*/ 74 w 100"/>
                  <a:gd name="T11" fmla="*/ 83 h 146"/>
                  <a:gd name="T12" fmla="*/ 64 w 100"/>
                  <a:gd name="T13" fmla="*/ 101 h 146"/>
                  <a:gd name="T14" fmla="*/ 53 w 100"/>
                  <a:gd name="T15" fmla="*/ 120 h 146"/>
                  <a:gd name="T16" fmla="*/ 43 w 100"/>
                  <a:gd name="T17" fmla="*/ 135 h 146"/>
                  <a:gd name="T18" fmla="*/ 38 w 100"/>
                  <a:gd name="T19" fmla="*/ 146 h 146"/>
                  <a:gd name="T20" fmla="*/ 38 w 100"/>
                  <a:gd name="T21" fmla="*/ 146 h 146"/>
                  <a:gd name="T22" fmla="*/ 23 w 100"/>
                  <a:gd name="T23" fmla="*/ 135 h 146"/>
                  <a:gd name="T24" fmla="*/ 8 w 100"/>
                  <a:gd name="T25" fmla="*/ 121 h 146"/>
                  <a:gd name="T26" fmla="*/ 0 w 100"/>
                  <a:gd name="T27" fmla="*/ 113 h 146"/>
                  <a:gd name="T28" fmla="*/ 2 w 100"/>
                  <a:gd name="T29" fmla="*/ 110 h 146"/>
                  <a:gd name="T30" fmla="*/ 9 w 100"/>
                  <a:gd name="T31" fmla="*/ 98 h 146"/>
                  <a:gd name="T32" fmla="*/ 17 w 100"/>
                  <a:gd name="T33" fmla="*/ 91 h 146"/>
                  <a:gd name="T34" fmla="*/ 24 w 100"/>
                  <a:gd name="T35" fmla="*/ 83 h 146"/>
                  <a:gd name="T36" fmla="*/ 27 w 100"/>
                  <a:gd name="T37" fmla="*/ 77 h 146"/>
                  <a:gd name="T38" fmla="*/ 27 w 100"/>
                  <a:gd name="T39" fmla="*/ 71 h 146"/>
                  <a:gd name="T40" fmla="*/ 28 w 100"/>
                  <a:gd name="T41" fmla="*/ 68 h 146"/>
                  <a:gd name="T42" fmla="*/ 32 w 100"/>
                  <a:gd name="T43" fmla="*/ 63 h 146"/>
                  <a:gd name="T44" fmla="*/ 34 w 100"/>
                  <a:gd name="T45" fmla="*/ 60 h 146"/>
                  <a:gd name="T46" fmla="*/ 40 w 100"/>
                  <a:gd name="T47" fmla="*/ 53 h 146"/>
                  <a:gd name="T48" fmla="*/ 37 w 100"/>
                  <a:gd name="T49" fmla="*/ 50 h 146"/>
                  <a:gd name="T50" fmla="*/ 29 w 100"/>
                  <a:gd name="T51" fmla="*/ 42 h 146"/>
                  <a:gd name="T52" fmla="*/ 21 w 100"/>
                  <a:gd name="T53" fmla="*/ 35 h 146"/>
                  <a:gd name="T54" fmla="*/ 25 w 100"/>
                  <a:gd name="T55" fmla="*/ 26 h 146"/>
                  <a:gd name="T56" fmla="*/ 23 w 100"/>
                  <a:gd name="T57" fmla="*/ 23 h 146"/>
                  <a:gd name="T58" fmla="*/ 13 w 100"/>
                  <a:gd name="T59" fmla="*/ 16 h 146"/>
                  <a:gd name="T60" fmla="*/ 14 w 100"/>
                  <a:gd name="T61" fmla="*/ 13 h 146"/>
                  <a:gd name="T62" fmla="*/ 14 w 100"/>
                  <a:gd name="T63" fmla="*/ 13 h 146"/>
                  <a:gd name="T64" fmla="*/ 17 w 100"/>
                  <a:gd name="T65" fmla="*/ 5 h 146"/>
                  <a:gd name="T66" fmla="*/ 20 w 100"/>
                  <a:gd name="T67" fmla="*/ 0 h 146"/>
                  <a:gd name="T68" fmla="*/ 22 w 100"/>
                  <a:gd name="T69" fmla="*/ 2 h 146"/>
                  <a:gd name="T70" fmla="*/ 36 w 100"/>
                  <a:gd name="T71" fmla="*/ 2 h 146"/>
                  <a:gd name="T72" fmla="*/ 41 w 100"/>
                  <a:gd name="T73" fmla="*/ 4 h 146"/>
                  <a:gd name="T74" fmla="*/ 50 w 100"/>
                  <a:gd name="T75" fmla="*/ 10 h 146"/>
                  <a:gd name="T76" fmla="*/ 55 w 100"/>
                  <a:gd name="T77" fmla="*/ 15 h 146"/>
                  <a:gd name="T78" fmla="*/ 65 w 100"/>
                  <a:gd name="T79" fmla="*/ 21 h 146"/>
                  <a:gd name="T80" fmla="*/ 66 w 100"/>
                  <a:gd name="T81" fmla="*/ 22 h 146"/>
                  <a:gd name="T82" fmla="*/ 81 w 100"/>
                  <a:gd name="T83" fmla="*/ 30 h 146"/>
                  <a:gd name="T84" fmla="*/ 91 w 100"/>
                  <a:gd name="T85" fmla="*/ 37 h 146"/>
                  <a:gd name="T86" fmla="*/ 100 w 100"/>
                  <a:gd name="T87" fmla="*/ 41 h 1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0"/>
                  <a:gd name="T133" fmla="*/ 0 h 146"/>
                  <a:gd name="T134" fmla="*/ 100 w 100"/>
                  <a:gd name="T135" fmla="*/ 146 h 1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0" h="146">
                    <a:moveTo>
                      <a:pt x="100" y="41"/>
                    </a:moveTo>
                    <a:lnTo>
                      <a:pt x="100" y="42"/>
                    </a:lnTo>
                    <a:lnTo>
                      <a:pt x="96" y="49"/>
                    </a:lnTo>
                    <a:lnTo>
                      <a:pt x="90" y="59"/>
                    </a:lnTo>
                    <a:lnTo>
                      <a:pt x="85" y="67"/>
                    </a:lnTo>
                    <a:lnTo>
                      <a:pt x="74" y="83"/>
                    </a:lnTo>
                    <a:lnTo>
                      <a:pt x="64" y="101"/>
                    </a:lnTo>
                    <a:lnTo>
                      <a:pt x="53" y="120"/>
                    </a:lnTo>
                    <a:lnTo>
                      <a:pt x="43" y="135"/>
                    </a:lnTo>
                    <a:lnTo>
                      <a:pt x="38" y="146"/>
                    </a:lnTo>
                    <a:lnTo>
                      <a:pt x="23" y="135"/>
                    </a:lnTo>
                    <a:lnTo>
                      <a:pt x="8" y="121"/>
                    </a:lnTo>
                    <a:lnTo>
                      <a:pt x="0" y="113"/>
                    </a:lnTo>
                    <a:lnTo>
                      <a:pt x="2" y="110"/>
                    </a:lnTo>
                    <a:lnTo>
                      <a:pt x="9" y="98"/>
                    </a:lnTo>
                    <a:lnTo>
                      <a:pt x="17" y="91"/>
                    </a:lnTo>
                    <a:lnTo>
                      <a:pt x="24" y="83"/>
                    </a:lnTo>
                    <a:lnTo>
                      <a:pt x="27" y="77"/>
                    </a:lnTo>
                    <a:lnTo>
                      <a:pt x="27" y="71"/>
                    </a:lnTo>
                    <a:lnTo>
                      <a:pt x="28" y="68"/>
                    </a:lnTo>
                    <a:lnTo>
                      <a:pt x="32" y="63"/>
                    </a:lnTo>
                    <a:lnTo>
                      <a:pt x="34" y="60"/>
                    </a:lnTo>
                    <a:lnTo>
                      <a:pt x="40" y="53"/>
                    </a:lnTo>
                    <a:lnTo>
                      <a:pt x="37" y="50"/>
                    </a:lnTo>
                    <a:lnTo>
                      <a:pt x="29" y="42"/>
                    </a:lnTo>
                    <a:lnTo>
                      <a:pt x="21" y="35"/>
                    </a:lnTo>
                    <a:lnTo>
                      <a:pt x="25" y="26"/>
                    </a:lnTo>
                    <a:lnTo>
                      <a:pt x="23" y="23"/>
                    </a:lnTo>
                    <a:lnTo>
                      <a:pt x="13" y="16"/>
                    </a:lnTo>
                    <a:lnTo>
                      <a:pt x="14" y="13"/>
                    </a:lnTo>
                    <a:lnTo>
                      <a:pt x="17" y="5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50" y="10"/>
                    </a:lnTo>
                    <a:lnTo>
                      <a:pt x="55" y="15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81" y="30"/>
                    </a:lnTo>
                    <a:lnTo>
                      <a:pt x="91" y="37"/>
                    </a:lnTo>
                    <a:lnTo>
                      <a:pt x="100" y="4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42"/>
              <p:cNvSpPr>
                <a:spLocks/>
              </p:cNvSpPr>
              <p:nvPr/>
            </p:nvSpPr>
            <p:spPr bwMode="auto">
              <a:xfrm>
                <a:off x="1510" y="1656"/>
                <a:ext cx="131" cy="218"/>
              </a:xfrm>
              <a:custGeom>
                <a:avLst/>
                <a:gdLst>
                  <a:gd name="T0" fmla="*/ 105 w 131"/>
                  <a:gd name="T1" fmla="*/ 10 h 218"/>
                  <a:gd name="T2" fmla="*/ 104 w 131"/>
                  <a:gd name="T3" fmla="*/ 13 h 218"/>
                  <a:gd name="T4" fmla="*/ 114 w 131"/>
                  <a:gd name="T5" fmla="*/ 20 h 218"/>
                  <a:gd name="T6" fmla="*/ 116 w 131"/>
                  <a:gd name="T7" fmla="*/ 23 h 218"/>
                  <a:gd name="T8" fmla="*/ 112 w 131"/>
                  <a:gd name="T9" fmla="*/ 32 h 218"/>
                  <a:gd name="T10" fmla="*/ 120 w 131"/>
                  <a:gd name="T11" fmla="*/ 39 h 218"/>
                  <a:gd name="T12" fmla="*/ 128 w 131"/>
                  <a:gd name="T13" fmla="*/ 47 h 218"/>
                  <a:gd name="T14" fmla="*/ 131 w 131"/>
                  <a:gd name="T15" fmla="*/ 50 h 218"/>
                  <a:gd name="T16" fmla="*/ 125 w 131"/>
                  <a:gd name="T17" fmla="*/ 57 h 218"/>
                  <a:gd name="T18" fmla="*/ 123 w 131"/>
                  <a:gd name="T19" fmla="*/ 60 h 218"/>
                  <a:gd name="T20" fmla="*/ 119 w 131"/>
                  <a:gd name="T21" fmla="*/ 65 h 218"/>
                  <a:gd name="T22" fmla="*/ 118 w 131"/>
                  <a:gd name="T23" fmla="*/ 68 h 218"/>
                  <a:gd name="T24" fmla="*/ 118 w 131"/>
                  <a:gd name="T25" fmla="*/ 74 h 218"/>
                  <a:gd name="T26" fmla="*/ 115 w 131"/>
                  <a:gd name="T27" fmla="*/ 80 h 218"/>
                  <a:gd name="T28" fmla="*/ 108 w 131"/>
                  <a:gd name="T29" fmla="*/ 88 h 218"/>
                  <a:gd name="T30" fmla="*/ 100 w 131"/>
                  <a:gd name="T31" fmla="*/ 95 h 218"/>
                  <a:gd name="T32" fmla="*/ 93 w 131"/>
                  <a:gd name="T33" fmla="*/ 107 h 218"/>
                  <a:gd name="T34" fmla="*/ 91 w 131"/>
                  <a:gd name="T35" fmla="*/ 110 h 218"/>
                  <a:gd name="T36" fmla="*/ 99 w 131"/>
                  <a:gd name="T37" fmla="*/ 118 h 218"/>
                  <a:gd name="T38" fmla="*/ 114 w 131"/>
                  <a:gd name="T39" fmla="*/ 132 h 218"/>
                  <a:gd name="T40" fmla="*/ 129 w 131"/>
                  <a:gd name="T41" fmla="*/ 143 h 218"/>
                  <a:gd name="T42" fmla="*/ 129 w 131"/>
                  <a:gd name="T43" fmla="*/ 145 h 218"/>
                  <a:gd name="T44" fmla="*/ 119 w 131"/>
                  <a:gd name="T45" fmla="*/ 160 h 218"/>
                  <a:gd name="T46" fmla="*/ 109 w 131"/>
                  <a:gd name="T47" fmla="*/ 176 h 218"/>
                  <a:gd name="T48" fmla="*/ 99 w 131"/>
                  <a:gd name="T49" fmla="*/ 189 h 218"/>
                  <a:gd name="T50" fmla="*/ 87 w 131"/>
                  <a:gd name="T51" fmla="*/ 212 h 218"/>
                  <a:gd name="T52" fmla="*/ 83 w 131"/>
                  <a:gd name="T53" fmla="*/ 218 h 218"/>
                  <a:gd name="T54" fmla="*/ 33 w 131"/>
                  <a:gd name="T55" fmla="*/ 178 h 218"/>
                  <a:gd name="T56" fmla="*/ 38 w 131"/>
                  <a:gd name="T57" fmla="*/ 172 h 218"/>
                  <a:gd name="T58" fmla="*/ 46 w 131"/>
                  <a:gd name="T59" fmla="*/ 168 h 218"/>
                  <a:gd name="T60" fmla="*/ 54 w 131"/>
                  <a:gd name="T61" fmla="*/ 164 h 218"/>
                  <a:gd name="T62" fmla="*/ 35 w 131"/>
                  <a:gd name="T63" fmla="*/ 152 h 218"/>
                  <a:gd name="T64" fmla="*/ 23 w 131"/>
                  <a:gd name="T65" fmla="*/ 143 h 218"/>
                  <a:gd name="T66" fmla="*/ 13 w 131"/>
                  <a:gd name="T67" fmla="*/ 139 h 218"/>
                  <a:gd name="T68" fmla="*/ 1 w 131"/>
                  <a:gd name="T69" fmla="*/ 130 h 218"/>
                  <a:gd name="T70" fmla="*/ 0 w 131"/>
                  <a:gd name="T71" fmla="*/ 129 h 218"/>
                  <a:gd name="T72" fmla="*/ 4 w 131"/>
                  <a:gd name="T73" fmla="*/ 124 h 218"/>
                  <a:gd name="T74" fmla="*/ 11 w 131"/>
                  <a:gd name="T75" fmla="*/ 114 h 218"/>
                  <a:gd name="T76" fmla="*/ 19 w 131"/>
                  <a:gd name="T77" fmla="*/ 104 h 218"/>
                  <a:gd name="T78" fmla="*/ 29 w 131"/>
                  <a:gd name="T79" fmla="*/ 91 h 218"/>
                  <a:gd name="T80" fmla="*/ 37 w 131"/>
                  <a:gd name="T81" fmla="*/ 81 h 218"/>
                  <a:gd name="T82" fmla="*/ 43 w 131"/>
                  <a:gd name="T83" fmla="*/ 71 h 218"/>
                  <a:gd name="T84" fmla="*/ 52 w 131"/>
                  <a:gd name="T85" fmla="*/ 61 h 218"/>
                  <a:gd name="T86" fmla="*/ 58 w 131"/>
                  <a:gd name="T87" fmla="*/ 51 h 218"/>
                  <a:gd name="T88" fmla="*/ 65 w 131"/>
                  <a:gd name="T89" fmla="*/ 41 h 218"/>
                  <a:gd name="T90" fmla="*/ 69 w 131"/>
                  <a:gd name="T91" fmla="*/ 31 h 218"/>
                  <a:gd name="T92" fmla="*/ 71 w 131"/>
                  <a:gd name="T93" fmla="*/ 25 h 218"/>
                  <a:gd name="T94" fmla="*/ 74 w 131"/>
                  <a:gd name="T95" fmla="*/ 17 h 218"/>
                  <a:gd name="T96" fmla="*/ 75 w 131"/>
                  <a:gd name="T97" fmla="*/ 14 h 218"/>
                  <a:gd name="T98" fmla="*/ 79 w 131"/>
                  <a:gd name="T99" fmla="*/ 17 h 218"/>
                  <a:gd name="T100" fmla="*/ 89 w 131"/>
                  <a:gd name="T101" fmla="*/ 7 h 218"/>
                  <a:gd name="T102" fmla="*/ 94 w 131"/>
                  <a:gd name="T103" fmla="*/ 0 h 218"/>
                  <a:gd name="T104" fmla="*/ 105 w 131"/>
                  <a:gd name="T105" fmla="*/ 10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1"/>
                  <a:gd name="T160" fmla="*/ 0 h 218"/>
                  <a:gd name="T161" fmla="*/ 131 w 131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1" h="218">
                    <a:moveTo>
                      <a:pt x="105" y="10"/>
                    </a:moveTo>
                    <a:lnTo>
                      <a:pt x="104" y="13"/>
                    </a:lnTo>
                    <a:lnTo>
                      <a:pt x="114" y="20"/>
                    </a:lnTo>
                    <a:lnTo>
                      <a:pt x="116" y="23"/>
                    </a:lnTo>
                    <a:lnTo>
                      <a:pt x="112" y="32"/>
                    </a:lnTo>
                    <a:lnTo>
                      <a:pt x="120" y="39"/>
                    </a:lnTo>
                    <a:lnTo>
                      <a:pt x="128" y="47"/>
                    </a:lnTo>
                    <a:lnTo>
                      <a:pt x="131" y="50"/>
                    </a:lnTo>
                    <a:lnTo>
                      <a:pt x="125" y="57"/>
                    </a:lnTo>
                    <a:lnTo>
                      <a:pt x="123" y="60"/>
                    </a:lnTo>
                    <a:lnTo>
                      <a:pt x="119" y="65"/>
                    </a:lnTo>
                    <a:lnTo>
                      <a:pt x="118" y="68"/>
                    </a:lnTo>
                    <a:lnTo>
                      <a:pt x="118" y="74"/>
                    </a:lnTo>
                    <a:lnTo>
                      <a:pt x="115" y="80"/>
                    </a:lnTo>
                    <a:lnTo>
                      <a:pt x="108" y="88"/>
                    </a:lnTo>
                    <a:lnTo>
                      <a:pt x="100" y="95"/>
                    </a:lnTo>
                    <a:lnTo>
                      <a:pt x="93" y="107"/>
                    </a:lnTo>
                    <a:lnTo>
                      <a:pt x="91" y="110"/>
                    </a:lnTo>
                    <a:lnTo>
                      <a:pt x="99" y="118"/>
                    </a:lnTo>
                    <a:lnTo>
                      <a:pt x="114" y="132"/>
                    </a:lnTo>
                    <a:lnTo>
                      <a:pt x="129" y="143"/>
                    </a:lnTo>
                    <a:lnTo>
                      <a:pt x="129" y="145"/>
                    </a:lnTo>
                    <a:lnTo>
                      <a:pt x="119" y="160"/>
                    </a:lnTo>
                    <a:lnTo>
                      <a:pt x="109" y="176"/>
                    </a:lnTo>
                    <a:lnTo>
                      <a:pt x="99" y="189"/>
                    </a:lnTo>
                    <a:lnTo>
                      <a:pt x="87" y="212"/>
                    </a:lnTo>
                    <a:lnTo>
                      <a:pt x="83" y="218"/>
                    </a:lnTo>
                    <a:lnTo>
                      <a:pt x="33" y="178"/>
                    </a:lnTo>
                    <a:lnTo>
                      <a:pt x="38" y="172"/>
                    </a:lnTo>
                    <a:lnTo>
                      <a:pt x="46" y="168"/>
                    </a:lnTo>
                    <a:lnTo>
                      <a:pt x="54" y="164"/>
                    </a:lnTo>
                    <a:lnTo>
                      <a:pt x="35" y="152"/>
                    </a:lnTo>
                    <a:lnTo>
                      <a:pt x="23" y="143"/>
                    </a:lnTo>
                    <a:lnTo>
                      <a:pt x="13" y="139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4" y="124"/>
                    </a:lnTo>
                    <a:lnTo>
                      <a:pt x="11" y="114"/>
                    </a:lnTo>
                    <a:lnTo>
                      <a:pt x="19" y="104"/>
                    </a:lnTo>
                    <a:lnTo>
                      <a:pt x="29" y="91"/>
                    </a:lnTo>
                    <a:lnTo>
                      <a:pt x="37" y="81"/>
                    </a:lnTo>
                    <a:lnTo>
                      <a:pt x="43" y="71"/>
                    </a:lnTo>
                    <a:lnTo>
                      <a:pt x="52" y="61"/>
                    </a:lnTo>
                    <a:lnTo>
                      <a:pt x="58" y="51"/>
                    </a:lnTo>
                    <a:lnTo>
                      <a:pt x="65" y="41"/>
                    </a:lnTo>
                    <a:lnTo>
                      <a:pt x="69" y="31"/>
                    </a:lnTo>
                    <a:lnTo>
                      <a:pt x="71" y="25"/>
                    </a:lnTo>
                    <a:lnTo>
                      <a:pt x="74" y="17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9" y="7"/>
                    </a:lnTo>
                    <a:lnTo>
                      <a:pt x="94" y="0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43"/>
              <p:cNvSpPr>
                <a:spLocks noEditPoints="1"/>
              </p:cNvSpPr>
              <p:nvPr/>
            </p:nvSpPr>
            <p:spPr bwMode="auto">
              <a:xfrm>
                <a:off x="1406" y="1366"/>
                <a:ext cx="211" cy="419"/>
              </a:xfrm>
              <a:custGeom>
                <a:avLst/>
                <a:gdLst>
                  <a:gd name="T0" fmla="*/ 172 w 211"/>
                  <a:gd name="T1" fmla="*/ 176 h 419"/>
                  <a:gd name="T2" fmla="*/ 211 w 211"/>
                  <a:gd name="T3" fmla="*/ 200 h 419"/>
                  <a:gd name="T4" fmla="*/ 205 w 211"/>
                  <a:gd name="T5" fmla="*/ 225 h 419"/>
                  <a:gd name="T6" fmla="*/ 192 w 211"/>
                  <a:gd name="T7" fmla="*/ 236 h 419"/>
                  <a:gd name="T8" fmla="*/ 189 w 211"/>
                  <a:gd name="T9" fmla="*/ 258 h 419"/>
                  <a:gd name="T10" fmla="*/ 183 w 211"/>
                  <a:gd name="T11" fmla="*/ 278 h 419"/>
                  <a:gd name="T12" fmla="*/ 163 w 211"/>
                  <a:gd name="T13" fmla="*/ 271 h 419"/>
                  <a:gd name="T14" fmla="*/ 162 w 211"/>
                  <a:gd name="T15" fmla="*/ 288 h 419"/>
                  <a:gd name="T16" fmla="*/ 179 w 211"/>
                  <a:gd name="T17" fmla="*/ 304 h 419"/>
                  <a:gd name="T18" fmla="*/ 173 w 211"/>
                  <a:gd name="T19" fmla="*/ 321 h 419"/>
                  <a:gd name="T20" fmla="*/ 156 w 211"/>
                  <a:gd name="T21" fmla="*/ 351 h 419"/>
                  <a:gd name="T22" fmla="*/ 133 w 211"/>
                  <a:gd name="T23" fmla="*/ 381 h 419"/>
                  <a:gd name="T24" fmla="*/ 108 w 211"/>
                  <a:gd name="T25" fmla="*/ 414 h 419"/>
                  <a:gd name="T26" fmla="*/ 93 w 211"/>
                  <a:gd name="T27" fmla="*/ 407 h 419"/>
                  <a:gd name="T28" fmla="*/ 64 w 211"/>
                  <a:gd name="T29" fmla="*/ 402 h 419"/>
                  <a:gd name="T30" fmla="*/ 44 w 211"/>
                  <a:gd name="T31" fmla="*/ 387 h 419"/>
                  <a:gd name="T32" fmla="*/ 5 w 211"/>
                  <a:gd name="T33" fmla="*/ 334 h 419"/>
                  <a:gd name="T34" fmla="*/ 21 w 211"/>
                  <a:gd name="T35" fmla="*/ 337 h 419"/>
                  <a:gd name="T36" fmla="*/ 47 w 211"/>
                  <a:gd name="T37" fmla="*/ 342 h 419"/>
                  <a:gd name="T38" fmla="*/ 71 w 211"/>
                  <a:gd name="T39" fmla="*/ 351 h 419"/>
                  <a:gd name="T40" fmla="*/ 74 w 211"/>
                  <a:gd name="T41" fmla="*/ 336 h 419"/>
                  <a:gd name="T42" fmla="*/ 67 w 211"/>
                  <a:gd name="T43" fmla="*/ 325 h 419"/>
                  <a:gd name="T44" fmla="*/ 87 w 211"/>
                  <a:gd name="T45" fmla="*/ 327 h 419"/>
                  <a:gd name="T46" fmla="*/ 115 w 211"/>
                  <a:gd name="T47" fmla="*/ 320 h 419"/>
                  <a:gd name="T48" fmla="*/ 133 w 211"/>
                  <a:gd name="T49" fmla="*/ 310 h 419"/>
                  <a:gd name="T50" fmla="*/ 137 w 211"/>
                  <a:gd name="T51" fmla="*/ 300 h 419"/>
                  <a:gd name="T52" fmla="*/ 139 w 211"/>
                  <a:gd name="T53" fmla="*/ 274 h 419"/>
                  <a:gd name="T54" fmla="*/ 128 w 211"/>
                  <a:gd name="T55" fmla="*/ 267 h 419"/>
                  <a:gd name="T56" fmla="*/ 113 w 211"/>
                  <a:gd name="T57" fmla="*/ 278 h 419"/>
                  <a:gd name="T58" fmla="*/ 97 w 211"/>
                  <a:gd name="T59" fmla="*/ 271 h 419"/>
                  <a:gd name="T60" fmla="*/ 100 w 211"/>
                  <a:gd name="T61" fmla="*/ 248 h 419"/>
                  <a:gd name="T62" fmla="*/ 116 w 211"/>
                  <a:gd name="T63" fmla="*/ 227 h 419"/>
                  <a:gd name="T64" fmla="*/ 130 w 211"/>
                  <a:gd name="T65" fmla="*/ 196 h 419"/>
                  <a:gd name="T66" fmla="*/ 149 w 211"/>
                  <a:gd name="T67" fmla="*/ 177 h 419"/>
                  <a:gd name="T68" fmla="*/ 160 w 211"/>
                  <a:gd name="T69" fmla="*/ 171 h 419"/>
                  <a:gd name="T70" fmla="*/ 143 w 211"/>
                  <a:gd name="T71" fmla="*/ 49 h 419"/>
                  <a:gd name="T72" fmla="*/ 126 w 211"/>
                  <a:gd name="T73" fmla="*/ 87 h 419"/>
                  <a:gd name="T74" fmla="*/ 116 w 211"/>
                  <a:gd name="T75" fmla="*/ 114 h 419"/>
                  <a:gd name="T76" fmla="*/ 105 w 211"/>
                  <a:gd name="T77" fmla="*/ 149 h 419"/>
                  <a:gd name="T78" fmla="*/ 100 w 211"/>
                  <a:gd name="T79" fmla="*/ 177 h 419"/>
                  <a:gd name="T80" fmla="*/ 71 w 211"/>
                  <a:gd name="T81" fmla="*/ 219 h 419"/>
                  <a:gd name="T82" fmla="*/ 75 w 211"/>
                  <a:gd name="T83" fmla="*/ 188 h 419"/>
                  <a:gd name="T84" fmla="*/ 92 w 211"/>
                  <a:gd name="T85" fmla="*/ 70 h 419"/>
                  <a:gd name="T86" fmla="*/ 108 w 211"/>
                  <a:gd name="T87" fmla="*/ 2 h 419"/>
                  <a:gd name="T88" fmla="*/ 155 w 211"/>
                  <a:gd name="T89" fmla="*/ 24 h 4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1"/>
                  <a:gd name="T136" fmla="*/ 0 h 419"/>
                  <a:gd name="T137" fmla="*/ 211 w 211"/>
                  <a:gd name="T138" fmla="*/ 419 h 4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1" h="419">
                    <a:moveTo>
                      <a:pt x="160" y="171"/>
                    </a:moveTo>
                    <a:lnTo>
                      <a:pt x="162" y="175"/>
                    </a:lnTo>
                    <a:lnTo>
                      <a:pt x="172" y="176"/>
                    </a:lnTo>
                    <a:lnTo>
                      <a:pt x="192" y="187"/>
                    </a:lnTo>
                    <a:lnTo>
                      <a:pt x="211" y="196"/>
                    </a:lnTo>
                    <a:lnTo>
                      <a:pt x="211" y="200"/>
                    </a:lnTo>
                    <a:lnTo>
                      <a:pt x="205" y="205"/>
                    </a:lnTo>
                    <a:lnTo>
                      <a:pt x="205" y="216"/>
                    </a:lnTo>
                    <a:lnTo>
                      <a:pt x="205" y="225"/>
                    </a:lnTo>
                    <a:lnTo>
                      <a:pt x="202" y="227"/>
                    </a:lnTo>
                    <a:lnTo>
                      <a:pt x="196" y="227"/>
                    </a:lnTo>
                    <a:lnTo>
                      <a:pt x="192" y="236"/>
                    </a:lnTo>
                    <a:lnTo>
                      <a:pt x="189" y="243"/>
                    </a:lnTo>
                    <a:lnTo>
                      <a:pt x="189" y="251"/>
                    </a:lnTo>
                    <a:lnTo>
                      <a:pt x="189" y="258"/>
                    </a:lnTo>
                    <a:lnTo>
                      <a:pt x="185" y="266"/>
                    </a:lnTo>
                    <a:lnTo>
                      <a:pt x="182" y="275"/>
                    </a:lnTo>
                    <a:lnTo>
                      <a:pt x="183" y="278"/>
                    </a:lnTo>
                    <a:lnTo>
                      <a:pt x="177" y="278"/>
                    </a:lnTo>
                    <a:lnTo>
                      <a:pt x="172" y="278"/>
                    </a:lnTo>
                    <a:lnTo>
                      <a:pt x="163" y="271"/>
                    </a:lnTo>
                    <a:lnTo>
                      <a:pt x="159" y="278"/>
                    </a:lnTo>
                    <a:lnTo>
                      <a:pt x="161" y="283"/>
                    </a:lnTo>
                    <a:lnTo>
                      <a:pt x="162" y="288"/>
                    </a:lnTo>
                    <a:lnTo>
                      <a:pt x="167" y="295"/>
                    </a:lnTo>
                    <a:lnTo>
                      <a:pt x="173" y="301"/>
                    </a:lnTo>
                    <a:lnTo>
                      <a:pt x="179" y="304"/>
                    </a:lnTo>
                    <a:lnTo>
                      <a:pt x="178" y="307"/>
                    </a:lnTo>
                    <a:lnTo>
                      <a:pt x="175" y="315"/>
                    </a:lnTo>
                    <a:lnTo>
                      <a:pt x="173" y="321"/>
                    </a:lnTo>
                    <a:lnTo>
                      <a:pt x="169" y="331"/>
                    </a:lnTo>
                    <a:lnTo>
                      <a:pt x="162" y="341"/>
                    </a:lnTo>
                    <a:lnTo>
                      <a:pt x="156" y="351"/>
                    </a:lnTo>
                    <a:lnTo>
                      <a:pt x="147" y="361"/>
                    </a:lnTo>
                    <a:lnTo>
                      <a:pt x="141" y="371"/>
                    </a:lnTo>
                    <a:lnTo>
                      <a:pt x="133" y="381"/>
                    </a:lnTo>
                    <a:lnTo>
                      <a:pt x="123" y="394"/>
                    </a:lnTo>
                    <a:lnTo>
                      <a:pt x="115" y="404"/>
                    </a:lnTo>
                    <a:lnTo>
                      <a:pt x="108" y="414"/>
                    </a:lnTo>
                    <a:lnTo>
                      <a:pt x="104" y="419"/>
                    </a:lnTo>
                    <a:lnTo>
                      <a:pt x="98" y="412"/>
                    </a:lnTo>
                    <a:lnTo>
                      <a:pt x="93" y="407"/>
                    </a:lnTo>
                    <a:lnTo>
                      <a:pt x="81" y="408"/>
                    </a:lnTo>
                    <a:lnTo>
                      <a:pt x="71" y="407"/>
                    </a:lnTo>
                    <a:lnTo>
                      <a:pt x="64" y="402"/>
                    </a:lnTo>
                    <a:lnTo>
                      <a:pt x="57" y="394"/>
                    </a:lnTo>
                    <a:lnTo>
                      <a:pt x="50" y="392"/>
                    </a:lnTo>
                    <a:lnTo>
                      <a:pt x="44" y="387"/>
                    </a:lnTo>
                    <a:lnTo>
                      <a:pt x="43" y="382"/>
                    </a:lnTo>
                    <a:lnTo>
                      <a:pt x="0" y="347"/>
                    </a:lnTo>
                    <a:lnTo>
                      <a:pt x="5" y="334"/>
                    </a:lnTo>
                    <a:lnTo>
                      <a:pt x="11" y="335"/>
                    </a:lnTo>
                    <a:lnTo>
                      <a:pt x="17" y="336"/>
                    </a:lnTo>
                    <a:lnTo>
                      <a:pt x="21" y="337"/>
                    </a:lnTo>
                    <a:lnTo>
                      <a:pt x="28" y="336"/>
                    </a:lnTo>
                    <a:lnTo>
                      <a:pt x="37" y="337"/>
                    </a:lnTo>
                    <a:lnTo>
                      <a:pt x="47" y="342"/>
                    </a:lnTo>
                    <a:lnTo>
                      <a:pt x="57" y="348"/>
                    </a:lnTo>
                    <a:lnTo>
                      <a:pt x="65" y="350"/>
                    </a:lnTo>
                    <a:lnTo>
                      <a:pt x="71" y="351"/>
                    </a:lnTo>
                    <a:lnTo>
                      <a:pt x="70" y="351"/>
                    </a:lnTo>
                    <a:lnTo>
                      <a:pt x="73" y="342"/>
                    </a:lnTo>
                    <a:lnTo>
                      <a:pt x="74" y="336"/>
                    </a:lnTo>
                    <a:lnTo>
                      <a:pt x="69" y="335"/>
                    </a:lnTo>
                    <a:lnTo>
                      <a:pt x="64" y="331"/>
                    </a:lnTo>
                    <a:lnTo>
                      <a:pt x="67" y="325"/>
                    </a:lnTo>
                    <a:lnTo>
                      <a:pt x="71" y="324"/>
                    </a:lnTo>
                    <a:lnTo>
                      <a:pt x="78" y="325"/>
                    </a:lnTo>
                    <a:lnTo>
                      <a:pt x="87" y="327"/>
                    </a:lnTo>
                    <a:lnTo>
                      <a:pt x="102" y="325"/>
                    </a:lnTo>
                    <a:lnTo>
                      <a:pt x="109" y="320"/>
                    </a:lnTo>
                    <a:lnTo>
                      <a:pt x="115" y="320"/>
                    </a:lnTo>
                    <a:lnTo>
                      <a:pt x="119" y="320"/>
                    </a:lnTo>
                    <a:lnTo>
                      <a:pt x="125" y="317"/>
                    </a:lnTo>
                    <a:lnTo>
                      <a:pt x="133" y="310"/>
                    </a:lnTo>
                    <a:lnTo>
                      <a:pt x="136" y="308"/>
                    </a:lnTo>
                    <a:lnTo>
                      <a:pt x="136" y="303"/>
                    </a:lnTo>
                    <a:lnTo>
                      <a:pt x="137" y="300"/>
                    </a:lnTo>
                    <a:lnTo>
                      <a:pt x="134" y="293"/>
                    </a:lnTo>
                    <a:lnTo>
                      <a:pt x="138" y="286"/>
                    </a:lnTo>
                    <a:lnTo>
                      <a:pt x="139" y="274"/>
                    </a:lnTo>
                    <a:lnTo>
                      <a:pt x="137" y="273"/>
                    </a:lnTo>
                    <a:lnTo>
                      <a:pt x="133" y="269"/>
                    </a:lnTo>
                    <a:lnTo>
                      <a:pt x="128" y="267"/>
                    </a:lnTo>
                    <a:lnTo>
                      <a:pt x="123" y="270"/>
                    </a:lnTo>
                    <a:lnTo>
                      <a:pt x="122" y="277"/>
                    </a:lnTo>
                    <a:lnTo>
                      <a:pt x="113" y="278"/>
                    </a:lnTo>
                    <a:lnTo>
                      <a:pt x="104" y="279"/>
                    </a:lnTo>
                    <a:lnTo>
                      <a:pt x="97" y="272"/>
                    </a:lnTo>
                    <a:lnTo>
                      <a:pt x="97" y="271"/>
                    </a:lnTo>
                    <a:lnTo>
                      <a:pt x="96" y="259"/>
                    </a:lnTo>
                    <a:lnTo>
                      <a:pt x="97" y="253"/>
                    </a:lnTo>
                    <a:lnTo>
                      <a:pt x="100" y="248"/>
                    </a:lnTo>
                    <a:lnTo>
                      <a:pt x="107" y="241"/>
                    </a:lnTo>
                    <a:lnTo>
                      <a:pt x="111" y="235"/>
                    </a:lnTo>
                    <a:lnTo>
                      <a:pt x="116" y="227"/>
                    </a:lnTo>
                    <a:lnTo>
                      <a:pt x="118" y="223"/>
                    </a:lnTo>
                    <a:lnTo>
                      <a:pt x="125" y="214"/>
                    </a:lnTo>
                    <a:lnTo>
                      <a:pt x="130" y="196"/>
                    </a:lnTo>
                    <a:lnTo>
                      <a:pt x="137" y="189"/>
                    </a:lnTo>
                    <a:lnTo>
                      <a:pt x="144" y="183"/>
                    </a:lnTo>
                    <a:lnTo>
                      <a:pt x="149" y="177"/>
                    </a:lnTo>
                    <a:lnTo>
                      <a:pt x="152" y="168"/>
                    </a:lnTo>
                    <a:lnTo>
                      <a:pt x="159" y="171"/>
                    </a:lnTo>
                    <a:lnTo>
                      <a:pt x="160" y="171"/>
                    </a:lnTo>
                    <a:close/>
                    <a:moveTo>
                      <a:pt x="155" y="24"/>
                    </a:moveTo>
                    <a:lnTo>
                      <a:pt x="151" y="32"/>
                    </a:lnTo>
                    <a:lnTo>
                      <a:pt x="143" y="49"/>
                    </a:lnTo>
                    <a:lnTo>
                      <a:pt x="136" y="64"/>
                    </a:lnTo>
                    <a:lnTo>
                      <a:pt x="130" y="76"/>
                    </a:lnTo>
                    <a:lnTo>
                      <a:pt x="126" y="87"/>
                    </a:lnTo>
                    <a:lnTo>
                      <a:pt x="122" y="94"/>
                    </a:lnTo>
                    <a:lnTo>
                      <a:pt x="119" y="101"/>
                    </a:lnTo>
                    <a:lnTo>
                      <a:pt x="116" y="114"/>
                    </a:lnTo>
                    <a:lnTo>
                      <a:pt x="114" y="127"/>
                    </a:lnTo>
                    <a:lnTo>
                      <a:pt x="112" y="135"/>
                    </a:lnTo>
                    <a:lnTo>
                      <a:pt x="105" y="149"/>
                    </a:lnTo>
                    <a:lnTo>
                      <a:pt x="106" y="158"/>
                    </a:lnTo>
                    <a:lnTo>
                      <a:pt x="104" y="167"/>
                    </a:lnTo>
                    <a:lnTo>
                      <a:pt x="100" y="177"/>
                    </a:lnTo>
                    <a:lnTo>
                      <a:pt x="99" y="182"/>
                    </a:lnTo>
                    <a:lnTo>
                      <a:pt x="97" y="186"/>
                    </a:lnTo>
                    <a:lnTo>
                      <a:pt x="71" y="219"/>
                    </a:lnTo>
                    <a:lnTo>
                      <a:pt x="68" y="221"/>
                    </a:lnTo>
                    <a:lnTo>
                      <a:pt x="62" y="210"/>
                    </a:lnTo>
                    <a:lnTo>
                      <a:pt x="75" y="188"/>
                    </a:lnTo>
                    <a:lnTo>
                      <a:pt x="84" y="170"/>
                    </a:lnTo>
                    <a:lnTo>
                      <a:pt x="99" y="90"/>
                    </a:lnTo>
                    <a:lnTo>
                      <a:pt x="92" y="70"/>
                    </a:lnTo>
                    <a:lnTo>
                      <a:pt x="85" y="49"/>
                    </a:lnTo>
                    <a:lnTo>
                      <a:pt x="107" y="3"/>
                    </a:lnTo>
                    <a:lnTo>
                      <a:pt x="108" y="2"/>
                    </a:lnTo>
                    <a:lnTo>
                      <a:pt x="120" y="0"/>
                    </a:lnTo>
                    <a:lnTo>
                      <a:pt x="155" y="22"/>
                    </a:lnTo>
                    <a:lnTo>
                      <a:pt x="155" y="2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44"/>
              <p:cNvSpPr>
                <a:spLocks/>
              </p:cNvSpPr>
              <p:nvPr/>
            </p:nvSpPr>
            <p:spPr bwMode="auto">
              <a:xfrm>
                <a:off x="1398" y="1390"/>
                <a:ext cx="200" cy="327"/>
              </a:xfrm>
              <a:custGeom>
                <a:avLst/>
                <a:gdLst>
                  <a:gd name="T0" fmla="*/ 162 w 200"/>
                  <a:gd name="T1" fmla="*/ 95 h 327"/>
                  <a:gd name="T2" fmla="*/ 131 w 200"/>
                  <a:gd name="T3" fmla="*/ 132 h 327"/>
                  <a:gd name="T4" fmla="*/ 140 w 200"/>
                  <a:gd name="T5" fmla="*/ 134 h 327"/>
                  <a:gd name="T6" fmla="*/ 154 w 200"/>
                  <a:gd name="T7" fmla="*/ 142 h 327"/>
                  <a:gd name="T8" fmla="*/ 157 w 200"/>
                  <a:gd name="T9" fmla="*/ 153 h 327"/>
                  <a:gd name="T10" fmla="*/ 145 w 200"/>
                  <a:gd name="T11" fmla="*/ 165 h 327"/>
                  <a:gd name="T12" fmla="*/ 133 w 200"/>
                  <a:gd name="T13" fmla="*/ 190 h 327"/>
                  <a:gd name="T14" fmla="*/ 124 w 200"/>
                  <a:gd name="T15" fmla="*/ 203 h 327"/>
                  <a:gd name="T16" fmla="*/ 115 w 200"/>
                  <a:gd name="T17" fmla="*/ 217 h 327"/>
                  <a:gd name="T18" fmla="*/ 105 w 200"/>
                  <a:gd name="T19" fmla="*/ 229 h 327"/>
                  <a:gd name="T20" fmla="*/ 105 w 200"/>
                  <a:gd name="T21" fmla="*/ 247 h 327"/>
                  <a:gd name="T22" fmla="*/ 112 w 200"/>
                  <a:gd name="T23" fmla="*/ 255 h 327"/>
                  <a:gd name="T24" fmla="*/ 130 w 200"/>
                  <a:gd name="T25" fmla="*/ 253 h 327"/>
                  <a:gd name="T26" fmla="*/ 136 w 200"/>
                  <a:gd name="T27" fmla="*/ 243 h 327"/>
                  <a:gd name="T28" fmla="*/ 145 w 200"/>
                  <a:gd name="T29" fmla="*/ 249 h 327"/>
                  <a:gd name="T30" fmla="*/ 146 w 200"/>
                  <a:gd name="T31" fmla="*/ 262 h 327"/>
                  <a:gd name="T32" fmla="*/ 145 w 200"/>
                  <a:gd name="T33" fmla="*/ 276 h 327"/>
                  <a:gd name="T34" fmla="*/ 144 w 200"/>
                  <a:gd name="T35" fmla="*/ 284 h 327"/>
                  <a:gd name="T36" fmla="*/ 133 w 200"/>
                  <a:gd name="T37" fmla="*/ 293 h 327"/>
                  <a:gd name="T38" fmla="*/ 123 w 200"/>
                  <a:gd name="T39" fmla="*/ 296 h 327"/>
                  <a:gd name="T40" fmla="*/ 110 w 200"/>
                  <a:gd name="T41" fmla="*/ 301 h 327"/>
                  <a:gd name="T42" fmla="*/ 86 w 200"/>
                  <a:gd name="T43" fmla="*/ 301 h 327"/>
                  <a:gd name="T44" fmla="*/ 75 w 200"/>
                  <a:gd name="T45" fmla="*/ 301 h 327"/>
                  <a:gd name="T46" fmla="*/ 77 w 200"/>
                  <a:gd name="T47" fmla="*/ 311 h 327"/>
                  <a:gd name="T48" fmla="*/ 81 w 200"/>
                  <a:gd name="T49" fmla="*/ 318 h 327"/>
                  <a:gd name="T50" fmla="*/ 79 w 200"/>
                  <a:gd name="T51" fmla="*/ 327 h 327"/>
                  <a:gd name="T52" fmla="*/ 65 w 200"/>
                  <a:gd name="T53" fmla="*/ 324 h 327"/>
                  <a:gd name="T54" fmla="*/ 45 w 200"/>
                  <a:gd name="T55" fmla="*/ 313 h 327"/>
                  <a:gd name="T56" fmla="*/ 29 w 200"/>
                  <a:gd name="T57" fmla="*/ 313 h 327"/>
                  <a:gd name="T58" fmla="*/ 23 w 200"/>
                  <a:gd name="T59" fmla="*/ 302 h 327"/>
                  <a:gd name="T60" fmla="*/ 35 w 200"/>
                  <a:gd name="T61" fmla="*/ 281 h 327"/>
                  <a:gd name="T62" fmla="*/ 21 w 200"/>
                  <a:gd name="T63" fmla="*/ 273 h 327"/>
                  <a:gd name="T64" fmla="*/ 10 w 200"/>
                  <a:gd name="T65" fmla="*/ 258 h 327"/>
                  <a:gd name="T66" fmla="*/ 1 w 200"/>
                  <a:gd name="T67" fmla="*/ 244 h 327"/>
                  <a:gd name="T68" fmla="*/ 3 w 200"/>
                  <a:gd name="T69" fmla="*/ 224 h 327"/>
                  <a:gd name="T70" fmla="*/ 6 w 200"/>
                  <a:gd name="T71" fmla="*/ 207 h 327"/>
                  <a:gd name="T72" fmla="*/ 68 w 200"/>
                  <a:gd name="T73" fmla="*/ 189 h 327"/>
                  <a:gd name="T74" fmla="*/ 76 w 200"/>
                  <a:gd name="T75" fmla="*/ 197 h 327"/>
                  <a:gd name="T76" fmla="*/ 105 w 200"/>
                  <a:gd name="T77" fmla="*/ 162 h 327"/>
                  <a:gd name="T78" fmla="*/ 108 w 200"/>
                  <a:gd name="T79" fmla="*/ 153 h 327"/>
                  <a:gd name="T80" fmla="*/ 114 w 200"/>
                  <a:gd name="T81" fmla="*/ 134 h 327"/>
                  <a:gd name="T82" fmla="*/ 120 w 200"/>
                  <a:gd name="T83" fmla="*/ 111 h 327"/>
                  <a:gd name="T84" fmla="*/ 124 w 200"/>
                  <a:gd name="T85" fmla="*/ 90 h 327"/>
                  <a:gd name="T86" fmla="*/ 130 w 200"/>
                  <a:gd name="T87" fmla="*/ 70 h 327"/>
                  <a:gd name="T88" fmla="*/ 138 w 200"/>
                  <a:gd name="T89" fmla="*/ 52 h 327"/>
                  <a:gd name="T90" fmla="*/ 151 w 200"/>
                  <a:gd name="T91" fmla="*/ 25 h 327"/>
                  <a:gd name="T92" fmla="*/ 163 w 200"/>
                  <a:gd name="T93" fmla="*/ 0 h 327"/>
                  <a:gd name="T94" fmla="*/ 194 w 200"/>
                  <a:gd name="T95" fmla="*/ 48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"/>
                  <a:gd name="T145" fmla="*/ 0 h 327"/>
                  <a:gd name="T146" fmla="*/ 200 w 200"/>
                  <a:gd name="T147" fmla="*/ 327 h 3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" h="327">
                    <a:moveTo>
                      <a:pt x="200" y="51"/>
                    </a:moveTo>
                    <a:lnTo>
                      <a:pt x="162" y="95"/>
                    </a:lnTo>
                    <a:lnTo>
                      <a:pt x="141" y="119"/>
                    </a:lnTo>
                    <a:lnTo>
                      <a:pt x="131" y="132"/>
                    </a:lnTo>
                    <a:lnTo>
                      <a:pt x="135" y="134"/>
                    </a:lnTo>
                    <a:lnTo>
                      <a:pt x="140" y="134"/>
                    </a:lnTo>
                    <a:lnTo>
                      <a:pt x="145" y="140"/>
                    </a:lnTo>
                    <a:lnTo>
                      <a:pt x="154" y="142"/>
                    </a:lnTo>
                    <a:lnTo>
                      <a:pt x="160" y="144"/>
                    </a:lnTo>
                    <a:lnTo>
                      <a:pt x="157" y="153"/>
                    </a:lnTo>
                    <a:lnTo>
                      <a:pt x="152" y="159"/>
                    </a:lnTo>
                    <a:lnTo>
                      <a:pt x="145" y="165"/>
                    </a:lnTo>
                    <a:lnTo>
                      <a:pt x="138" y="172"/>
                    </a:lnTo>
                    <a:lnTo>
                      <a:pt x="133" y="190"/>
                    </a:lnTo>
                    <a:lnTo>
                      <a:pt x="126" y="199"/>
                    </a:lnTo>
                    <a:lnTo>
                      <a:pt x="124" y="203"/>
                    </a:lnTo>
                    <a:lnTo>
                      <a:pt x="119" y="211"/>
                    </a:lnTo>
                    <a:lnTo>
                      <a:pt x="115" y="217"/>
                    </a:lnTo>
                    <a:lnTo>
                      <a:pt x="108" y="224"/>
                    </a:lnTo>
                    <a:lnTo>
                      <a:pt x="105" y="229"/>
                    </a:lnTo>
                    <a:lnTo>
                      <a:pt x="104" y="235"/>
                    </a:lnTo>
                    <a:lnTo>
                      <a:pt x="105" y="247"/>
                    </a:lnTo>
                    <a:lnTo>
                      <a:pt x="105" y="248"/>
                    </a:lnTo>
                    <a:lnTo>
                      <a:pt x="112" y="255"/>
                    </a:lnTo>
                    <a:lnTo>
                      <a:pt x="121" y="254"/>
                    </a:lnTo>
                    <a:lnTo>
                      <a:pt x="130" y="253"/>
                    </a:lnTo>
                    <a:lnTo>
                      <a:pt x="131" y="246"/>
                    </a:lnTo>
                    <a:lnTo>
                      <a:pt x="136" y="243"/>
                    </a:lnTo>
                    <a:lnTo>
                      <a:pt x="141" y="245"/>
                    </a:lnTo>
                    <a:lnTo>
                      <a:pt x="145" y="249"/>
                    </a:lnTo>
                    <a:lnTo>
                      <a:pt x="147" y="250"/>
                    </a:lnTo>
                    <a:lnTo>
                      <a:pt x="146" y="262"/>
                    </a:lnTo>
                    <a:lnTo>
                      <a:pt x="142" y="269"/>
                    </a:lnTo>
                    <a:lnTo>
                      <a:pt x="145" y="276"/>
                    </a:lnTo>
                    <a:lnTo>
                      <a:pt x="144" y="279"/>
                    </a:lnTo>
                    <a:lnTo>
                      <a:pt x="144" y="284"/>
                    </a:lnTo>
                    <a:lnTo>
                      <a:pt x="141" y="286"/>
                    </a:lnTo>
                    <a:lnTo>
                      <a:pt x="133" y="293"/>
                    </a:lnTo>
                    <a:lnTo>
                      <a:pt x="127" y="296"/>
                    </a:lnTo>
                    <a:lnTo>
                      <a:pt x="123" y="296"/>
                    </a:lnTo>
                    <a:lnTo>
                      <a:pt x="117" y="296"/>
                    </a:lnTo>
                    <a:lnTo>
                      <a:pt x="110" y="301"/>
                    </a:lnTo>
                    <a:lnTo>
                      <a:pt x="95" y="303"/>
                    </a:lnTo>
                    <a:lnTo>
                      <a:pt x="86" y="301"/>
                    </a:lnTo>
                    <a:lnTo>
                      <a:pt x="79" y="300"/>
                    </a:lnTo>
                    <a:lnTo>
                      <a:pt x="75" y="301"/>
                    </a:lnTo>
                    <a:lnTo>
                      <a:pt x="72" y="307"/>
                    </a:lnTo>
                    <a:lnTo>
                      <a:pt x="77" y="311"/>
                    </a:lnTo>
                    <a:lnTo>
                      <a:pt x="82" y="312"/>
                    </a:lnTo>
                    <a:lnTo>
                      <a:pt x="81" y="318"/>
                    </a:lnTo>
                    <a:lnTo>
                      <a:pt x="78" y="327"/>
                    </a:lnTo>
                    <a:lnTo>
                      <a:pt x="79" y="327"/>
                    </a:lnTo>
                    <a:lnTo>
                      <a:pt x="73" y="326"/>
                    </a:lnTo>
                    <a:lnTo>
                      <a:pt x="65" y="324"/>
                    </a:lnTo>
                    <a:lnTo>
                      <a:pt x="55" y="318"/>
                    </a:lnTo>
                    <a:lnTo>
                      <a:pt x="45" y="313"/>
                    </a:lnTo>
                    <a:lnTo>
                      <a:pt x="36" y="312"/>
                    </a:lnTo>
                    <a:lnTo>
                      <a:pt x="29" y="313"/>
                    </a:lnTo>
                    <a:lnTo>
                      <a:pt x="25" y="312"/>
                    </a:lnTo>
                    <a:lnTo>
                      <a:pt x="23" y="302"/>
                    </a:lnTo>
                    <a:lnTo>
                      <a:pt x="32" y="289"/>
                    </a:lnTo>
                    <a:lnTo>
                      <a:pt x="35" y="281"/>
                    </a:lnTo>
                    <a:lnTo>
                      <a:pt x="26" y="277"/>
                    </a:lnTo>
                    <a:lnTo>
                      <a:pt x="21" y="273"/>
                    </a:lnTo>
                    <a:lnTo>
                      <a:pt x="16" y="266"/>
                    </a:lnTo>
                    <a:lnTo>
                      <a:pt x="10" y="258"/>
                    </a:lnTo>
                    <a:lnTo>
                      <a:pt x="6" y="255"/>
                    </a:lnTo>
                    <a:lnTo>
                      <a:pt x="1" y="244"/>
                    </a:lnTo>
                    <a:lnTo>
                      <a:pt x="0" y="233"/>
                    </a:lnTo>
                    <a:lnTo>
                      <a:pt x="3" y="224"/>
                    </a:lnTo>
                    <a:lnTo>
                      <a:pt x="4" y="215"/>
                    </a:lnTo>
                    <a:lnTo>
                      <a:pt x="6" y="207"/>
                    </a:lnTo>
                    <a:lnTo>
                      <a:pt x="58" y="192"/>
                    </a:lnTo>
                    <a:lnTo>
                      <a:pt x="68" y="189"/>
                    </a:lnTo>
                    <a:lnTo>
                      <a:pt x="70" y="186"/>
                    </a:lnTo>
                    <a:lnTo>
                      <a:pt x="76" y="197"/>
                    </a:lnTo>
                    <a:lnTo>
                      <a:pt x="79" y="195"/>
                    </a:lnTo>
                    <a:lnTo>
                      <a:pt x="105" y="162"/>
                    </a:lnTo>
                    <a:lnTo>
                      <a:pt x="107" y="158"/>
                    </a:lnTo>
                    <a:lnTo>
                      <a:pt x="108" y="153"/>
                    </a:lnTo>
                    <a:lnTo>
                      <a:pt x="112" y="143"/>
                    </a:lnTo>
                    <a:lnTo>
                      <a:pt x="114" y="134"/>
                    </a:lnTo>
                    <a:lnTo>
                      <a:pt x="113" y="125"/>
                    </a:lnTo>
                    <a:lnTo>
                      <a:pt x="120" y="111"/>
                    </a:lnTo>
                    <a:lnTo>
                      <a:pt x="122" y="103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70"/>
                    </a:lnTo>
                    <a:lnTo>
                      <a:pt x="134" y="63"/>
                    </a:lnTo>
                    <a:lnTo>
                      <a:pt x="138" y="52"/>
                    </a:lnTo>
                    <a:lnTo>
                      <a:pt x="144" y="40"/>
                    </a:lnTo>
                    <a:lnTo>
                      <a:pt x="151" y="25"/>
                    </a:lnTo>
                    <a:lnTo>
                      <a:pt x="159" y="8"/>
                    </a:lnTo>
                    <a:lnTo>
                      <a:pt x="163" y="0"/>
                    </a:lnTo>
                    <a:lnTo>
                      <a:pt x="167" y="25"/>
                    </a:lnTo>
                    <a:lnTo>
                      <a:pt x="194" y="48"/>
                    </a:lnTo>
                    <a:lnTo>
                      <a:pt x="20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6" name="Freeform 45"/>
              <p:cNvSpPr>
                <a:spLocks noEditPoints="1"/>
              </p:cNvSpPr>
              <p:nvPr/>
            </p:nvSpPr>
            <p:spPr bwMode="auto">
              <a:xfrm>
                <a:off x="929" y="784"/>
                <a:ext cx="173" cy="128"/>
              </a:xfrm>
              <a:custGeom>
                <a:avLst/>
                <a:gdLst>
                  <a:gd name="T0" fmla="*/ 162 w 173"/>
                  <a:gd name="T1" fmla="*/ 78 h 128"/>
                  <a:gd name="T2" fmla="*/ 155 w 173"/>
                  <a:gd name="T3" fmla="*/ 110 h 128"/>
                  <a:gd name="T4" fmla="*/ 153 w 173"/>
                  <a:gd name="T5" fmla="*/ 112 h 128"/>
                  <a:gd name="T6" fmla="*/ 144 w 173"/>
                  <a:gd name="T7" fmla="*/ 106 h 128"/>
                  <a:gd name="T8" fmla="*/ 133 w 173"/>
                  <a:gd name="T9" fmla="*/ 90 h 128"/>
                  <a:gd name="T10" fmla="*/ 126 w 173"/>
                  <a:gd name="T11" fmla="*/ 72 h 128"/>
                  <a:gd name="T12" fmla="*/ 130 w 173"/>
                  <a:gd name="T13" fmla="*/ 59 h 128"/>
                  <a:gd name="T14" fmla="*/ 131 w 173"/>
                  <a:gd name="T15" fmla="*/ 48 h 128"/>
                  <a:gd name="T16" fmla="*/ 143 w 173"/>
                  <a:gd name="T17" fmla="*/ 52 h 128"/>
                  <a:gd name="T18" fmla="*/ 149 w 173"/>
                  <a:gd name="T19" fmla="*/ 58 h 128"/>
                  <a:gd name="T20" fmla="*/ 158 w 173"/>
                  <a:gd name="T21" fmla="*/ 62 h 128"/>
                  <a:gd name="T22" fmla="*/ 168 w 173"/>
                  <a:gd name="T23" fmla="*/ 69 h 128"/>
                  <a:gd name="T24" fmla="*/ 170 w 173"/>
                  <a:gd name="T25" fmla="*/ 75 h 128"/>
                  <a:gd name="T26" fmla="*/ 171 w 173"/>
                  <a:gd name="T27" fmla="*/ 84 h 128"/>
                  <a:gd name="T28" fmla="*/ 173 w 173"/>
                  <a:gd name="T29" fmla="*/ 90 h 128"/>
                  <a:gd name="T30" fmla="*/ 49 w 173"/>
                  <a:gd name="T31" fmla="*/ 1 h 128"/>
                  <a:gd name="T32" fmla="*/ 50 w 173"/>
                  <a:gd name="T33" fmla="*/ 6 h 128"/>
                  <a:gd name="T34" fmla="*/ 58 w 173"/>
                  <a:gd name="T35" fmla="*/ 8 h 128"/>
                  <a:gd name="T36" fmla="*/ 74 w 173"/>
                  <a:gd name="T37" fmla="*/ 19 h 128"/>
                  <a:gd name="T38" fmla="*/ 81 w 173"/>
                  <a:gd name="T39" fmla="*/ 20 h 128"/>
                  <a:gd name="T40" fmla="*/ 87 w 173"/>
                  <a:gd name="T41" fmla="*/ 26 h 128"/>
                  <a:gd name="T42" fmla="*/ 96 w 173"/>
                  <a:gd name="T43" fmla="*/ 32 h 128"/>
                  <a:gd name="T44" fmla="*/ 112 w 173"/>
                  <a:gd name="T45" fmla="*/ 37 h 128"/>
                  <a:gd name="T46" fmla="*/ 118 w 173"/>
                  <a:gd name="T47" fmla="*/ 40 h 128"/>
                  <a:gd name="T48" fmla="*/ 107 w 173"/>
                  <a:gd name="T49" fmla="*/ 46 h 128"/>
                  <a:gd name="T50" fmla="*/ 93 w 173"/>
                  <a:gd name="T51" fmla="*/ 49 h 128"/>
                  <a:gd name="T52" fmla="*/ 92 w 173"/>
                  <a:gd name="T53" fmla="*/ 63 h 128"/>
                  <a:gd name="T54" fmla="*/ 92 w 173"/>
                  <a:gd name="T55" fmla="*/ 69 h 128"/>
                  <a:gd name="T56" fmla="*/ 93 w 173"/>
                  <a:gd name="T57" fmla="*/ 85 h 128"/>
                  <a:gd name="T58" fmla="*/ 91 w 173"/>
                  <a:gd name="T59" fmla="*/ 99 h 128"/>
                  <a:gd name="T60" fmla="*/ 94 w 173"/>
                  <a:gd name="T61" fmla="*/ 114 h 128"/>
                  <a:gd name="T62" fmla="*/ 92 w 173"/>
                  <a:gd name="T63" fmla="*/ 126 h 128"/>
                  <a:gd name="T64" fmla="*/ 90 w 173"/>
                  <a:gd name="T65" fmla="*/ 127 h 128"/>
                  <a:gd name="T66" fmla="*/ 43 w 173"/>
                  <a:gd name="T67" fmla="*/ 126 h 128"/>
                  <a:gd name="T68" fmla="*/ 11 w 173"/>
                  <a:gd name="T69" fmla="*/ 107 h 128"/>
                  <a:gd name="T70" fmla="*/ 0 w 173"/>
                  <a:gd name="T71" fmla="*/ 63 h 128"/>
                  <a:gd name="T72" fmla="*/ 7 w 173"/>
                  <a:gd name="T73" fmla="*/ 41 h 128"/>
                  <a:gd name="T74" fmla="*/ 11 w 173"/>
                  <a:gd name="T75" fmla="*/ 29 h 128"/>
                  <a:gd name="T76" fmla="*/ 23 w 173"/>
                  <a:gd name="T77" fmla="*/ 25 h 128"/>
                  <a:gd name="T78" fmla="*/ 32 w 173"/>
                  <a:gd name="T79" fmla="*/ 14 h 128"/>
                  <a:gd name="T80" fmla="*/ 40 w 173"/>
                  <a:gd name="T81" fmla="*/ 2 h 128"/>
                  <a:gd name="T82" fmla="*/ 49 w 173"/>
                  <a:gd name="T83" fmla="*/ 1 h 1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3"/>
                  <a:gd name="T127" fmla="*/ 0 h 128"/>
                  <a:gd name="T128" fmla="*/ 173 w 173"/>
                  <a:gd name="T129" fmla="*/ 128 h 1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3" h="128">
                    <a:moveTo>
                      <a:pt x="173" y="91"/>
                    </a:moveTo>
                    <a:lnTo>
                      <a:pt x="162" y="78"/>
                    </a:lnTo>
                    <a:lnTo>
                      <a:pt x="156" y="105"/>
                    </a:lnTo>
                    <a:lnTo>
                      <a:pt x="155" y="110"/>
                    </a:lnTo>
                    <a:lnTo>
                      <a:pt x="154" y="111"/>
                    </a:lnTo>
                    <a:lnTo>
                      <a:pt x="153" y="112"/>
                    </a:lnTo>
                    <a:lnTo>
                      <a:pt x="148" y="111"/>
                    </a:lnTo>
                    <a:lnTo>
                      <a:pt x="144" y="106"/>
                    </a:lnTo>
                    <a:lnTo>
                      <a:pt x="138" y="95"/>
                    </a:lnTo>
                    <a:lnTo>
                      <a:pt x="133" y="90"/>
                    </a:lnTo>
                    <a:lnTo>
                      <a:pt x="126" y="75"/>
                    </a:lnTo>
                    <a:lnTo>
                      <a:pt x="126" y="72"/>
                    </a:lnTo>
                    <a:lnTo>
                      <a:pt x="132" y="68"/>
                    </a:lnTo>
                    <a:lnTo>
                      <a:pt x="130" y="59"/>
                    </a:lnTo>
                    <a:lnTo>
                      <a:pt x="130" y="55"/>
                    </a:lnTo>
                    <a:lnTo>
                      <a:pt x="131" y="48"/>
                    </a:lnTo>
                    <a:lnTo>
                      <a:pt x="137" y="47"/>
                    </a:lnTo>
                    <a:lnTo>
                      <a:pt x="143" y="52"/>
                    </a:lnTo>
                    <a:lnTo>
                      <a:pt x="148" y="54"/>
                    </a:lnTo>
                    <a:lnTo>
                      <a:pt x="149" y="58"/>
                    </a:lnTo>
                    <a:lnTo>
                      <a:pt x="155" y="59"/>
                    </a:lnTo>
                    <a:lnTo>
                      <a:pt x="158" y="62"/>
                    </a:lnTo>
                    <a:lnTo>
                      <a:pt x="163" y="65"/>
                    </a:lnTo>
                    <a:lnTo>
                      <a:pt x="168" y="69"/>
                    </a:lnTo>
                    <a:lnTo>
                      <a:pt x="170" y="70"/>
                    </a:lnTo>
                    <a:lnTo>
                      <a:pt x="170" y="75"/>
                    </a:lnTo>
                    <a:lnTo>
                      <a:pt x="171" y="80"/>
                    </a:lnTo>
                    <a:lnTo>
                      <a:pt x="171" y="84"/>
                    </a:lnTo>
                    <a:lnTo>
                      <a:pt x="172" y="86"/>
                    </a:lnTo>
                    <a:lnTo>
                      <a:pt x="173" y="90"/>
                    </a:lnTo>
                    <a:lnTo>
                      <a:pt x="173" y="91"/>
                    </a:lnTo>
                    <a:close/>
                    <a:moveTo>
                      <a:pt x="49" y="1"/>
                    </a:moveTo>
                    <a:lnTo>
                      <a:pt x="49" y="1"/>
                    </a:lnTo>
                    <a:lnTo>
                      <a:pt x="50" y="6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81" y="20"/>
                    </a:lnTo>
                    <a:lnTo>
                      <a:pt x="84" y="22"/>
                    </a:lnTo>
                    <a:lnTo>
                      <a:pt x="87" y="26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3" y="31"/>
                    </a:lnTo>
                    <a:lnTo>
                      <a:pt x="112" y="37"/>
                    </a:lnTo>
                    <a:lnTo>
                      <a:pt x="117" y="37"/>
                    </a:lnTo>
                    <a:lnTo>
                      <a:pt x="118" y="40"/>
                    </a:lnTo>
                    <a:lnTo>
                      <a:pt x="110" y="42"/>
                    </a:lnTo>
                    <a:lnTo>
                      <a:pt x="107" y="46"/>
                    </a:lnTo>
                    <a:lnTo>
                      <a:pt x="97" y="46"/>
                    </a:lnTo>
                    <a:lnTo>
                      <a:pt x="93" y="49"/>
                    </a:lnTo>
                    <a:lnTo>
                      <a:pt x="92" y="56"/>
                    </a:lnTo>
                    <a:lnTo>
                      <a:pt x="92" y="63"/>
                    </a:lnTo>
                    <a:lnTo>
                      <a:pt x="92" y="64"/>
                    </a:lnTo>
                    <a:lnTo>
                      <a:pt x="92" y="69"/>
                    </a:lnTo>
                    <a:lnTo>
                      <a:pt x="94" y="76"/>
                    </a:lnTo>
                    <a:lnTo>
                      <a:pt x="93" y="85"/>
                    </a:lnTo>
                    <a:lnTo>
                      <a:pt x="91" y="95"/>
                    </a:lnTo>
                    <a:lnTo>
                      <a:pt x="91" y="99"/>
                    </a:lnTo>
                    <a:lnTo>
                      <a:pt x="94" y="106"/>
                    </a:lnTo>
                    <a:lnTo>
                      <a:pt x="94" y="114"/>
                    </a:lnTo>
                    <a:lnTo>
                      <a:pt x="94" y="120"/>
                    </a:lnTo>
                    <a:lnTo>
                      <a:pt x="92" y="126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72" y="105"/>
                    </a:lnTo>
                    <a:lnTo>
                      <a:pt x="43" y="126"/>
                    </a:lnTo>
                    <a:lnTo>
                      <a:pt x="22" y="113"/>
                    </a:lnTo>
                    <a:lnTo>
                      <a:pt x="11" y="107"/>
                    </a:lnTo>
                    <a:lnTo>
                      <a:pt x="5" y="6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11" y="29"/>
                    </a:lnTo>
                    <a:lnTo>
                      <a:pt x="16" y="29"/>
                    </a:lnTo>
                    <a:lnTo>
                      <a:pt x="23" y="25"/>
                    </a:lnTo>
                    <a:lnTo>
                      <a:pt x="29" y="22"/>
                    </a:lnTo>
                    <a:lnTo>
                      <a:pt x="32" y="14"/>
                    </a:lnTo>
                    <a:lnTo>
                      <a:pt x="36" y="9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7" name="Freeform 46"/>
              <p:cNvSpPr>
                <a:spLocks/>
              </p:cNvSpPr>
              <p:nvPr/>
            </p:nvSpPr>
            <p:spPr bwMode="auto">
              <a:xfrm>
                <a:off x="1025" y="700"/>
                <a:ext cx="170" cy="180"/>
              </a:xfrm>
              <a:custGeom>
                <a:avLst/>
                <a:gdLst>
                  <a:gd name="T0" fmla="*/ 130 w 170"/>
                  <a:gd name="T1" fmla="*/ 70 h 180"/>
                  <a:gd name="T2" fmla="*/ 170 w 170"/>
                  <a:gd name="T3" fmla="*/ 86 h 180"/>
                  <a:gd name="T4" fmla="*/ 160 w 170"/>
                  <a:gd name="T5" fmla="*/ 96 h 180"/>
                  <a:gd name="T6" fmla="*/ 161 w 170"/>
                  <a:gd name="T7" fmla="*/ 107 h 180"/>
                  <a:gd name="T8" fmla="*/ 162 w 170"/>
                  <a:gd name="T9" fmla="*/ 153 h 180"/>
                  <a:gd name="T10" fmla="*/ 140 w 170"/>
                  <a:gd name="T11" fmla="*/ 146 h 180"/>
                  <a:gd name="T12" fmla="*/ 132 w 170"/>
                  <a:gd name="T13" fmla="*/ 180 h 180"/>
                  <a:gd name="T14" fmla="*/ 131 w 170"/>
                  <a:gd name="T15" fmla="*/ 173 h 180"/>
                  <a:gd name="T16" fmla="*/ 131 w 170"/>
                  <a:gd name="T17" fmla="*/ 162 h 180"/>
                  <a:gd name="T18" fmla="*/ 130 w 170"/>
                  <a:gd name="T19" fmla="*/ 154 h 180"/>
                  <a:gd name="T20" fmla="*/ 130 w 170"/>
                  <a:gd name="T21" fmla="*/ 150 h 180"/>
                  <a:gd name="T22" fmla="*/ 128 w 170"/>
                  <a:gd name="T23" fmla="*/ 137 h 180"/>
                  <a:gd name="T24" fmla="*/ 122 w 170"/>
                  <a:gd name="T25" fmla="*/ 125 h 180"/>
                  <a:gd name="T26" fmla="*/ 115 w 170"/>
                  <a:gd name="T27" fmla="*/ 121 h 180"/>
                  <a:gd name="T28" fmla="*/ 109 w 170"/>
                  <a:gd name="T29" fmla="*/ 117 h 180"/>
                  <a:gd name="T30" fmla="*/ 106 w 170"/>
                  <a:gd name="T31" fmla="*/ 109 h 180"/>
                  <a:gd name="T32" fmla="*/ 103 w 170"/>
                  <a:gd name="T33" fmla="*/ 110 h 180"/>
                  <a:gd name="T34" fmla="*/ 95 w 170"/>
                  <a:gd name="T35" fmla="*/ 109 h 180"/>
                  <a:gd name="T36" fmla="*/ 90 w 170"/>
                  <a:gd name="T37" fmla="*/ 104 h 180"/>
                  <a:gd name="T38" fmla="*/ 87 w 170"/>
                  <a:gd name="T39" fmla="*/ 104 h 180"/>
                  <a:gd name="T40" fmla="*/ 82 w 170"/>
                  <a:gd name="T41" fmla="*/ 103 h 180"/>
                  <a:gd name="T42" fmla="*/ 71 w 170"/>
                  <a:gd name="T43" fmla="*/ 98 h 180"/>
                  <a:gd name="T44" fmla="*/ 62 w 170"/>
                  <a:gd name="T45" fmla="*/ 94 h 180"/>
                  <a:gd name="T46" fmla="*/ 56 w 170"/>
                  <a:gd name="T47" fmla="*/ 92 h 180"/>
                  <a:gd name="T48" fmla="*/ 50 w 170"/>
                  <a:gd name="T49" fmla="*/ 92 h 180"/>
                  <a:gd name="T50" fmla="*/ 41 w 170"/>
                  <a:gd name="T51" fmla="*/ 86 h 180"/>
                  <a:gd name="T52" fmla="*/ 18 w 170"/>
                  <a:gd name="T53" fmla="*/ 62 h 180"/>
                  <a:gd name="T54" fmla="*/ 4 w 170"/>
                  <a:gd name="T55" fmla="*/ 45 h 180"/>
                  <a:gd name="T56" fmla="*/ 3 w 170"/>
                  <a:gd name="T57" fmla="*/ 46 h 180"/>
                  <a:gd name="T58" fmla="*/ 2 w 170"/>
                  <a:gd name="T59" fmla="*/ 44 h 180"/>
                  <a:gd name="T60" fmla="*/ 0 w 170"/>
                  <a:gd name="T61" fmla="*/ 38 h 180"/>
                  <a:gd name="T62" fmla="*/ 0 w 170"/>
                  <a:gd name="T63" fmla="*/ 33 h 180"/>
                  <a:gd name="T64" fmla="*/ 0 w 170"/>
                  <a:gd name="T65" fmla="*/ 33 h 180"/>
                  <a:gd name="T66" fmla="*/ 1 w 170"/>
                  <a:gd name="T67" fmla="*/ 30 h 180"/>
                  <a:gd name="T68" fmla="*/ 3 w 170"/>
                  <a:gd name="T69" fmla="*/ 24 h 180"/>
                  <a:gd name="T70" fmla="*/ 5 w 170"/>
                  <a:gd name="T71" fmla="*/ 19 h 180"/>
                  <a:gd name="T72" fmla="*/ 6 w 170"/>
                  <a:gd name="T73" fmla="*/ 12 h 180"/>
                  <a:gd name="T74" fmla="*/ 9 w 170"/>
                  <a:gd name="T75" fmla="*/ 4 h 180"/>
                  <a:gd name="T76" fmla="*/ 13 w 170"/>
                  <a:gd name="T77" fmla="*/ 3 h 180"/>
                  <a:gd name="T78" fmla="*/ 16 w 170"/>
                  <a:gd name="T79" fmla="*/ 1 h 180"/>
                  <a:gd name="T80" fmla="*/ 19 w 170"/>
                  <a:gd name="T81" fmla="*/ 0 h 180"/>
                  <a:gd name="T82" fmla="*/ 27 w 170"/>
                  <a:gd name="T83" fmla="*/ 4 h 180"/>
                  <a:gd name="T84" fmla="*/ 34 w 170"/>
                  <a:gd name="T85" fmla="*/ 6 h 180"/>
                  <a:gd name="T86" fmla="*/ 39 w 170"/>
                  <a:gd name="T87" fmla="*/ 10 h 180"/>
                  <a:gd name="T88" fmla="*/ 45 w 170"/>
                  <a:gd name="T89" fmla="*/ 12 h 180"/>
                  <a:gd name="T90" fmla="*/ 53 w 170"/>
                  <a:gd name="T91" fmla="*/ 18 h 180"/>
                  <a:gd name="T92" fmla="*/ 52 w 170"/>
                  <a:gd name="T93" fmla="*/ 25 h 180"/>
                  <a:gd name="T94" fmla="*/ 49 w 170"/>
                  <a:gd name="T95" fmla="*/ 26 h 180"/>
                  <a:gd name="T96" fmla="*/ 48 w 170"/>
                  <a:gd name="T97" fmla="*/ 32 h 180"/>
                  <a:gd name="T98" fmla="*/ 52 w 170"/>
                  <a:gd name="T99" fmla="*/ 34 h 180"/>
                  <a:gd name="T100" fmla="*/ 59 w 170"/>
                  <a:gd name="T101" fmla="*/ 36 h 180"/>
                  <a:gd name="T102" fmla="*/ 59 w 170"/>
                  <a:gd name="T103" fmla="*/ 44 h 180"/>
                  <a:gd name="T104" fmla="*/ 59 w 170"/>
                  <a:gd name="T105" fmla="*/ 58 h 180"/>
                  <a:gd name="T106" fmla="*/ 72 w 170"/>
                  <a:gd name="T107" fmla="*/ 60 h 180"/>
                  <a:gd name="T108" fmla="*/ 91 w 170"/>
                  <a:gd name="T109" fmla="*/ 64 h 180"/>
                  <a:gd name="T110" fmla="*/ 111 w 170"/>
                  <a:gd name="T111" fmla="*/ 68 h 180"/>
                  <a:gd name="T112" fmla="*/ 125 w 170"/>
                  <a:gd name="T113" fmla="*/ 71 h 180"/>
                  <a:gd name="T114" fmla="*/ 130 w 170"/>
                  <a:gd name="T115" fmla="*/ 70 h 1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0"/>
                  <a:gd name="T175" fmla="*/ 0 h 180"/>
                  <a:gd name="T176" fmla="*/ 170 w 170"/>
                  <a:gd name="T177" fmla="*/ 180 h 1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0" h="180">
                    <a:moveTo>
                      <a:pt x="130" y="70"/>
                    </a:moveTo>
                    <a:lnTo>
                      <a:pt x="170" y="86"/>
                    </a:lnTo>
                    <a:lnTo>
                      <a:pt x="160" y="96"/>
                    </a:lnTo>
                    <a:lnTo>
                      <a:pt x="161" y="107"/>
                    </a:lnTo>
                    <a:lnTo>
                      <a:pt x="162" y="153"/>
                    </a:lnTo>
                    <a:lnTo>
                      <a:pt x="140" y="146"/>
                    </a:lnTo>
                    <a:lnTo>
                      <a:pt x="132" y="180"/>
                    </a:lnTo>
                    <a:lnTo>
                      <a:pt x="131" y="173"/>
                    </a:lnTo>
                    <a:lnTo>
                      <a:pt x="131" y="162"/>
                    </a:lnTo>
                    <a:lnTo>
                      <a:pt x="130" y="154"/>
                    </a:lnTo>
                    <a:lnTo>
                      <a:pt x="130" y="150"/>
                    </a:lnTo>
                    <a:lnTo>
                      <a:pt x="128" y="137"/>
                    </a:lnTo>
                    <a:lnTo>
                      <a:pt x="122" y="125"/>
                    </a:lnTo>
                    <a:lnTo>
                      <a:pt x="115" y="121"/>
                    </a:lnTo>
                    <a:lnTo>
                      <a:pt x="109" y="117"/>
                    </a:lnTo>
                    <a:lnTo>
                      <a:pt x="106" y="109"/>
                    </a:lnTo>
                    <a:lnTo>
                      <a:pt x="103" y="110"/>
                    </a:lnTo>
                    <a:lnTo>
                      <a:pt x="95" y="109"/>
                    </a:lnTo>
                    <a:lnTo>
                      <a:pt x="90" y="104"/>
                    </a:lnTo>
                    <a:lnTo>
                      <a:pt x="87" y="104"/>
                    </a:lnTo>
                    <a:lnTo>
                      <a:pt x="82" y="103"/>
                    </a:lnTo>
                    <a:lnTo>
                      <a:pt x="71" y="98"/>
                    </a:lnTo>
                    <a:lnTo>
                      <a:pt x="62" y="94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1" y="86"/>
                    </a:lnTo>
                    <a:lnTo>
                      <a:pt x="18" y="62"/>
                    </a:lnTo>
                    <a:lnTo>
                      <a:pt x="4" y="45"/>
                    </a:lnTo>
                    <a:lnTo>
                      <a:pt x="3" y="46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6" y="12"/>
                    </a:lnTo>
                    <a:lnTo>
                      <a:pt x="9" y="4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7" y="4"/>
                    </a:lnTo>
                    <a:lnTo>
                      <a:pt x="34" y="6"/>
                    </a:lnTo>
                    <a:lnTo>
                      <a:pt x="39" y="10"/>
                    </a:lnTo>
                    <a:lnTo>
                      <a:pt x="45" y="12"/>
                    </a:lnTo>
                    <a:lnTo>
                      <a:pt x="53" y="18"/>
                    </a:lnTo>
                    <a:lnTo>
                      <a:pt x="52" y="25"/>
                    </a:lnTo>
                    <a:lnTo>
                      <a:pt x="49" y="26"/>
                    </a:lnTo>
                    <a:lnTo>
                      <a:pt x="48" y="32"/>
                    </a:lnTo>
                    <a:lnTo>
                      <a:pt x="52" y="34"/>
                    </a:lnTo>
                    <a:lnTo>
                      <a:pt x="59" y="36"/>
                    </a:lnTo>
                    <a:lnTo>
                      <a:pt x="59" y="44"/>
                    </a:lnTo>
                    <a:lnTo>
                      <a:pt x="59" y="58"/>
                    </a:lnTo>
                    <a:lnTo>
                      <a:pt x="72" y="60"/>
                    </a:lnTo>
                    <a:lnTo>
                      <a:pt x="91" y="64"/>
                    </a:lnTo>
                    <a:lnTo>
                      <a:pt x="111" y="68"/>
                    </a:lnTo>
                    <a:lnTo>
                      <a:pt x="125" y="71"/>
                    </a:lnTo>
                    <a:lnTo>
                      <a:pt x="130" y="7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8" name="Freeform 47"/>
              <p:cNvSpPr>
                <a:spLocks/>
              </p:cNvSpPr>
              <p:nvPr/>
            </p:nvSpPr>
            <p:spPr bwMode="auto">
              <a:xfrm>
                <a:off x="1281" y="540"/>
                <a:ext cx="50" cy="6"/>
              </a:xfrm>
              <a:custGeom>
                <a:avLst/>
                <a:gdLst>
                  <a:gd name="T0" fmla="*/ 0 w 50"/>
                  <a:gd name="T1" fmla="*/ 0 h 6"/>
                  <a:gd name="T2" fmla="*/ 50 w 50"/>
                  <a:gd name="T3" fmla="*/ 0 h 6"/>
                  <a:gd name="T4" fmla="*/ 50 w 50"/>
                  <a:gd name="T5" fmla="*/ 0 h 6"/>
                  <a:gd name="T6" fmla="*/ 3 w 50"/>
                  <a:gd name="T7" fmla="*/ 6 h 6"/>
                  <a:gd name="T8" fmla="*/ 0 w 5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"/>
                  <a:gd name="T17" fmla="*/ 50 w 5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">
                    <a:moveTo>
                      <a:pt x="0" y="0"/>
                    </a:moveTo>
                    <a:lnTo>
                      <a:pt x="50" y="0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9" name="Freeform 48"/>
              <p:cNvSpPr>
                <a:spLocks/>
              </p:cNvSpPr>
              <p:nvPr/>
            </p:nvSpPr>
            <p:spPr bwMode="auto">
              <a:xfrm>
                <a:off x="1042" y="540"/>
                <a:ext cx="74" cy="22"/>
              </a:xfrm>
              <a:custGeom>
                <a:avLst/>
                <a:gdLst>
                  <a:gd name="T0" fmla="*/ 74 w 74"/>
                  <a:gd name="T1" fmla="*/ 4 h 22"/>
                  <a:gd name="T2" fmla="*/ 72 w 74"/>
                  <a:gd name="T3" fmla="*/ 3 h 22"/>
                  <a:gd name="T4" fmla="*/ 69 w 74"/>
                  <a:gd name="T5" fmla="*/ 21 h 22"/>
                  <a:gd name="T6" fmla="*/ 66 w 74"/>
                  <a:gd name="T7" fmla="*/ 22 h 22"/>
                  <a:gd name="T8" fmla="*/ 55 w 74"/>
                  <a:gd name="T9" fmla="*/ 22 h 22"/>
                  <a:gd name="T10" fmla="*/ 40 w 74"/>
                  <a:gd name="T11" fmla="*/ 20 h 22"/>
                  <a:gd name="T12" fmla="*/ 27 w 74"/>
                  <a:gd name="T13" fmla="*/ 16 h 22"/>
                  <a:gd name="T14" fmla="*/ 18 w 74"/>
                  <a:gd name="T15" fmla="*/ 11 h 22"/>
                  <a:gd name="T16" fmla="*/ 9 w 74"/>
                  <a:gd name="T17" fmla="*/ 4 h 22"/>
                  <a:gd name="T18" fmla="*/ 2 w 74"/>
                  <a:gd name="T19" fmla="*/ 1 h 22"/>
                  <a:gd name="T20" fmla="*/ 0 w 74"/>
                  <a:gd name="T21" fmla="*/ 0 h 22"/>
                  <a:gd name="T22" fmla="*/ 74 w 74"/>
                  <a:gd name="T23" fmla="*/ 0 h 22"/>
                  <a:gd name="T24" fmla="*/ 74 w 74"/>
                  <a:gd name="T25" fmla="*/ 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22"/>
                  <a:gd name="T41" fmla="*/ 74 w 7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22">
                    <a:moveTo>
                      <a:pt x="74" y="4"/>
                    </a:moveTo>
                    <a:lnTo>
                      <a:pt x="72" y="3"/>
                    </a:lnTo>
                    <a:lnTo>
                      <a:pt x="69" y="21"/>
                    </a:lnTo>
                    <a:lnTo>
                      <a:pt x="66" y="22"/>
                    </a:lnTo>
                    <a:lnTo>
                      <a:pt x="55" y="22"/>
                    </a:lnTo>
                    <a:lnTo>
                      <a:pt x="40" y="20"/>
                    </a:lnTo>
                    <a:lnTo>
                      <a:pt x="27" y="16"/>
                    </a:lnTo>
                    <a:lnTo>
                      <a:pt x="18" y="11"/>
                    </a:lnTo>
                    <a:lnTo>
                      <a:pt x="9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49"/>
              <p:cNvSpPr>
                <a:spLocks/>
              </p:cNvSpPr>
              <p:nvPr/>
            </p:nvSpPr>
            <p:spPr bwMode="auto">
              <a:xfrm>
                <a:off x="880" y="540"/>
                <a:ext cx="231" cy="112"/>
              </a:xfrm>
              <a:custGeom>
                <a:avLst/>
                <a:gdLst>
                  <a:gd name="T0" fmla="*/ 231 w 231"/>
                  <a:gd name="T1" fmla="*/ 21 h 112"/>
                  <a:gd name="T2" fmla="*/ 223 w 231"/>
                  <a:gd name="T3" fmla="*/ 93 h 112"/>
                  <a:gd name="T4" fmla="*/ 225 w 231"/>
                  <a:gd name="T5" fmla="*/ 93 h 112"/>
                  <a:gd name="T6" fmla="*/ 222 w 231"/>
                  <a:gd name="T7" fmla="*/ 104 h 112"/>
                  <a:gd name="T8" fmla="*/ 219 w 231"/>
                  <a:gd name="T9" fmla="*/ 111 h 112"/>
                  <a:gd name="T10" fmla="*/ 201 w 231"/>
                  <a:gd name="T11" fmla="*/ 104 h 112"/>
                  <a:gd name="T12" fmla="*/ 170 w 231"/>
                  <a:gd name="T13" fmla="*/ 90 h 112"/>
                  <a:gd name="T14" fmla="*/ 153 w 231"/>
                  <a:gd name="T15" fmla="*/ 88 h 112"/>
                  <a:gd name="T16" fmla="*/ 150 w 231"/>
                  <a:gd name="T17" fmla="*/ 95 h 112"/>
                  <a:gd name="T18" fmla="*/ 146 w 231"/>
                  <a:gd name="T19" fmla="*/ 97 h 112"/>
                  <a:gd name="T20" fmla="*/ 135 w 231"/>
                  <a:gd name="T21" fmla="*/ 99 h 112"/>
                  <a:gd name="T22" fmla="*/ 126 w 231"/>
                  <a:gd name="T23" fmla="*/ 100 h 112"/>
                  <a:gd name="T24" fmla="*/ 122 w 231"/>
                  <a:gd name="T25" fmla="*/ 102 h 112"/>
                  <a:gd name="T26" fmla="*/ 118 w 231"/>
                  <a:gd name="T27" fmla="*/ 107 h 112"/>
                  <a:gd name="T28" fmla="*/ 112 w 231"/>
                  <a:gd name="T29" fmla="*/ 110 h 112"/>
                  <a:gd name="T30" fmla="*/ 111 w 231"/>
                  <a:gd name="T31" fmla="*/ 112 h 112"/>
                  <a:gd name="T32" fmla="*/ 111 w 231"/>
                  <a:gd name="T33" fmla="*/ 109 h 112"/>
                  <a:gd name="T34" fmla="*/ 113 w 231"/>
                  <a:gd name="T35" fmla="*/ 104 h 112"/>
                  <a:gd name="T36" fmla="*/ 116 w 231"/>
                  <a:gd name="T37" fmla="*/ 101 h 112"/>
                  <a:gd name="T38" fmla="*/ 120 w 231"/>
                  <a:gd name="T39" fmla="*/ 96 h 112"/>
                  <a:gd name="T40" fmla="*/ 118 w 231"/>
                  <a:gd name="T41" fmla="*/ 95 h 112"/>
                  <a:gd name="T42" fmla="*/ 117 w 231"/>
                  <a:gd name="T43" fmla="*/ 90 h 112"/>
                  <a:gd name="T44" fmla="*/ 116 w 231"/>
                  <a:gd name="T45" fmla="*/ 83 h 112"/>
                  <a:gd name="T46" fmla="*/ 118 w 231"/>
                  <a:gd name="T47" fmla="*/ 80 h 112"/>
                  <a:gd name="T48" fmla="*/ 117 w 231"/>
                  <a:gd name="T49" fmla="*/ 74 h 112"/>
                  <a:gd name="T50" fmla="*/ 114 w 231"/>
                  <a:gd name="T51" fmla="*/ 71 h 112"/>
                  <a:gd name="T52" fmla="*/ 112 w 231"/>
                  <a:gd name="T53" fmla="*/ 67 h 112"/>
                  <a:gd name="T54" fmla="*/ 107 w 231"/>
                  <a:gd name="T55" fmla="*/ 65 h 112"/>
                  <a:gd name="T56" fmla="*/ 103 w 231"/>
                  <a:gd name="T57" fmla="*/ 62 h 112"/>
                  <a:gd name="T58" fmla="*/ 88 w 231"/>
                  <a:gd name="T59" fmla="*/ 57 h 112"/>
                  <a:gd name="T60" fmla="*/ 81 w 231"/>
                  <a:gd name="T61" fmla="*/ 52 h 112"/>
                  <a:gd name="T62" fmla="*/ 80 w 231"/>
                  <a:gd name="T63" fmla="*/ 51 h 112"/>
                  <a:gd name="T64" fmla="*/ 69 w 231"/>
                  <a:gd name="T65" fmla="*/ 45 h 112"/>
                  <a:gd name="T66" fmla="*/ 50 w 231"/>
                  <a:gd name="T67" fmla="*/ 40 h 112"/>
                  <a:gd name="T68" fmla="*/ 33 w 231"/>
                  <a:gd name="T69" fmla="*/ 34 h 112"/>
                  <a:gd name="T70" fmla="*/ 20 w 231"/>
                  <a:gd name="T71" fmla="*/ 30 h 112"/>
                  <a:gd name="T72" fmla="*/ 7 w 231"/>
                  <a:gd name="T73" fmla="*/ 23 h 112"/>
                  <a:gd name="T74" fmla="*/ 0 w 231"/>
                  <a:gd name="T75" fmla="*/ 22 h 112"/>
                  <a:gd name="T76" fmla="*/ 0 w 231"/>
                  <a:gd name="T77" fmla="*/ 11 h 112"/>
                  <a:gd name="T78" fmla="*/ 14 w 231"/>
                  <a:gd name="T79" fmla="*/ 0 h 112"/>
                  <a:gd name="T80" fmla="*/ 162 w 231"/>
                  <a:gd name="T81" fmla="*/ 0 h 112"/>
                  <a:gd name="T82" fmla="*/ 164 w 231"/>
                  <a:gd name="T83" fmla="*/ 1 h 112"/>
                  <a:gd name="T84" fmla="*/ 171 w 231"/>
                  <a:gd name="T85" fmla="*/ 4 h 112"/>
                  <a:gd name="T86" fmla="*/ 180 w 231"/>
                  <a:gd name="T87" fmla="*/ 11 h 112"/>
                  <a:gd name="T88" fmla="*/ 189 w 231"/>
                  <a:gd name="T89" fmla="*/ 16 h 112"/>
                  <a:gd name="T90" fmla="*/ 202 w 231"/>
                  <a:gd name="T91" fmla="*/ 20 h 112"/>
                  <a:gd name="T92" fmla="*/ 217 w 231"/>
                  <a:gd name="T93" fmla="*/ 22 h 112"/>
                  <a:gd name="T94" fmla="*/ 228 w 231"/>
                  <a:gd name="T95" fmla="*/ 22 h 112"/>
                  <a:gd name="T96" fmla="*/ 231 w 231"/>
                  <a:gd name="T97" fmla="*/ 21 h 1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1"/>
                  <a:gd name="T148" fmla="*/ 0 h 112"/>
                  <a:gd name="T149" fmla="*/ 231 w 231"/>
                  <a:gd name="T150" fmla="*/ 112 h 1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1" h="112">
                    <a:moveTo>
                      <a:pt x="231" y="21"/>
                    </a:moveTo>
                    <a:lnTo>
                      <a:pt x="223" y="93"/>
                    </a:lnTo>
                    <a:lnTo>
                      <a:pt x="225" y="93"/>
                    </a:lnTo>
                    <a:lnTo>
                      <a:pt x="222" y="104"/>
                    </a:lnTo>
                    <a:lnTo>
                      <a:pt x="219" y="111"/>
                    </a:lnTo>
                    <a:lnTo>
                      <a:pt x="201" y="104"/>
                    </a:lnTo>
                    <a:lnTo>
                      <a:pt x="170" y="90"/>
                    </a:lnTo>
                    <a:lnTo>
                      <a:pt x="153" y="88"/>
                    </a:lnTo>
                    <a:lnTo>
                      <a:pt x="150" y="95"/>
                    </a:lnTo>
                    <a:lnTo>
                      <a:pt x="146" y="97"/>
                    </a:lnTo>
                    <a:lnTo>
                      <a:pt x="135" y="99"/>
                    </a:lnTo>
                    <a:lnTo>
                      <a:pt x="126" y="100"/>
                    </a:lnTo>
                    <a:lnTo>
                      <a:pt x="122" y="102"/>
                    </a:lnTo>
                    <a:lnTo>
                      <a:pt x="118" y="107"/>
                    </a:lnTo>
                    <a:lnTo>
                      <a:pt x="112" y="110"/>
                    </a:lnTo>
                    <a:lnTo>
                      <a:pt x="111" y="112"/>
                    </a:lnTo>
                    <a:lnTo>
                      <a:pt x="111" y="109"/>
                    </a:lnTo>
                    <a:lnTo>
                      <a:pt x="113" y="104"/>
                    </a:lnTo>
                    <a:lnTo>
                      <a:pt x="116" y="101"/>
                    </a:lnTo>
                    <a:lnTo>
                      <a:pt x="120" y="96"/>
                    </a:lnTo>
                    <a:lnTo>
                      <a:pt x="118" y="95"/>
                    </a:lnTo>
                    <a:lnTo>
                      <a:pt x="117" y="90"/>
                    </a:lnTo>
                    <a:lnTo>
                      <a:pt x="116" y="83"/>
                    </a:lnTo>
                    <a:lnTo>
                      <a:pt x="118" y="80"/>
                    </a:lnTo>
                    <a:lnTo>
                      <a:pt x="117" y="74"/>
                    </a:lnTo>
                    <a:lnTo>
                      <a:pt x="114" y="71"/>
                    </a:lnTo>
                    <a:lnTo>
                      <a:pt x="112" y="67"/>
                    </a:lnTo>
                    <a:lnTo>
                      <a:pt x="107" y="65"/>
                    </a:lnTo>
                    <a:lnTo>
                      <a:pt x="103" y="62"/>
                    </a:lnTo>
                    <a:lnTo>
                      <a:pt x="88" y="57"/>
                    </a:lnTo>
                    <a:lnTo>
                      <a:pt x="81" y="52"/>
                    </a:lnTo>
                    <a:lnTo>
                      <a:pt x="80" y="51"/>
                    </a:lnTo>
                    <a:lnTo>
                      <a:pt x="69" y="45"/>
                    </a:lnTo>
                    <a:lnTo>
                      <a:pt x="50" y="40"/>
                    </a:lnTo>
                    <a:lnTo>
                      <a:pt x="33" y="34"/>
                    </a:lnTo>
                    <a:lnTo>
                      <a:pt x="20" y="30"/>
                    </a:lnTo>
                    <a:lnTo>
                      <a:pt x="7" y="23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71" y="4"/>
                    </a:lnTo>
                    <a:lnTo>
                      <a:pt x="180" y="11"/>
                    </a:lnTo>
                    <a:lnTo>
                      <a:pt x="189" y="16"/>
                    </a:lnTo>
                    <a:lnTo>
                      <a:pt x="202" y="20"/>
                    </a:lnTo>
                    <a:lnTo>
                      <a:pt x="217" y="22"/>
                    </a:lnTo>
                    <a:lnTo>
                      <a:pt x="228" y="22"/>
                    </a:lnTo>
                    <a:lnTo>
                      <a:pt x="231" y="2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50"/>
              <p:cNvSpPr>
                <a:spLocks noEditPoints="1"/>
              </p:cNvSpPr>
              <p:nvPr/>
            </p:nvSpPr>
            <p:spPr bwMode="auto">
              <a:xfrm>
                <a:off x="880" y="540"/>
                <a:ext cx="294" cy="127"/>
              </a:xfrm>
              <a:custGeom>
                <a:avLst/>
                <a:gdLst>
                  <a:gd name="T0" fmla="*/ 111 w 294"/>
                  <a:gd name="T1" fmla="*/ 112 h 127"/>
                  <a:gd name="T2" fmla="*/ 107 w 294"/>
                  <a:gd name="T3" fmla="*/ 116 h 127"/>
                  <a:gd name="T4" fmla="*/ 104 w 294"/>
                  <a:gd name="T5" fmla="*/ 119 h 127"/>
                  <a:gd name="T6" fmla="*/ 103 w 294"/>
                  <a:gd name="T7" fmla="*/ 120 h 127"/>
                  <a:gd name="T8" fmla="*/ 100 w 294"/>
                  <a:gd name="T9" fmla="*/ 121 h 127"/>
                  <a:gd name="T10" fmla="*/ 92 w 294"/>
                  <a:gd name="T11" fmla="*/ 121 h 127"/>
                  <a:gd name="T12" fmla="*/ 89 w 294"/>
                  <a:gd name="T13" fmla="*/ 125 h 127"/>
                  <a:gd name="T14" fmla="*/ 75 w 294"/>
                  <a:gd name="T15" fmla="*/ 127 h 127"/>
                  <a:gd name="T16" fmla="*/ 82 w 294"/>
                  <a:gd name="T17" fmla="*/ 113 h 127"/>
                  <a:gd name="T18" fmla="*/ 69 w 294"/>
                  <a:gd name="T19" fmla="*/ 111 h 127"/>
                  <a:gd name="T20" fmla="*/ 69 w 294"/>
                  <a:gd name="T21" fmla="*/ 112 h 127"/>
                  <a:gd name="T22" fmla="*/ 63 w 294"/>
                  <a:gd name="T23" fmla="*/ 110 h 127"/>
                  <a:gd name="T24" fmla="*/ 55 w 294"/>
                  <a:gd name="T25" fmla="*/ 105 h 127"/>
                  <a:gd name="T26" fmla="*/ 52 w 294"/>
                  <a:gd name="T27" fmla="*/ 103 h 127"/>
                  <a:gd name="T28" fmla="*/ 46 w 294"/>
                  <a:gd name="T29" fmla="*/ 99 h 127"/>
                  <a:gd name="T30" fmla="*/ 42 w 294"/>
                  <a:gd name="T31" fmla="*/ 96 h 127"/>
                  <a:gd name="T32" fmla="*/ 41 w 294"/>
                  <a:gd name="T33" fmla="*/ 96 h 127"/>
                  <a:gd name="T34" fmla="*/ 35 w 294"/>
                  <a:gd name="T35" fmla="*/ 92 h 127"/>
                  <a:gd name="T36" fmla="*/ 29 w 294"/>
                  <a:gd name="T37" fmla="*/ 86 h 127"/>
                  <a:gd name="T38" fmla="*/ 18 w 294"/>
                  <a:gd name="T39" fmla="*/ 84 h 127"/>
                  <a:gd name="T40" fmla="*/ 14 w 294"/>
                  <a:gd name="T41" fmla="*/ 83 h 127"/>
                  <a:gd name="T42" fmla="*/ 18 w 294"/>
                  <a:gd name="T43" fmla="*/ 76 h 127"/>
                  <a:gd name="T44" fmla="*/ 19 w 294"/>
                  <a:gd name="T45" fmla="*/ 72 h 127"/>
                  <a:gd name="T46" fmla="*/ 12 w 294"/>
                  <a:gd name="T47" fmla="*/ 67 h 127"/>
                  <a:gd name="T48" fmla="*/ 9 w 294"/>
                  <a:gd name="T49" fmla="*/ 67 h 127"/>
                  <a:gd name="T50" fmla="*/ 8 w 294"/>
                  <a:gd name="T51" fmla="*/ 67 h 127"/>
                  <a:gd name="T52" fmla="*/ 0 w 294"/>
                  <a:gd name="T53" fmla="*/ 66 h 127"/>
                  <a:gd name="T54" fmla="*/ 0 w 294"/>
                  <a:gd name="T55" fmla="*/ 22 h 127"/>
                  <a:gd name="T56" fmla="*/ 7 w 294"/>
                  <a:gd name="T57" fmla="*/ 23 h 127"/>
                  <a:gd name="T58" fmla="*/ 20 w 294"/>
                  <a:gd name="T59" fmla="*/ 30 h 127"/>
                  <a:gd name="T60" fmla="*/ 33 w 294"/>
                  <a:gd name="T61" fmla="*/ 34 h 127"/>
                  <a:gd name="T62" fmla="*/ 50 w 294"/>
                  <a:gd name="T63" fmla="*/ 40 h 127"/>
                  <a:gd name="T64" fmla="*/ 69 w 294"/>
                  <a:gd name="T65" fmla="*/ 45 h 127"/>
                  <a:gd name="T66" fmla="*/ 80 w 294"/>
                  <a:gd name="T67" fmla="*/ 51 h 127"/>
                  <a:gd name="T68" fmla="*/ 81 w 294"/>
                  <a:gd name="T69" fmla="*/ 52 h 127"/>
                  <a:gd name="T70" fmla="*/ 88 w 294"/>
                  <a:gd name="T71" fmla="*/ 57 h 127"/>
                  <a:gd name="T72" fmla="*/ 103 w 294"/>
                  <a:gd name="T73" fmla="*/ 62 h 127"/>
                  <a:gd name="T74" fmla="*/ 107 w 294"/>
                  <a:gd name="T75" fmla="*/ 65 h 127"/>
                  <a:gd name="T76" fmla="*/ 112 w 294"/>
                  <a:gd name="T77" fmla="*/ 67 h 127"/>
                  <a:gd name="T78" fmla="*/ 114 w 294"/>
                  <a:gd name="T79" fmla="*/ 71 h 127"/>
                  <a:gd name="T80" fmla="*/ 117 w 294"/>
                  <a:gd name="T81" fmla="*/ 74 h 127"/>
                  <a:gd name="T82" fmla="*/ 118 w 294"/>
                  <a:gd name="T83" fmla="*/ 80 h 127"/>
                  <a:gd name="T84" fmla="*/ 116 w 294"/>
                  <a:gd name="T85" fmla="*/ 83 h 127"/>
                  <a:gd name="T86" fmla="*/ 117 w 294"/>
                  <a:gd name="T87" fmla="*/ 90 h 127"/>
                  <a:gd name="T88" fmla="*/ 118 w 294"/>
                  <a:gd name="T89" fmla="*/ 95 h 127"/>
                  <a:gd name="T90" fmla="*/ 120 w 294"/>
                  <a:gd name="T91" fmla="*/ 96 h 127"/>
                  <a:gd name="T92" fmla="*/ 116 w 294"/>
                  <a:gd name="T93" fmla="*/ 101 h 127"/>
                  <a:gd name="T94" fmla="*/ 113 w 294"/>
                  <a:gd name="T95" fmla="*/ 104 h 127"/>
                  <a:gd name="T96" fmla="*/ 111 w 294"/>
                  <a:gd name="T97" fmla="*/ 109 h 127"/>
                  <a:gd name="T98" fmla="*/ 111 w 294"/>
                  <a:gd name="T99" fmla="*/ 112 h 127"/>
                  <a:gd name="T100" fmla="*/ 236 w 294"/>
                  <a:gd name="T101" fmla="*/ 4 h 127"/>
                  <a:gd name="T102" fmla="*/ 236 w 294"/>
                  <a:gd name="T103" fmla="*/ 0 h 127"/>
                  <a:gd name="T104" fmla="*/ 292 w 294"/>
                  <a:gd name="T105" fmla="*/ 0 h 127"/>
                  <a:gd name="T106" fmla="*/ 294 w 294"/>
                  <a:gd name="T107" fmla="*/ 14 h 127"/>
                  <a:gd name="T108" fmla="*/ 256 w 294"/>
                  <a:gd name="T109" fmla="*/ 21 h 127"/>
                  <a:gd name="T110" fmla="*/ 236 w 294"/>
                  <a:gd name="T111" fmla="*/ 4 h 1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4"/>
                  <a:gd name="T169" fmla="*/ 0 h 127"/>
                  <a:gd name="T170" fmla="*/ 294 w 294"/>
                  <a:gd name="T171" fmla="*/ 127 h 1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4" h="127">
                    <a:moveTo>
                      <a:pt x="111" y="112"/>
                    </a:moveTo>
                    <a:lnTo>
                      <a:pt x="107" y="116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0" y="121"/>
                    </a:lnTo>
                    <a:lnTo>
                      <a:pt x="92" y="121"/>
                    </a:lnTo>
                    <a:lnTo>
                      <a:pt x="89" y="125"/>
                    </a:lnTo>
                    <a:lnTo>
                      <a:pt x="75" y="127"/>
                    </a:lnTo>
                    <a:lnTo>
                      <a:pt x="82" y="113"/>
                    </a:lnTo>
                    <a:lnTo>
                      <a:pt x="69" y="111"/>
                    </a:lnTo>
                    <a:lnTo>
                      <a:pt x="69" y="112"/>
                    </a:lnTo>
                    <a:lnTo>
                      <a:pt x="63" y="110"/>
                    </a:lnTo>
                    <a:lnTo>
                      <a:pt x="55" y="105"/>
                    </a:lnTo>
                    <a:lnTo>
                      <a:pt x="52" y="103"/>
                    </a:lnTo>
                    <a:lnTo>
                      <a:pt x="46" y="99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35" y="92"/>
                    </a:lnTo>
                    <a:lnTo>
                      <a:pt x="29" y="86"/>
                    </a:lnTo>
                    <a:lnTo>
                      <a:pt x="18" y="84"/>
                    </a:lnTo>
                    <a:lnTo>
                      <a:pt x="14" y="83"/>
                    </a:lnTo>
                    <a:lnTo>
                      <a:pt x="18" y="76"/>
                    </a:lnTo>
                    <a:lnTo>
                      <a:pt x="19" y="72"/>
                    </a:lnTo>
                    <a:lnTo>
                      <a:pt x="12" y="67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0" y="66"/>
                    </a:lnTo>
                    <a:lnTo>
                      <a:pt x="0" y="22"/>
                    </a:lnTo>
                    <a:lnTo>
                      <a:pt x="7" y="23"/>
                    </a:lnTo>
                    <a:lnTo>
                      <a:pt x="20" y="30"/>
                    </a:lnTo>
                    <a:lnTo>
                      <a:pt x="33" y="34"/>
                    </a:lnTo>
                    <a:lnTo>
                      <a:pt x="50" y="40"/>
                    </a:lnTo>
                    <a:lnTo>
                      <a:pt x="69" y="45"/>
                    </a:lnTo>
                    <a:lnTo>
                      <a:pt x="80" y="51"/>
                    </a:lnTo>
                    <a:lnTo>
                      <a:pt x="81" y="52"/>
                    </a:lnTo>
                    <a:lnTo>
                      <a:pt x="88" y="57"/>
                    </a:lnTo>
                    <a:lnTo>
                      <a:pt x="103" y="62"/>
                    </a:lnTo>
                    <a:lnTo>
                      <a:pt x="107" y="65"/>
                    </a:lnTo>
                    <a:lnTo>
                      <a:pt x="112" y="67"/>
                    </a:lnTo>
                    <a:lnTo>
                      <a:pt x="114" y="71"/>
                    </a:lnTo>
                    <a:lnTo>
                      <a:pt x="117" y="74"/>
                    </a:lnTo>
                    <a:lnTo>
                      <a:pt x="118" y="80"/>
                    </a:lnTo>
                    <a:lnTo>
                      <a:pt x="116" y="83"/>
                    </a:lnTo>
                    <a:lnTo>
                      <a:pt x="117" y="90"/>
                    </a:lnTo>
                    <a:lnTo>
                      <a:pt x="118" y="95"/>
                    </a:lnTo>
                    <a:lnTo>
                      <a:pt x="120" y="96"/>
                    </a:lnTo>
                    <a:lnTo>
                      <a:pt x="116" y="101"/>
                    </a:lnTo>
                    <a:lnTo>
                      <a:pt x="113" y="104"/>
                    </a:lnTo>
                    <a:lnTo>
                      <a:pt x="111" y="109"/>
                    </a:lnTo>
                    <a:lnTo>
                      <a:pt x="111" y="112"/>
                    </a:lnTo>
                    <a:close/>
                    <a:moveTo>
                      <a:pt x="236" y="4"/>
                    </a:moveTo>
                    <a:lnTo>
                      <a:pt x="236" y="0"/>
                    </a:lnTo>
                    <a:lnTo>
                      <a:pt x="292" y="0"/>
                    </a:lnTo>
                    <a:lnTo>
                      <a:pt x="294" y="14"/>
                    </a:lnTo>
                    <a:lnTo>
                      <a:pt x="256" y="21"/>
                    </a:lnTo>
                    <a:lnTo>
                      <a:pt x="236" y="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51"/>
              <p:cNvSpPr>
                <a:spLocks/>
              </p:cNvSpPr>
              <p:nvPr/>
            </p:nvSpPr>
            <p:spPr bwMode="auto">
              <a:xfrm>
                <a:off x="880" y="606"/>
                <a:ext cx="69" cy="219"/>
              </a:xfrm>
              <a:custGeom>
                <a:avLst/>
                <a:gdLst>
                  <a:gd name="T0" fmla="*/ 69 w 69"/>
                  <a:gd name="T1" fmla="*/ 46 h 219"/>
                  <a:gd name="T2" fmla="*/ 64 w 69"/>
                  <a:gd name="T3" fmla="*/ 57 h 219"/>
                  <a:gd name="T4" fmla="*/ 64 w 69"/>
                  <a:gd name="T5" fmla="*/ 59 h 219"/>
                  <a:gd name="T6" fmla="*/ 61 w 69"/>
                  <a:gd name="T7" fmla="*/ 64 h 219"/>
                  <a:gd name="T8" fmla="*/ 64 w 69"/>
                  <a:gd name="T9" fmla="*/ 69 h 219"/>
                  <a:gd name="T10" fmla="*/ 61 w 69"/>
                  <a:gd name="T11" fmla="*/ 79 h 219"/>
                  <a:gd name="T12" fmla="*/ 60 w 69"/>
                  <a:gd name="T13" fmla="*/ 86 h 219"/>
                  <a:gd name="T14" fmla="*/ 53 w 69"/>
                  <a:gd name="T15" fmla="*/ 89 h 219"/>
                  <a:gd name="T16" fmla="*/ 51 w 69"/>
                  <a:gd name="T17" fmla="*/ 98 h 219"/>
                  <a:gd name="T18" fmla="*/ 48 w 69"/>
                  <a:gd name="T19" fmla="*/ 105 h 219"/>
                  <a:gd name="T20" fmla="*/ 43 w 69"/>
                  <a:gd name="T21" fmla="*/ 117 h 219"/>
                  <a:gd name="T22" fmla="*/ 43 w 69"/>
                  <a:gd name="T23" fmla="*/ 118 h 219"/>
                  <a:gd name="T24" fmla="*/ 36 w 69"/>
                  <a:gd name="T25" fmla="*/ 135 h 219"/>
                  <a:gd name="T26" fmla="*/ 30 w 69"/>
                  <a:gd name="T27" fmla="*/ 152 h 219"/>
                  <a:gd name="T28" fmla="*/ 29 w 69"/>
                  <a:gd name="T29" fmla="*/ 162 h 219"/>
                  <a:gd name="T30" fmla="*/ 25 w 69"/>
                  <a:gd name="T31" fmla="*/ 172 h 219"/>
                  <a:gd name="T32" fmla="*/ 20 w 69"/>
                  <a:gd name="T33" fmla="*/ 184 h 219"/>
                  <a:gd name="T34" fmla="*/ 16 w 69"/>
                  <a:gd name="T35" fmla="*/ 195 h 219"/>
                  <a:gd name="T36" fmla="*/ 12 w 69"/>
                  <a:gd name="T37" fmla="*/ 211 h 219"/>
                  <a:gd name="T38" fmla="*/ 7 w 69"/>
                  <a:gd name="T39" fmla="*/ 219 h 219"/>
                  <a:gd name="T40" fmla="*/ 0 w 69"/>
                  <a:gd name="T41" fmla="*/ 218 h 219"/>
                  <a:gd name="T42" fmla="*/ 0 w 69"/>
                  <a:gd name="T43" fmla="*/ 0 h 219"/>
                  <a:gd name="T44" fmla="*/ 8 w 69"/>
                  <a:gd name="T45" fmla="*/ 1 h 219"/>
                  <a:gd name="T46" fmla="*/ 9 w 69"/>
                  <a:gd name="T47" fmla="*/ 1 h 219"/>
                  <a:gd name="T48" fmla="*/ 12 w 69"/>
                  <a:gd name="T49" fmla="*/ 1 h 219"/>
                  <a:gd name="T50" fmla="*/ 19 w 69"/>
                  <a:gd name="T51" fmla="*/ 6 h 219"/>
                  <a:gd name="T52" fmla="*/ 18 w 69"/>
                  <a:gd name="T53" fmla="*/ 10 h 219"/>
                  <a:gd name="T54" fmla="*/ 14 w 69"/>
                  <a:gd name="T55" fmla="*/ 17 h 219"/>
                  <a:gd name="T56" fmla="*/ 18 w 69"/>
                  <a:gd name="T57" fmla="*/ 18 h 219"/>
                  <a:gd name="T58" fmla="*/ 29 w 69"/>
                  <a:gd name="T59" fmla="*/ 20 h 219"/>
                  <a:gd name="T60" fmla="*/ 35 w 69"/>
                  <a:gd name="T61" fmla="*/ 26 h 219"/>
                  <a:gd name="T62" fmla="*/ 41 w 69"/>
                  <a:gd name="T63" fmla="*/ 30 h 219"/>
                  <a:gd name="T64" fmla="*/ 42 w 69"/>
                  <a:gd name="T65" fmla="*/ 30 h 219"/>
                  <a:gd name="T66" fmla="*/ 46 w 69"/>
                  <a:gd name="T67" fmla="*/ 33 h 219"/>
                  <a:gd name="T68" fmla="*/ 52 w 69"/>
                  <a:gd name="T69" fmla="*/ 37 h 219"/>
                  <a:gd name="T70" fmla="*/ 55 w 69"/>
                  <a:gd name="T71" fmla="*/ 39 h 219"/>
                  <a:gd name="T72" fmla="*/ 63 w 69"/>
                  <a:gd name="T73" fmla="*/ 44 h 219"/>
                  <a:gd name="T74" fmla="*/ 69 w 69"/>
                  <a:gd name="T75" fmla="*/ 46 h 2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219"/>
                  <a:gd name="T116" fmla="*/ 69 w 69"/>
                  <a:gd name="T117" fmla="*/ 219 h 2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219">
                    <a:moveTo>
                      <a:pt x="69" y="46"/>
                    </a:moveTo>
                    <a:lnTo>
                      <a:pt x="64" y="57"/>
                    </a:lnTo>
                    <a:lnTo>
                      <a:pt x="64" y="59"/>
                    </a:lnTo>
                    <a:lnTo>
                      <a:pt x="61" y="64"/>
                    </a:lnTo>
                    <a:lnTo>
                      <a:pt x="64" y="69"/>
                    </a:lnTo>
                    <a:lnTo>
                      <a:pt x="61" y="79"/>
                    </a:lnTo>
                    <a:lnTo>
                      <a:pt x="60" y="86"/>
                    </a:lnTo>
                    <a:lnTo>
                      <a:pt x="53" y="89"/>
                    </a:lnTo>
                    <a:lnTo>
                      <a:pt x="51" y="98"/>
                    </a:lnTo>
                    <a:lnTo>
                      <a:pt x="48" y="105"/>
                    </a:lnTo>
                    <a:lnTo>
                      <a:pt x="43" y="117"/>
                    </a:lnTo>
                    <a:lnTo>
                      <a:pt x="43" y="118"/>
                    </a:lnTo>
                    <a:lnTo>
                      <a:pt x="36" y="135"/>
                    </a:lnTo>
                    <a:lnTo>
                      <a:pt x="30" y="152"/>
                    </a:lnTo>
                    <a:lnTo>
                      <a:pt x="29" y="162"/>
                    </a:lnTo>
                    <a:lnTo>
                      <a:pt x="25" y="172"/>
                    </a:lnTo>
                    <a:lnTo>
                      <a:pt x="20" y="184"/>
                    </a:lnTo>
                    <a:lnTo>
                      <a:pt x="16" y="195"/>
                    </a:lnTo>
                    <a:lnTo>
                      <a:pt x="12" y="211"/>
                    </a:lnTo>
                    <a:lnTo>
                      <a:pt x="7" y="21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9" y="6"/>
                    </a:lnTo>
                    <a:lnTo>
                      <a:pt x="18" y="10"/>
                    </a:lnTo>
                    <a:lnTo>
                      <a:pt x="14" y="17"/>
                    </a:lnTo>
                    <a:lnTo>
                      <a:pt x="18" y="18"/>
                    </a:lnTo>
                    <a:lnTo>
                      <a:pt x="29" y="20"/>
                    </a:lnTo>
                    <a:lnTo>
                      <a:pt x="35" y="26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6" y="33"/>
                    </a:lnTo>
                    <a:lnTo>
                      <a:pt x="52" y="37"/>
                    </a:lnTo>
                    <a:lnTo>
                      <a:pt x="55" y="39"/>
                    </a:lnTo>
                    <a:lnTo>
                      <a:pt x="63" y="44"/>
                    </a:lnTo>
                    <a:lnTo>
                      <a:pt x="69" y="4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52"/>
              <p:cNvSpPr>
                <a:spLocks/>
              </p:cNvSpPr>
              <p:nvPr/>
            </p:nvSpPr>
            <p:spPr bwMode="auto">
              <a:xfrm>
                <a:off x="952" y="628"/>
                <a:ext cx="203" cy="143"/>
              </a:xfrm>
              <a:custGeom>
                <a:avLst/>
                <a:gdLst>
                  <a:gd name="T0" fmla="*/ 179 w 203"/>
                  <a:gd name="T1" fmla="*/ 15 h 143"/>
                  <a:gd name="T2" fmla="*/ 196 w 203"/>
                  <a:gd name="T3" fmla="*/ 109 h 143"/>
                  <a:gd name="T4" fmla="*/ 202 w 203"/>
                  <a:gd name="T5" fmla="*/ 142 h 143"/>
                  <a:gd name="T6" fmla="*/ 198 w 203"/>
                  <a:gd name="T7" fmla="*/ 143 h 143"/>
                  <a:gd name="T8" fmla="*/ 164 w 203"/>
                  <a:gd name="T9" fmla="*/ 136 h 143"/>
                  <a:gd name="T10" fmla="*/ 132 w 203"/>
                  <a:gd name="T11" fmla="*/ 130 h 143"/>
                  <a:gd name="T12" fmla="*/ 132 w 203"/>
                  <a:gd name="T13" fmla="*/ 108 h 143"/>
                  <a:gd name="T14" fmla="*/ 121 w 203"/>
                  <a:gd name="T15" fmla="*/ 104 h 143"/>
                  <a:gd name="T16" fmla="*/ 125 w 203"/>
                  <a:gd name="T17" fmla="*/ 97 h 143"/>
                  <a:gd name="T18" fmla="*/ 118 w 203"/>
                  <a:gd name="T19" fmla="*/ 84 h 143"/>
                  <a:gd name="T20" fmla="*/ 107 w 203"/>
                  <a:gd name="T21" fmla="*/ 78 h 143"/>
                  <a:gd name="T22" fmla="*/ 92 w 203"/>
                  <a:gd name="T23" fmla="*/ 72 h 143"/>
                  <a:gd name="T24" fmla="*/ 86 w 203"/>
                  <a:gd name="T25" fmla="*/ 75 h 143"/>
                  <a:gd name="T26" fmla="*/ 79 w 203"/>
                  <a:gd name="T27" fmla="*/ 84 h 143"/>
                  <a:gd name="T28" fmla="*/ 76 w 203"/>
                  <a:gd name="T29" fmla="*/ 96 h 143"/>
                  <a:gd name="T30" fmla="*/ 73 w 203"/>
                  <a:gd name="T31" fmla="*/ 105 h 143"/>
                  <a:gd name="T32" fmla="*/ 73 w 203"/>
                  <a:gd name="T33" fmla="*/ 110 h 143"/>
                  <a:gd name="T34" fmla="*/ 76 w 203"/>
                  <a:gd name="T35" fmla="*/ 118 h 143"/>
                  <a:gd name="T36" fmla="*/ 63 w 203"/>
                  <a:gd name="T37" fmla="*/ 125 h 143"/>
                  <a:gd name="T38" fmla="*/ 54 w 203"/>
                  <a:gd name="T39" fmla="*/ 125 h 143"/>
                  <a:gd name="T40" fmla="*/ 49 w 203"/>
                  <a:gd name="T41" fmla="*/ 131 h 143"/>
                  <a:gd name="T42" fmla="*/ 34 w 203"/>
                  <a:gd name="T43" fmla="*/ 138 h 143"/>
                  <a:gd name="T44" fmla="*/ 29 w 203"/>
                  <a:gd name="T45" fmla="*/ 142 h 143"/>
                  <a:gd name="T46" fmla="*/ 26 w 203"/>
                  <a:gd name="T47" fmla="*/ 128 h 143"/>
                  <a:gd name="T48" fmla="*/ 24 w 203"/>
                  <a:gd name="T49" fmla="*/ 122 h 143"/>
                  <a:gd name="T50" fmla="*/ 17 w 203"/>
                  <a:gd name="T51" fmla="*/ 117 h 143"/>
                  <a:gd name="T52" fmla="*/ 13 w 203"/>
                  <a:gd name="T53" fmla="*/ 106 h 143"/>
                  <a:gd name="T54" fmla="*/ 13 w 203"/>
                  <a:gd name="T55" fmla="*/ 99 h 143"/>
                  <a:gd name="T56" fmla="*/ 21 w 203"/>
                  <a:gd name="T57" fmla="*/ 94 h 143"/>
                  <a:gd name="T58" fmla="*/ 30 w 203"/>
                  <a:gd name="T59" fmla="*/ 86 h 143"/>
                  <a:gd name="T60" fmla="*/ 31 w 203"/>
                  <a:gd name="T61" fmla="*/ 75 h 143"/>
                  <a:gd name="T62" fmla="*/ 26 w 203"/>
                  <a:gd name="T63" fmla="*/ 66 h 143"/>
                  <a:gd name="T64" fmla="*/ 21 w 203"/>
                  <a:gd name="T65" fmla="*/ 63 h 143"/>
                  <a:gd name="T66" fmla="*/ 13 w 203"/>
                  <a:gd name="T67" fmla="*/ 59 h 143"/>
                  <a:gd name="T68" fmla="*/ 6 w 203"/>
                  <a:gd name="T69" fmla="*/ 49 h 143"/>
                  <a:gd name="T70" fmla="*/ 0 w 203"/>
                  <a:gd name="T71" fmla="*/ 39 h 143"/>
                  <a:gd name="T72" fmla="*/ 3 w 203"/>
                  <a:gd name="T73" fmla="*/ 39 h 143"/>
                  <a:gd name="T74" fmla="*/ 20 w 203"/>
                  <a:gd name="T75" fmla="*/ 33 h 143"/>
                  <a:gd name="T76" fmla="*/ 31 w 203"/>
                  <a:gd name="T77" fmla="*/ 32 h 143"/>
                  <a:gd name="T78" fmla="*/ 35 w 203"/>
                  <a:gd name="T79" fmla="*/ 28 h 143"/>
                  <a:gd name="T80" fmla="*/ 40 w 203"/>
                  <a:gd name="T81" fmla="*/ 22 h 143"/>
                  <a:gd name="T82" fmla="*/ 50 w 203"/>
                  <a:gd name="T83" fmla="*/ 14 h 143"/>
                  <a:gd name="T84" fmla="*/ 63 w 203"/>
                  <a:gd name="T85" fmla="*/ 11 h 143"/>
                  <a:gd name="T86" fmla="*/ 78 w 203"/>
                  <a:gd name="T87" fmla="*/ 7 h 143"/>
                  <a:gd name="T88" fmla="*/ 98 w 203"/>
                  <a:gd name="T89" fmla="*/ 2 h 143"/>
                  <a:gd name="T90" fmla="*/ 147 w 203"/>
                  <a:gd name="T91" fmla="*/ 23 h 143"/>
                  <a:gd name="T92" fmla="*/ 153 w 203"/>
                  <a:gd name="T93" fmla="*/ 5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3"/>
                  <a:gd name="T142" fmla="*/ 0 h 143"/>
                  <a:gd name="T143" fmla="*/ 203 w 203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3" h="143">
                    <a:moveTo>
                      <a:pt x="153" y="5"/>
                    </a:moveTo>
                    <a:lnTo>
                      <a:pt x="179" y="15"/>
                    </a:lnTo>
                    <a:lnTo>
                      <a:pt x="168" y="69"/>
                    </a:lnTo>
                    <a:lnTo>
                      <a:pt x="196" y="109"/>
                    </a:lnTo>
                    <a:lnTo>
                      <a:pt x="197" y="114"/>
                    </a:lnTo>
                    <a:lnTo>
                      <a:pt x="202" y="142"/>
                    </a:lnTo>
                    <a:lnTo>
                      <a:pt x="203" y="142"/>
                    </a:lnTo>
                    <a:lnTo>
                      <a:pt x="198" y="143"/>
                    </a:lnTo>
                    <a:lnTo>
                      <a:pt x="184" y="140"/>
                    </a:lnTo>
                    <a:lnTo>
                      <a:pt x="164" y="136"/>
                    </a:lnTo>
                    <a:lnTo>
                      <a:pt x="145" y="132"/>
                    </a:lnTo>
                    <a:lnTo>
                      <a:pt x="132" y="130"/>
                    </a:lnTo>
                    <a:lnTo>
                      <a:pt x="132" y="116"/>
                    </a:lnTo>
                    <a:lnTo>
                      <a:pt x="132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2" y="98"/>
                    </a:lnTo>
                    <a:lnTo>
                      <a:pt x="125" y="97"/>
                    </a:lnTo>
                    <a:lnTo>
                      <a:pt x="126" y="90"/>
                    </a:lnTo>
                    <a:lnTo>
                      <a:pt x="118" y="84"/>
                    </a:lnTo>
                    <a:lnTo>
                      <a:pt x="112" y="82"/>
                    </a:lnTo>
                    <a:lnTo>
                      <a:pt x="107" y="78"/>
                    </a:lnTo>
                    <a:lnTo>
                      <a:pt x="100" y="76"/>
                    </a:lnTo>
                    <a:lnTo>
                      <a:pt x="92" y="72"/>
                    </a:lnTo>
                    <a:lnTo>
                      <a:pt x="89" y="73"/>
                    </a:lnTo>
                    <a:lnTo>
                      <a:pt x="86" y="75"/>
                    </a:lnTo>
                    <a:lnTo>
                      <a:pt x="82" y="76"/>
                    </a:lnTo>
                    <a:lnTo>
                      <a:pt x="79" y="84"/>
                    </a:lnTo>
                    <a:lnTo>
                      <a:pt x="78" y="91"/>
                    </a:lnTo>
                    <a:lnTo>
                      <a:pt x="76" y="96"/>
                    </a:lnTo>
                    <a:lnTo>
                      <a:pt x="74" y="102"/>
                    </a:lnTo>
                    <a:lnTo>
                      <a:pt x="73" y="105"/>
                    </a:lnTo>
                    <a:lnTo>
                      <a:pt x="73" y="110"/>
                    </a:lnTo>
                    <a:lnTo>
                      <a:pt x="75" y="116"/>
                    </a:lnTo>
                    <a:lnTo>
                      <a:pt x="76" y="118"/>
                    </a:lnTo>
                    <a:lnTo>
                      <a:pt x="73" y="121"/>
                    </a:lnTo>
                    <a:lnTo>
                      <a:pt x="63" y="125"/>
                    </a:lnTo>
                    <a:lnTo>
                      <a:pt x="54" y="125"/>
                    </a:lnTo>
                    <a:lnTo>
                      <a:pt x="50" y="130"/>
                    </a:lnTo>
                    <a:lnTo>
                      <a:pt x="49" y="131"/>
                    </a:lnTo>
                    <a:lnTo>
                      <a:pt x="46" y="135"/>
                    </a:lnTo>
                    <a:lnTo>
                      <a:pt x="34" y="138"/>
                    </a:lnTo>
                    <a:lnTo>
                      <a:pt x="31" y="143"/>
                    </a:lnTo>
                    <a:lnTo>
                      <a:pt x="29" y="142"/>
                    </a:lnTo>
                    <a:lnTo>
                      <a:pt x="28" y="135"/>
                    </a:lnTo>
                    <a:lnTo>
                      <a:pt x="26" y="128"/>
                    </a:lnTo>
                    <a:lnTo>
                      <a:pt x="25" y="126"/>
                    </a:lnTo>
                    <a:lnTo>
                      <a:pt x="24" y="122"/>
                    </a:lnTo>
                    <a:lnTo>
                      <a:pt x="21" y="119"/>
                    </a:lnTo>
                    <a:lnTo>
                      <a:pt x="17" y="117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12" y="101"/>
                    </a:lnTo>
                    <a:lnTo>
                      <a:pt x="13" y="99"/>
                    </a:lnTo>
                    <a:lnTo>
                      <a:pt x="19" y="96"/>
                    </a:lnTo>
                    <a:lnTo>
                      <a:pt x="21" y="94"/>
                    </a:lnTo>
                    <a:lnTo>
                      <a:pt x="25" y="91"/>
                    </a:lnTo>
                    <a:lnTo>
                      <a:pt x="30" y="86"/>
                    </a:lnTo>
                    <a:lnTo>
                      <a:pt x="31" y="81"/>
                    </a:lnTo>
                    <a:lnTo>
                      <a:pt x="31" y="75"/>
                    </a:lnTo>
                    <a:lnTo>
                      <a:pt x="27" y="69"/>
                    </a:lnTo>
                    <a:lnTo>
                      <a:pt x="26" y="66"/>
                    </a:lnTo>
                    <a:lnTo>
                      <a:pt x="24" y="64"/>
                    </a:lnTo>
                    <a:lnTo>
                      <a:pt x="21" y="63"/>
                    </a:lnTo>
                    <a:lnTo>
                      <a:pt x="19" y="62"/>
                    </a:lnTo>
                    <a:lnTo>
                      <a:pt x="13" y="59"/>
                    </a:lnTo>
                    <a:lnTo>
                      <a:pt x="10" y="52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17" y="37"/>
                    </a:lnTo>
                    <a:lnTo>
                      <a:pt x="20" y="33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5" y="28"/>
                    </a:lnTo>
                    <a:lnTo>
                      <a:pt x="39" y="24"/>
                    </a:lnTo>
                    <a:lnTo>
                      <a:pt x="40" y="22"/>
                    </a:lnTo>
                    <a:lnTo>
                      <a:pt x="46" y="19"/>
                    </a:lnTo>
                    <a:lnTo>
                      <a:pt x="50" y="14"/>
                    </a:lnTo>
                    <a:lnTo>
                      <a:pt x="54" y="12"/>
                    </a:lnTo>
                    <a:lnTo>
                      <a:pt x="63" y="11"/>
                    </a:lnTo>
                    <a:lnTo>
                      <a:pt x="74" y="9"/>
                    </a:lnTo>
                    <a:lnTo>
                      <a:pt x="78" y="7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29" y="16"/>
                    </a:lnTo>
                    <a:lnTo>
                      <a:pt x="147" y="23"/>
                    </a:lnTo>
                    <a:lnTo>
                      <a:pt x="150" y="16"/>
                    </a:lnTo>
                    <a:lnTo>
                      <a:pt x="153" y="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53"/>
              <p:cNvSpPr>
                <a:spLocks/>
              </p:cNvSpPr>
              <p:nvPr/>
            </p:nvSpPr>
            <p:spPr bwMode="auto">
              <a:xfrm>
                <a:off x="887" y="651"/>
                <a:ext cx="96" cy="207"/>
              </a:xfrm>
              <a:custGeom>
                <a:avLst/>
                <a:gdLst>
                  <a:gd name="T0" fmla="*/ 65 w 96"/>
                  <a:gd name="T1" fmla="*/ 16 h 207"/>
                  <a:gd name="T2" fmla="*/ 70 w 96"/>
                  <a:gd name="T3" fmla="*/ 24 h 207"/>
                  <a:gd name="T4" fmla="*/ 75 w 96"/>
                  <a:gd name="T5" fmla="*/ 29 h 207"/>
                  <a:gd name="T6" fmla="*/ 84 w 96"/>
                  <a:gd name="T7" fmla="*/ 39 h 207"/>
                  <a:gd name="T8" fmla="*/ 89 w 96"/>
                  <a:gd name="T9" fmla="*/ 41 h 207"/>
                  <a:gd name="T10" fmla="*/ 92 w 96"/>
                  <a:gd name="T11" fmla="*/ 46 h 207"/>
                  <a:gd name="T12" fmla="*/ 96 w 96"/>
                  <a:gd name="T13" fmla="*/ 58 h 207"/>
                  <a:gd name="T14" fmla="*/ 90 w 96"/>
                  <a:gd name="T15" fmla="*/ 68 h 207"/>
                  <a:gd name="T16" fmla="*/ 84 w 96"/>
                  <a:gd name="T17" fmla="*/ 73 h 207"/>
                  <a:gd name="T18" fmla="*/ 77 w 96"/>
                  <a:gd name="T19" fmla="*/ 78 h 207"/>
                  <a:gd name="T20" fmla="*/ 80 w 96"/>
                  <a:gd name="T21" fmla="*/ 91 h 207"/>
                  <a:gd name="T22" fmla="*/ 86 w 96"/>
                  <a:gd name="T23" fmla="*/ 96 h 207"/>
                  <a:gd name="T24" fmla="*/ 90 w 96"/>
                  <a:gd name="T25" fmla="*/ 103 h 207"/>
                  <a:gd name="T26" fmla="*/ 93 w 96"/>
                  <a:gd name="T27" fmla="*/ 112 h 207"/>
                  <a:gd name="T28" fmla="*/ 96 w 96"/>
                  <a:gd name="T29" fmla="*/ 120 h 207"/>
                  <a:gd name="T30" fmla="*/ 92 w 96"/>
                  <a:gd name="T31" fmla="*/ 124 h 207"/>
                  <a:gd name="T32" fmla="*/ 91 w 96"/>
                  <a:gd name="T33" fmla="*/ 134 h 207"/>
                  <a:gd name="T34" fmla="*/ 82 w 96"/>
                  <a:gd name="T35" fmla="*/ 135 h 207"/>
                  <a:gd name="T36" fmla="*/ 74 w 96"/>
                  <a:gd name="T37" fmla="*/ 147 h 207"/>
                  <a:gd name="T38" fmla="*/ 65 w 96"/>
                  <a:gd name="T39" fmla="*/ 158 h 207"/>
                  <a:gd name="T40" fmla="*/ 53 w 96"/>
                  <a:gd name="T41" fmla="*/ 162 h 207"/>
                  <a:gd name="T42" fmla="*/ 49 w 96"/>
                  <a:gd name="T43" fmla="*/ 174 h 207"/>
                  <a:gd name="T44" fmla="*/ 42 w 96"/>
                  <a:gd name="T45" fmla="*/ 196 h 207"/>
                  <a:gd name="T46" fmla="*/ 9 w 96"/>
                  <a:gd name="T47" fmla="*/ 207 h 207"/>
                  <a:gd name="T48" fmla="*/ 0 w 96"/>
                  <a:gd name="T49" fmla="*/ 174 h 207"/>
                  <a:gd name="T50" fmla="*/ 9 w 96"/>
                  <a:gd name="T51" fmla="*/ 150 h 207"/>
                  <a:gd name="T52" fmla="*/ 18 w 96"/>
                  <a:gd name="T53" fmla="*/ 127 h 207"/>
                  <a:gd name="T54" fmla="*/ 23 w 96"/>
                  <a:gd name="T55" fmla="*/ 107 h 207"/>
                  <a:gd name="T56" fmla="*/ 36 w 96"/>
                  <a:gd name="T57" fmla="*/ 73 h 207"/>
                  <a:gd name="T58" fmla="*/ 41 w 96"/>
                  <a:gd name="T59" fmla="*/ 60 h 207"/>
                  <a:gd name="T60" fmla="*/ 46 w 96"/>
                  <a:gd name="T61" fmla="*/ 44 h 207"/>
                  <a:gd name="T62" fmla="*/ 54 w 96"/>
                  <a:gd name="T63" fmla="*/ 34 h 207"/>
                  <a:gd name="T64" fmla="*/ 54 w 96"/>
                  <a:gd name="T65" fmla="*/ 19 h 207"/>
                  <a:gd name="T66" fmla="*/ 57 w 96"/>
                  <a:gd name="T67" fmla="*/ 12 h 207"/>
                  <a:gd name="T68" fmla="*/ 62 w 96"/>
                  <a:gd name="T69" fmla="*/ 0 h 207"/>
                  <a:gd name="T70" fmla="*/ 68 w 96"/>
                  <a:gd name="T71" fmla="*/ 16 h 2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"/>
                  <a:gd name="T109" fmla="*/ 0 h 207"/>
                  <a:gd name="T110" fmla="*/ 96 w 96"/>
                  <a:gd name="T111" fmla="*/ 207 h 2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" h="207">
                    <a:moveTo>
                      <a:pt x="68" y="16"/>
                    </a:moveTo>
                    <a:lnTo>
                      <a:pt x="65" y="16"/>
                    </a:lnTo>
                    <a:lnTo>
                      <a:pt x="70" y="24"/>
                    </a:lnTo>
                    <a:lnTo>
                      <a:pt x="71" y="26"/>
                    </a:lnTo>
                    <a:lnTo>
                      <a:pt x="75" y="29"/>
                    </a:lnTo>
                    <a:lnTo>
                      <a:pt x="78" y="36"/>
                    </a:lnTo>
                    <a:lnTo>
                      <a:pt x="84" y="39"/>
                    </a:lnTo>
                    <a:lnTo>
                      <a:pt x="86" y="40"/>
                    </a:lnTo>
                    <a:lnTo>
                      <a:pt x="89" y="41"/>
                    </a:lnTo>
                    <a:lnTo>
                      <a:pt x="91" y="43"/>
                    </a:lnTo>
                    <a:lnTo>
                      <a:pt x="92" y="46"/>
                    </a:lnTo>
                    <a:lnTo>
                      <a:pt x="96" y="52"/>
                    </a:lnTo>
                    <a:lnTo>
                      <a:pt x="96" y="58"/>
                    </a:lnTo>
                    <a:lnTo>
                      <a:pt x="95" y="63"/>
                    </a:lnTo>
                    <a:lnTo>
                      <a:pt x="90" y="68"/>
                    </a:lnTo>
                    <a:lnTo>
                      <a:pt x="86" y="71"/>
                    </a:lnTo>
                    <a:lnTo>
                      <a:pt x="84" y="73"/>
                    </a:lnTo>
                    <a:lnTo>
                      <a:pt x="78" y="76"/>
                    </a:lnTo>
                    <a:lnTo>
                      <a:pt x="77" y="78"/>
                    </a:lnTo>
                    <a:lnTo>
                      <a:pt x="78" y="83"/>
                    </a:lnTo>
                    <a:lnTo>
                      <a:pt x="80" y="91"/>
                    </a:lnTo>
                    <a:lnTo>
                      <a:pt x="82" y="94"/>
                    </a:lnTo>
                    <a:lnTo>
                      <a:pt x="86" y="96"/>
                    </a:lnTo>
                    <a:lnTo>
                      <a:pt x="89" y="99"/>
                    </a:lnTo>
                    <a:lnTo>
                      <a:pt x="90" y="103"/>
                    </a:lnTo>
                    <a:lnTo>
                      <a:pt x="91" y="105"/>
                    </a:lnTo>
                    <a:lnTo>
                      <a:pt x="93" y="112"/>
                    </a:lnTo>
                    <a:lnTo>
                      <a:pt x="94" y="119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2" y="124"/>
                    </a:lnTo>
                    <a:lnTo>
                      <a:pt x="92" y="131"/>
                    </a:lnTo>
                    <a:lnTo>
                      <a:pt x="91" y="134"/>
                    </a:lnTo>
                    <a:lnTo>
                      <a:pt x="85" y="133"/>
                    </a:lnTo>
                    <a:lnTo>
                      <a:pt x="82" y="135"/>
                    </a:lnTo>
                    <a:lnTo>
                      <a:pt x="78" y="142"/>
                    </a:lnTo>
                    <a:lnTo>
                      <a:pt x="74" y="147"/>
                    </a:lnTo>
                    <a:lnTo>
                      <a:pt x="71" y="155"/>
                    </a:lnTo>
                    <a:lnTo>
                      <a:pt x="65" y="158"/>
                    </a:lnTo>
                    <a:lnTo>
                      <a:pt x="58" y="162"/>
                    </a:lnTo>
                    <a:lnTo>
                      <a:pt x="53" y="162"/>
                    </a:lnTo>
                    <a:lnTo>
                      <a:pt x="49" y="167"/>
                    </a:lnTo>
                    <a:lnTo>
                      <a:pt x="49" y="174"/>
                    </a:lnTo>
                    <a:lnTo>
                      <a:pt x="44" y="190"/>
                    </a:lnTo>
                    <a:lnTo>
                      <a:pt x="42" y="196"/>
                    </a:lnTo>
                    <a:lnTo>
                      <a:pt x="35" y="190"/>
                    </a:lnTo>
                    <a:lnTo>
                      <a:pt x="9" y="207"/>
                    </a:lnTo>
                    <a:lnTo>
                      <a:pt x="1" y="174"/>
                    </a:lnTo>
                    <a:lnTo>
                      <a:pt x="0" y="174"/>
                    </a:lnTo>
                    <a:lnTo>
                      <a:pt x="5" y="166"/>
                    </a:lnTo>
                    <a:lnTo>
                      <a:pt x="9" y="150"/>
                    </a:lnTo>
                    <a:lnTo>
                      <a:pt x="13" y="139"/>
                    </a:lnTo>
                    <a:lnTo>
                      <a:pt x="18" y="127"/>
                    </a:lnTo>
                    <a:lnTo>
                      <a:pt x="22" y="117"/>
                    </a:lnTo>
                    <a:lnTo>
                      <a:pt x="23" y="107"/>
                    </a:lnTo>
                    <a:lnTo>
                      <a:pt x="29" y="90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41" y="60"/>
                    </a:lnTo>
                    <a:lnTo>
                      <a:pt x="44" y="53"/>
                    </a:lnTo>
                    <a:lnTo>
                      <a:pt x="46" y="44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7" y="24"/>
                    </a:lnTo>
                    <a:lnTo>
                      <a:pt x="54" y="19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75" y="2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5" name="Freeform 54"/>
              <p:cNvSpPr>
                <a:spLocks/>
              </p:cNvSpPr>
              <p:nvPr/>
            </p:nvSpPr>
            <p:spPr bwMode="auto">
              <a:xfrm>
                <a:off x="978" y="745"/>
                <a:ext cx="179" cy="174"/>
              </a:xfrm>
              <a:custGeom>
                <a:avLst/>
                <a:gdLst>
                  <a:gd name="T0" fmla="*/ 173 w 179"/>
                  <a:gd name="T1" fmla="*/ 158 h 174"/>
                  <a:gd name="T2" fmla="*/ 131 w 179"/>
                  <a:gd name="T3" fmla="*/ 139 h 174"/>
                  <a:gd name="T4" fmla="*/ 124 w 179"/>
                  <a:gd name="T5" fmla="*/ 129 h 174"/>
                  <a:gd name="T6" fmla="*/ 122 w 179"/>
                  <a:gd name="T7" fmla="*/ 123 h 174"/>
                  <a:gd name="T8" fmla="*/ 121 w 179"/>
                  <a:gd name="T9" fmla="*/ 114 h 174"/>
                  <a:gd name="T10" fmla="*/ 119 w 179"/>
                  <a:gd name="T11" fmla="*/ 108 h 174"/>
                  <a:gd name="T12" fmla="*/ 109 w 179"/>
                  <a:gd name="T13" fmla="*/ 101 h 174"/>
                  <a:gd name="T14" fmla="*/ 100 w 179"/>
                  <a:gd name="T15" fmla="*/ 97 h 174"/>
                  <a:gd name="T16" fmla="*/ 94 w 179"/>
                  <a:gd name="T17" fmla="*/ 91 h 174"/>
                  <a:gd name="T18" fmla="*/ 82 w 179"/>
                  <a:gd name="T19" fmla="*/ 87 h 174"/>
                  <a:gd name="T20" fmla="*/ 81 w 179"/>
                  <a:gd name="T21" fmla="*/ 98 h 174"/>
                  <a:gd name="T22" fmla="*/ 77 w 179"/>
                  <a:gd name="T23" fmla="*/ 111 h 174"/>
                  <a:gd name="T24" fmla="*/ 84 w 179"/>
                  <a:gd name="T25" fmla="*/ 129 h 174"/>
                  <a:gd name="T26" fmla="*/ 95 w 179"/>
                  <a:gd name="T27" fmla="*/ 145 h 174"/>
                  <a:gd name="T28" fmla="*/ 104 w 179"/>
                  <a:gd name="T29" fmla="*/ 151 h 174"/>
                  <a:gd name="T30" fmla="*/ 86 w 179"/>
                  <a:gd name="T31" fmla="*/ 174 h 174"/>
                  <a:gd name="T32" fmla="*/ 41 w 179"/>
                  <a:gd name="T33" fmla="*/ 167 h 174"/>
                  <a:gd name="T34" fmla="*/ 45 w 179"/>
                  <a:gd name="T35" fmla="*/ 159 h 174"/>
                  <a:gd name="T36" fmla="*/ 45 w 179"/>
                  <a:gd name="T37" fmla="*/ 145 h 174"/>
                  <a:gd name="T38" fmla="*/ 42 w 179"/>
                  <a:gd name="T39" fmla="*/ 134 h 174"/>
                  <a:gd name="T40" fmla="*/ 45 w 179"/>
                  <a:gd name="T41" fmla="*/ 115 h 174"/>
                  <a:gd name="T42" fmla="*/ 43 w 179"/>
                  <a:gd name="T43" fmla="*/ 103 h 174"/>
                  <a:gd name="T44" fmla="*/ 43 w 179"/>
                  <a:gd name="T45" fmla="*/ 95 h 174"/>
                  <a:gd name="T46" fmla="*/ 48 w 179"/>
                  <a:gd name="T47" fmla="*/ 85 h 174"/>
                  <a:gd name="T48" fmla="*/ 61 w 179"/>
                  <a:gd name="T49" fmla="*/ 81 h 174"/>
                  <a:gd name="T50" fmla="*/ 68 w 179"/>
                  <a:gd name="T51" fmla="*/ 76 h 174"/>
                  <a:gd name="T52" fmla="*/ 54 w 179"/>
                  <a:gd name="T53" fmla="*/ 70 h 174"/>
                  <a:gd name="T54" fmla="*/ 40 w 179"/>
                  <a:gd name="T55" fmla="*/ 71 h 174"/>
                  <a:gd name="T56" fmla="*/ 35 w 179"/>
                  <a:gd name="T57" fmla="*/ 61 h 174"/>
                  <a:gd name="T58" fmla="*/ 26 w 179"/>
                  <a:gd name="T59" fmla="*/ 58 h 174"/>
                  <a:gd name="T60" fmla="*/ 16 w 179"/>
                  <a:gd name="T61" fmla="*/ 55 h 174"/>
                  <a:gd name="T62" fmla="*/ 5 w 179"/>
                  <a:gd name="T63" fmla="*/ 47 h 174"/>
                  <a:gd name="T64" fmla="*/ 0 w 179"/>
                  <a:gd name="T65" fmla="*/ 40 h 174"/>
                  <a:gd name="T66" fmla="*/ 1 w 179"/>
                  <a:gd name="T67" fmla="*/ 37 h 174"/>
                  <a:gd name="T68" fmla="*/ 4 w 179"/>
                  <a:gd name="T69" fmla="*/ 27 h 174"/>
                  <a:gd name="T70" fmla="*/ 8 w 179"/>
                  <a:gd name="T71" fmla="*/ 21 h 174"/>
                  <a:gd name="T72" fmla="*/ 23 w 179"/>
                  <a:gd name="T73" fmla="*/ 14 h 174"/>
                  <a:gd name="T74" fmla="*/ 28 w 179"/>
                  <a:gd name="T75" fmla="*/ 8 h 174"/>
                  <a:gd name="T76" fmla="*/ 37 w 179"/>
                  <a:gd name="T77" fmla="*/ 8 h 174"/>
                  <a:gd name="T78" fmla="*/ 50 w 179"/>
                  <a:gd name="T79" fmla="*/ 1 h 174"/>
                  <a:gd name="T80" fmla="*/ 65 w 179"/>
                  <a:gd name="T81" fmla="*/ 17 h 174"/>
                  <a:gd name="T82" fmla="*/ 97 w 179"/>
                  <a:gd name="T83" fmla="*/ 47 h 174"/>
                  <a:gd name="T84" fmla="*/ 109 w 179"/>
                  <a:gd name="T85" fmla="*/ 49 h 174"/>
                  <a:gd name="T86" fmla="*/ 129 w 179"/>
                  <a:gd name="T87" fmla="*/ 58 h 174"/>
                  <a:gd name="T88" fmla="*/ 137 w 179"/>
                  <a:gd name="T89" fmla="*/ 59 h 174"/>
                  <a:gd name="T90" fmla="*/ 150 w 179"/>
                  <a:gd name="T91" fmla="*/ 65 h 174"/>
                  <a:gd name="T92" fmla="*/ 156 w 179"/>
                  <a:gd name="T93" fmla="*/ 72 h 174"/>
                  <a:gd name="T94" fmla="*/ 169 w 179"/>
                  <a:gd name="T95" fmla="*/ 80 h 174"/>
                  <a:gd name="T96" fmla="*/ 177 w 179"/>
                  <a:gd name="T97" fmla="*/ 105 h 174"/>
                  <a:gd name="T98" fmla="*/ 178 w 179"/>
                  <a:gd name="T99" fmla="*/ 117 h 174"/>
                  <a:gd name="T100" fmla="*/ 179 w 179"/>
                  <a:gd name="T101" fmla="*/ 135 h 1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9"/>
                  <a:gd name="T154" fmla="*/ 0 h 174"/>
                  <a:gd name="T155" fmla="*/ 179 w 179"/>
                  <a:gd name="T156" fmla="*/ 174 h 1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9" h="174">
                    <a:moveTo>
                      <a:pt x="179" y="135"/>
                    </a:moveTo>
                    <a:lnTo>
                      <a:pt x="173" y="158"/>
                    </a:lnTo>
                    <a:lnTo>
                      <a:pt x="160" y="162"/>
                    </a:lnTo>
                    <a:lnTo>
                      <a:pt x="131" y="139"/>
                    </a:lnTo>
                    <a:lnTo>
                      <a:pt x="124" y="130"/>
                    </a:lnTo>
                    <a:lnTo>
                      <a:pt x="124" y="129"/>
                    </a:lnTo>
                    <a:lnTo>
                      <a:pt x="123" y="125"/>
                    </a:lnTo>
                    <a:lnTo>
                      <a:pt x="122" y="123"/>
                    </a:lnTo>
                    <a:lnTo>
                      <a:pt x="122" y="119"/>
                    </a:lnTo>
                    <a:lnTo>
                      <a:pt x="121" y="114"/>
                    </a:lnTo>
                    <a:lnTo>
                      <a:pt x="121" y="109"/>
                    </a:lnTo>
                    <a:lnTo>
                      <a:pt x="119" y="108"/>
                    </a:lnTo>
                    <a:lnTo>
                      <a:pt x="114" y="104"/>
                    </a:lnTo>
                    <a:lnTo>
                      <a:pt x="109" y="101"/>
                    </a:lnTo>
                    <a:lnTo>
                      <a:pt x="106" y="98"/>
                    </a:lnTo>
                    <a:lnTo>
                      <a:pt x="100" y="97"/>
                    </a:lnTo>
                    <a:lnTo>
                      <a:pt x="99" y="93"/>
                    </a:lnTo>
                    <a:lnTo>
                      <a:pt x="94" y="91"/>
                    </a:lnTo>
                    <a:lnTo>
                      <a:pt x="88" y="86"/>
                    </a:lnTo>
                    <a:lnTo>
                      <a:pt x="82" y="87"/>
                    </a:lnTo>
                    <a:lnTo>
                      <a:pt x="81" y="94"/>
                    </a:lnTo>
                    <a:lnTo>
                      <a:pt x="81" y="98"/>
                    </a:lnTo>
                    <a:lnTo>
                      <a:pt x="83" y="107"/>
                    </a:lnTo>
                    <a:lnTo>
                      <a:pt x="77" y="111"/>
                    </a:lnTo>
                    <a:lnTo>
                      <a:pt x="77" y="114"/>
                    </a:lnTo>
                    <a:lnTo>
                      <a:pt x="84" y="129"/>
                    </a:lnTo>
                    <a:lnTo>
                      <a:pt x="89" y="134"/>
                    </a:lnTo>
                    <a:lnTo>
                      <a:pt x="95" y="145"/>
                    </a:lnTo>
                    <a:lnTo>
                      <a:pt x="99" y="150"/>
                    </a:lnTo>
                    <a:lnTo>
                      <a:pt x="104" y="151"/>
                    </a:lnTo>
                    <a:lnTo>
                      <a:pt x="86" y="174"/>
                    </a:lnTo>
                    <a:lnTo>
                      <a:pt x="44" y="169"/>
                    </a:lnTo>
                    <a:lnTo>
                      <a:pt x="41" y="167"/>
                    </a:lnTo>
                    <a:lnTo>
                      <a:pt x="43" y="165"/>
                    </a:lnTo>
                    <a:lnTo>
                      <a:pt x="45" y="159"/>
                    </a:lnTo>
                    <a:lnTo>
                      <a:pt x="45" y="153"/>
                    </a:lnTo>
                    <a:lnTo>
                      <a:pt x="45" y="145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4" y="124"/>
                    </a:lnTo>
                    <a:lnTo>
                      <a:pt x="45" y="115"/>
                    </a:lnTo>
                    <a:lnTo>
                      <a:pt x="43" y="108"/>
                    </a:lnTo>
                    <a:lnTo>
                      <a:pt x="43" y="103"/>
                    </a:lnTo>
                    <a:lnTo>
                      <a:pt x="43" y="102"/>
                    </a:lnTo>
                    <a:lnTo>
                      <a:pt x="43" y="95"/>
                    </a:lnTo>
                    <a:lnTo>
                      <a:pt x="44" y="88"/>
                    </a:lnTo>
                    <a:lnTo>
                      <a:pt x="48" y="85"/>
                    </a:lnTo>
                    <a:lnTo>
                      <a:pt x="58" y="85"/>
                    </a:lnTo>
                    <a:lnTo>
                      <a:pt x="61" y="81"/>
                    </a:lnTo>
                    <a:lnTo>
                      <a:pt x="69" y="79"/>
                    </a:lnTo>
                    <a:lnTo>
                      <a:pt x="68" y="76"/>
                    </a:lnTo>
                    <a:lnTo>
                      <a:pt x="63" y="76"/>
                    </a:lnTo>
                    <a:lnTo>
                      <a:pt x="54" y="70"/>
                    </a:lnTo>
                    <a:lnTo>
                      <a:pt x="47" y="71"/>
                    </a:lnTo>
                    <a:lnTo>
                      <a:pt x="40" y="71"/>
                    </a:lnTo>
                    <a:lnTo>
                      <a:pt x="38" y="65"/>
                    </a:lnTo>
                    <a:lnTo>
                      <a:pt x="35" y="61"/>
                    </a:lnTo>
                    <a:lnTo>
                      <a:pt x="32" y="59"/>
                    </a:lnTo>
                    <a:lnTo>
                      <a:pt x="26" y="58"/>
                    </a:lnTo>
                    <a:lnTo>
                      <a:pt x="25" y="58"/>
                    </a:lnTo>
                    <a:lnTo>
                      <a:pt x="16" y="55"/>
                    </a:lnTo>
                    <a:lnTo>
                      <a:pt x="9" y="47"/>
                    </a:lnTo>
                    <a:lnTo>
                      <a:pt x="5" y="47"/>
                    </a:lnTo>
                    <a:lnTo>
                      <a:pt x="1" y="45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1" y="30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8" y="21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8" y="8"/>
                    </a:lnTo>
                    <a:lnTo>
                      <a:pt x="37" y="8"/>
                    </a:lnTo>
                    <a:lnTo>
                      <a:pt x="47" y="4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65" y="17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9" y="49"/>
                    </a:lnTo>
                    <a:lnTo>
                      <a:pt x="118" y="53"/>
                    </a:lnTo>
                    <a:lnTo>
                      <a:pt x="129" y="58"/>
                    </a:lnTo>
                    <a:lnTo>
                      <a:pt x="134" y="59"/>
                    </a:lnTo>
                    <a:lnTo>
                      <a:pt x="137" y="59"/>
                    </a:lnTo>
                    <a:lnTo>
                      <a:pt x="142" y="64"/>
                    </a:lnTo>
                    <a:lnTo>
                      <a:pt x="150" y="65"/>
                    </a:lnTo>
                    <a:lnTo>
                      <a:pt x="153" y="64"/>
                    </a:lnTo>
                    <a:lnTo>
                      <a:pt x="156" y="72"/>
                    </a:lnTo>
                    <a:lnTo>
                      <a:pt x="162" y="76"/>
                    </a:lnTo>
                    <a:lnTo>
                      <a:pt x="169" y="80"/>
                    </a:lnTo>
                    <a:lnTo>
                      <a:pt x="175" y="92"/>
                    </a:lnTo>
                    <a:lnTo>
                      <a:pt x="177" y="105"/>
                    </a:lnTo>
                    <a:lnTo>
                      <a:pt x="177" y="109"/>
                    </a:lnTo>
                    <a:lnTo>
                      <a:pt x="178" y="117"/>
                    </a:lnTo>
                    <a:lnTo>
                      <a:pt x="178" y="128"/>
                    </a:lnTo>
                    <a:lnTo>
                      <a:pt x="179" y="13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6" name="Freeform 55"/>
              <p:cNvSpPr>
                <a:spLocks noEditPoints="1"/>
              </p:cNvSpPr>
              <p:nvPr/>
            </p:nvSpPr>
            <p:spPr bwMode="auto">
              <a:xfrm>
                <a:off x="1149" y="540"/>
                <a:ext cx="87" cy="267"/>
              </a:xfrm>
              <a:custGeom>
                <a:avLst/>
                <a:gdLst>
                  <a:gd name="T0" fmla="*/ 66 w 87"/>
                  <a:gd name="T1" fmla="*/ 233 h 267"/>
                  <a:gd name="T2" fmla="*/ 37 w 87"/>
                  <a:gd name="T3" fmla="*/ 267 h 267"/>
                  <a:gd name="T4" fmla="*/ 36 w 87"/>
                  <a:gd name="T5" fmla="*/ 256 h 267"/>
                  <a:gd name="T6" fmla="*/ 46 w 87"/>
                  <a:gd name="T7" fmla="*/ 246 h 267"/>
                  <a:gd name="T8" fmla="*/ 6 w 87"/>
                  <a:gd name="T9" fmla="*/ 230 h 267"/>
                  <a:gd name="T10" fmla="*/ 5 w 87"/>
                  <a:gd name="T11" fmla="*/ 230 h 267"/>
                  <a:gd name="T12" fmla="*/ 0 w 87"/>
                  <a:gd name="T13" fmla="*/ 202 h 267"/>
                  <a:gd name="T14" fmla="*/ 20 w 87"/>
                  <a:gd name="T15" fmla="*/ 195 h 267"/>
                  <a:gd name="T16" fmla="*/ 39 w 87"/>
                  <a:gd name="T17" fmla="*/ 215 h 267"/>
                  <a:gd name="T18" fmla="*/ 50 w 87"/>
                  <a:gd name="T19" fmla="*/ 223 h 267"/>
                  <a:gd name="T20" fmla="*/ 66 w 87"/>
                  <a:gd name="T21" fmla="*/ 233 h 267"/>
                  <a:gd name="T22" fmla="*/ 69 w 87"/>
                  <a:gd name="T23" fmla="*/ 25 h 267"/>
                  <a:gd name="T24" fmla="*/ 58 w 87"/>
                  <a:gd name="T25" fmla="*/ 21 h 267"/>
                  <a:gd name="T26" fmla="*/ 31 w 87"/>
                  <a:gd name="T27" fmla="*/ 0 h 267"/>
                  <a:gd name="T28" fmla="*/ 87 w 87"/>
                  <a:gd name="T29" fmla="*/ 0 h 267"/>
                  <a:gd name="T30" fmla="*/ 74 w 87"/>
                  <a:gd name="T31" fmla="*/ 27 h 267"/>
                  <a:gd name="T32" fmla="*/ 69 w 87"/>
                  <a:gd name="T33" fmla="*/ 25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67"/>
                  <a:gd name="T53" fmla="*/ 87 w 87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67">
                    <a:moveTo>
                      <a:pt x="66" y="233"/>
                    </a:moveTo>
                    <a:lnTo>
                      <a:pt x="37" y="267"/>
                    </a:lnTo>
                    <a:lnTo>
                      <a:pt x="36" y="256"/>
                    </a:lnTo>
                    <a:lnTo>
                      <a:pt x="46" y="246"/>
                    </a:lnTo>
                    <a:lnTo>
                      <a:pt x="6" y="230"/>
                    </a:lnTo>
                    <a:lnTo>
                      <a:pt x="5" y="230"/>
                    </a:lnTo>
                    <a:lnTo>
                      <a:pt x="0" y="202"/>
                    </a:lnTo>
                    <a:lnTo>
                      <a:pt x="20" y="195"/>
                    </a:lnTo>
                    <a:lnTo>
                      <a:pt x="39" y="215"/>
                    </a:lnTo>
                    <a:lnTo>
                      <a:pt x="50" y="223"/>
                    </a:lnTo>
                    <a:lnTo>
                      <a:pt x="66" y="233"/>
                    </a:lnTo>
                    <a:close/>
                    <a:moveTo>
                      <a:pt x="69" y="25"/>
                    </a:moveTo>
                    <a:lnTo>
                      <a:pt x="58" y="21"/>
                    </a:lnTo>
                    <a:lnTo>
                      <a:pt x="31" y="0"/>
                    </a:lnTo>
                    <a:lnTo>
                      <a:pt x="87" y="0"/>
                    </a:lnTo>
                    <a:lnTo>
                      <a:pt x="74" y="27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7" name="Freeform 56"/>
              <p:cNvSpPr>
                <a:spLocks/>
              </p:cNvSpPr>
              <p:nvPr/>
            </p:nvSpPr>
            <p:spPr bwMode="auto">
              <a:xfrm>
                <a:off x="2474" y="1900"/>
                <a:ext cx="199" cy="97"/>
              </a:xfrm>
              <a:custGeom>
                <a:avLst/>
                <a:gdLst>
                  <a:gd name="T0" fmla="*/ 199 w 199"/>
                  <a:gd name="T1" fmla="*/ 1 h 97"/>
                  <a:gd name="T2" fmla="*/ 192 w 199"/>
                  <a:gd name="T3" fmla="*/ 67 h 97"/>
                  <a:gd name="T4" fmla="*/ 195 w 199"/>
                  <a:gd name="T5" fmla="*/ 93 h 97"/>
                  <a:gd name="T6" fmla="*/ 179 w 199"/>
                  <a:gd name="T7" fmla="*/ 96 h 97"/>
                  <a:gd name="T8" fmla="*/ 158 w 199"/>
                  <a:gd name="T9" fmla="*/ 97 h 97"/>
                  <a:gd name="T10" fmla="*/ 117 w 199"/>
                  <a:gd name="T11" fmla="*/ 93 h 97"/>
                  <a:gd name="T12" fmla="*/ 90 w 199"/>
                  <a:gd name="T13" fmla="*/ 90 h 97"/>
                  <a:gd name="T14" fmla="*/ 70 w 199"/>
                  <a:gd name="T15" fmla="*/ 78 h 97"/>
                  <a:gd name="T16" fmla="*/ 43 w 199"/>
                  <a:gd name="T17" fmla="*/ 61 h 97"/>
                  <a:gd name="T18" fmla="*/ 17 w 199"/>
                  <a:gd name="T19" fmla="*/ 52 h 97"/>
                  <a:gd name="T20" fmla="*/ 0 w 199"/>
                  <a:gd name="T21" fmla="*/ 39 h 97"/>
                  <a:gd name="T22" fmla="*/ 0 w 199"/>
                  <a:gd name="T23" fmla="*/ 36 h 97"/>
                  <a:gd name="T24" fmla="*/ 13 w 199"/>
                  <a:gd name="T25" fmla="*/ 25 h 97"/>
                  <a:gd name="T26" fmla="*/ 22 w 199"/>
                  <a:gd name="T27" fmla="*/ 16 h 97"/>
                  <a:gd name="T28" fmla="*/ 22 w 199"/>
                  <a:gd name="T29" fmla="*/ 15 h 97"/>
                  <a:gd name="T30" fmla="*/ 48 w 199"/>
                  <a:gd name="T31" fmla="*/ 20 h 97"/>
                  <a:gd name="T32" fmla="*/ 101 w 199"/>
                  <a:gd name="T33" fmla="*/ 7 h 97"/>
                  <a:gd name="T34" fmla="*/ 115 w 199"/>
                  <a:gd name="T35" fmla="*/ 0 h 97"/>
                  <a:gd name="T36" fmla="*/ 137 w 199"/>
                  <a:gd name="T37" fmla="*/ 1 h 97"/>
                  <a:gd name="T38" fmla="*/ 176 w 199"/>
                  <a:gd name="T39" fmla="*/ 3 h 97"/>
                  <a:gd name="T40" fmla="*/ 199 w 199"/>
                  <a:gd name="T41" fmla="*/ 1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9"/>
                  <a:gd name="T64" fmla="*/ 0 h 97"/>
                  <a:gd name="T65" fmla="*/ 199 w 199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9" h="97">
                    <a:moveTo>
                      <a:pt x="199" y="1"/>
                    </a:moveTo>
                    <a:lnTo>
                      <a:pt x="192" y="67"/>
                    </a:lnTo>
                    <a:lnTo>
                      <a:pt x="195" y="93"/>
                    </a:lnTo>
                    <a:lnTo>
                      <a:pt x="179" y="96"/>
                    </a:lnTo>
                    <a:lnTo>
                      <a:pt x="158" y="97"/>
                    </a:lnTo>
                    <a:lnTo>
                      <a:pt x="117" y="93"/>
                    </a:lnTo>
                    <a:lnTo>
                      <a:pt x="90" y="90"/>
                    </a:lnTo>
                    <a:lnTo>
                      <a:pt x="70" y="78"/>
                    </a:lnTo>
                    <a:lnTo>
                      <a:pt x="43" y="61"/>
                    </a:lnTo>
                    <a:lnTo>
                      <a:pt x="17" y="5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3" y="25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48" y="20"/>
                    </a:lnTo>
                    <a:lnTo>
                      <a:pt x="101" y="7"/>
                    </a:lnTo>
                    <a:lnTo>
                      <a:pt x="115" y="0"/>
                    </a:lnTo>
                    <a:lnTo>
                      <a:pt x="137" y="1"/>
                    </a:lnTo>
                    <a:lnTo>
                      <a:pt x="176" y="3"/>
                    </a:lnTo>
                    <a:lnTo>
                      <a:pt x="199" y="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8" name="Freeform 57"/>
              <p:cNvSpPr>
                <a:spLocks noEditPoints="1"/>
              </p:cNvSpPr>
              <p:nvPr/>
            </p:nvSpPr>
            <p:spPr bwMode="auto">
              <a:xfrm>
                <a:off x="1566" y="3364"/>
                <a:ext cx="329" cy="677"/>
              </a:xfrm>
              <a:custGeom>
                <a:avLst/>
                <a:gdLst>
                  <a:gd name="T0" fmla="*/ 74 w 329"/>
                  <a:gd name="T1" fmla="*/ 572 h 677"/>
                  <a:gd name="T2" fmla="*/ 69 w 329"/>
                  <a:gd name="T3" fmla="*/ 597 h 677"/>
                  <a:gd name="T4" fmla="*/ 74 w 329"/>
                  <a:gd name="T5" fmla="*/ 611 h 677"/>
                  <a:gd name="T6" fmla="*/ 56 w 329"/>
                  <a:gd name="T7" fmla="*/ 628 h 677"/>
                  <a:gd name="T8" fmla="*/ 78 w 329"/>
                  <a:gd name="T9" fmla="*/ 633 h 677"/>
                  <a:gd name="T10" fmla="*/ 85 w 329"/>
                  <a:gd name="T11" fmla="*/ 647 h 677"/>
                  <a:gd name="T12" fmla="*/ 66 w 329"/>
                  <a:gd name="T13" fmla="*/ 665 h 677"/>
                  <a:gd name="T14" fmla="*/ 0 w 329"/>
                  <a:gd name="T15" fmla="*/ 616 h 677"/>
                  <a:gd name="T16" fmla="*/ 57 w 329"/>
                  <a:gd name="T17" fmla="*/ 516 h 677"/>
                  <a:gd name="T18" fmla="*/ 78 w 329"/>
                  <a:gd name="T19" fmla="*/ 441 h 677"/>
                  <a:gd name="T20" fmla="*/ 104 w 329"/>
                  <a:gd name="T21" fmla="*/ 366 h 677"/>
                  <a:gd name="T22" fmla="*/ 166 w 329"/>
                  <a:gd name="T23" fmla="*/ 337 h 677"/>
                  <a:gd name="T24" fmla="*/ 179 w 329"/>
                  <a:gd name="T25" fmla="*/ 342 h 677"/>
                  <a:gd name="T26" fmla="*/ 157 w 329"/>
                  <a:gd name="T27" fmla="*/ 358 h 677"/>
                  <a:gd name="T28" fmla="*/ 136 w 329"/>
                  <a:gd name="T29" fmla="*/ 380 h 677"/>
                  <a:gd name="T30" fmla="*/ 125 w 329"/>
                  <a:gd name="T31" fmla="*/ 409 h 677"/>
                  <a:gd name="T32" fmla="*/ 128 w 329"/>
                  <a:gd name="T33" fmla="*/ 430 h 677"/>
                  <a:gd name="T34" fmla="*/ 112 w 329"/>
                  <a:gd name="T35" fmla="*/ 452 h 677"/>
                  <a:gd name="T36" fmla="*/ 104 w 329"/>
                  <a:gd name="T37" fmla="*/ 498 h 677"/>
                  <a:gd name="T38" fmla="*/ 80 w 329"/>
                  <a:gd name="T39" fmla="*/ 523 h 677"/>
                  <a:gd name="T40" fmla="*/ 77 w 329"/>
                  <a:gd name="T41" fmla="*/ 554 h 677"/>
                  <a:gd name="T42" fmla="*/ 276 w 329"/>
                  <a:gd name="T43" fmla="*/ 222 h 677"/>
                  <a:gd name="T44" fmla="*/ 281 w 329"/>
                  <a:gd name="T45" fmla="*/ 232 h 677"/>
                  <a:gd name="T46" fmla="*/ 287 w 329"/>
                  <a:gd name="T47" fmla="*/ 243 h 677"/>
                  <a:gd name="T48" fmla="*/ 290 w 329"/>
                  <a:gd name="T49" fmla="*/ 257 h 677"/>
                  <a:gd name="T50" fmla="*/ 291 w 329"/>
                  <a:gd name="T51" fmla="*/ 267 h 677"/>
                  <a:gd name="T52" fmla="*/ 283 w 329"/>
                  <a:gd name="T53" fmla="*/ 288 h 677"/>
                  <a:gd name="T54" fmla="*/ 281 w 329"/>
                  <a:gd name="T55" fmla="*/ 291 h 677"/>
                  <a:gd name="T56" fmla="*/ 274 w 329"/>
                  <a:gd name="T57" fmla="*/ 294 h 677"/>
                  <a:gd name="T58" fmla="*/ 264 w 329"/>
                  <a:gd name="T59" fmla="*/ 293 h 677"/>
                  <a:gd name="T60" fmla="*/ 259 w 329"/>
                  <a:gd name="T61" fmla="*/ 297 h 677"/>
                  <a:gd name="T62" fmla="*/ 254 w 329"/>
                  <a:gd name="T63" fmla="*/ 302 h 677"/>
                  <a:gd name="T64" fmla="*/ 251 w 329"/>
                  <a:gd name="T65" fmla="*/ 308 h 677"/>
                  <a:gd name="T66" fmla="*/ 251 w 329"/>
                  <a:gd name="T67" fmla="*/ 316 h 677"/>
                  <a:gd name="T68" fmla="*/ 242 w 329"/>
                  <a:gd name="T69" fmla="*/ 326 h 677"/>
                  <a:gd name="T70" fmla="*/ 228 w 329"/>
                  <a:gd name="T71" fmla="*/ 333 h 677"/>
                  <a:gd name="T72" fmla="*/ 217 w 329"/>
                  <a:gd name="T73" fmla="*/ 335 h 677"/>
                  <a:gd name="T74" fmla="*/ 214 w 329"/>
                  <a:gd name="T75" fmla="*/ 336 h 677"/>
                  <a:gd name="T76" fmla="*/ 248 w 329"/>
                  <a:gd name="T77" fmla="*/ 294 h 677"/>
                  <a:gd name="T78" fmla="*/ 272 w 329"/>
                  <a:gd name="T79" fmla="*/ 221 h 677"/>
                  <a:gd name="T80" fmla="*/ 324 w 329"/>
                  <a:gd name="T81" fmla="*/ 171 h 677"/>
                  <a:gd name="T82" fmla="*/ 301 w 329"/>
                  <a:gd name="T83" fmla="*/ 163 h 677"/>
                  <a:gd name="T84" fmla="*/ 324 w 329"/>
                  <a:gd name="T85" fmla="*/ 53 h 677"/>
                  <a:gd name="T86" fmla="*/ 297 w 329"/>
                  <a:gd name="T87" fmla="*/ 0 h 677"/>
                  <a:gd name="T88" fmla="*/ 318 w 329"/>
                  <a:gd name="T89" fmla="*/ 31 h 677"/>
                  <a:gd name="T90" fmla="*/ 327 w 329"/>
                  <a:gd name="T91" fmla="*/ 57 h 677"/>
                  <a:gd name="T92" fmla="*/ 329 w 329"/>
                  <a:gd name="T93" fmla="*/ 103 h 677"/>
                  <a:gd name="T94" fmla="*/ 325 w 329"/>
                  <a:gd name="T95" fmla="*/ 168 h 6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9"/>
                  <a:gd name="T145" fmla="*/ 0 h 677"/>
                  <a:gd name="T146" fmla="*/ 329 w 329"/>
                  <a:gd name="T147" fmla="*/ 677 h 6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9" h="677">
                    <a:moveTo>
                      <a:pt x="76" y="558"/>
                    </a:moveTo>
                    <a:lnTo>
                      <a:pt x="74" y="572"/>
                    </a:lnTo>
                    <a:lnTo>
                      <a:pt x="73" y="589"/>
                    </a:lnTo>
                    <a:lnTo>
                      <a:pt x="69" y="597"/>
                    </a:lnTo>
                    <a:lnTo>
                      <a:pt x="74" y="603"/>
                    </a:lnTo>
                    <a:lnTo>
                      <a:pt x="74" y="611"/>
                    </a:lnTo>
                    <a:lnTo>
                      <a:pt x="62" y="623"/>
                    </a:lnTo>
                    <a:lnTo>
                      <a:pt x="56" y="628"/>
                    </a:lnTo>
                    <a:lnTo>
                      <a:pt x="69" y="633"/>
                    </a:lnTo>
                    <a:lnTo>
                      <a:pt x="78" y="633"/>
                    </a:lnTo>
                    <a:lnTo>
                      <a:pt x="85" y="640"/>
                    </a:lnTo>
                    <a:lnTo>
                      <a:pt x="85" y="647"/>
                    </a:lnTo>
                    <a:lnTo>
                      <a:pt x="85" y="651"/>
                    </a:lnTo>
                    <a:lnTo>
                      <a:pt x="66" y="665"/>
                    </a:lnTo>
                    <a:lnTo>
                      <a:pt x="47" y="677"/>
                    </a:lnTo>
                    <a:lnTo>
                      <a:pt x="0" y="616"/>
                    </a:lnTo>
                    <a:lnTo>
                      <a:pt x="15" y="543"/>
                    </a:lnTo>
                    <a:lnTo>
                      <a:pt x="57" y="516"/>
                    </a:lnTo>
                    <a:lnTo>
                      <a:pt x="61" y="502"/>
                    </a:lnTo>
                    <a:lnTo>
                      <a:pt x="78" y="441"/>
                    </a:lnTo>
                    <a:lnTo>
                      <a:pt x="85" y="420"/>
                    </a:lnTo>
                    <a:lnTo>
                      <a:pt x="104" y="366"/>
                    </a:lnTo>
                    <a:lnTo>
                      <a:pt x="139" y="338"/>
                    </a:lnTo>
                    <a:lnTo>
                      <a:pt x="166" y="337"/>
                    </a:lnTo>
                    <a:lnTo>
                      <a:pt x="184" y="337"/>
                    </a:lnTo>
                    <a:lnTo>
                      <a:pt x="179" y="342"/>
                    </a:lnTo>
                    <a:lnTo>
                      <a:pt x="166" y="349"/>
                    </a:lnTo>
                    <a:lnTo>
                      <a:pt x="157" y="358"/>
                    </a:lnTo>
                    <a:lnTo>
                      <a:pt x="147" y="369"/>
                    </a:lnTo>
                    <a:lnTo>
                      <a:pt x="136" y="380"/>
                    </a:lnTo>
                    <a:lnTo>
                      <a:pt x="127" y="397"/>
                    </a:lnTo>
                    <a:lnTo>
                      <a:pt x="125" y="409"/>
                    </a:lnTo>
                    <a:lnTo>
                      <a:pt x="128" y="419"/>
                    </a:lnTo>
                    <a:lnTo>
                      <a:pt x="128" y="430"/>
                    </a:lnTo>
                    <a:lnTo>
                      <a:pt x="120" y="434"/>
                    </a:lnTo>
                    <a:lnTo>
                      <a:pt x="112" y="452"/>
                    </a:lnTo>
                    <a:lnTo>
                      <a:pt x="107" y="483"/>
                    </a:lnTo>
                    <a:lnTo>
                      <a:pt x="104" y="498"/>
                    </a:lnTo>
                    <a:lnTo>
                      <a:pt x="96" y="513"/>
                    </a:lnTo>
                    <a:lnTo>
                      <a:pt x="80" y="523"/>
                    </a:lnTo>
                    <a:lnTo>
                      <a:pt x="85" y="528"/>
                    </a:lnTo>
                    <a:lnTo>
                      <a:pt x="77" y="554"/>
                    </a:lnTo>
                    <a:lnTo>
                      <a:pt x="76" y="558"/>
                    </a:lnTo>
                    <a:close/>
                    <a:moveTo>
                      <a:pt x="276" y="222"/>
                    </a:moveTo>
                    <a:lnTo>
                      <a:pt x="277" y="228"/>
                    </a:lnTo>
                    <a:lnTo>
                      <a:pt x="281" y="232"/>
                    </a:lnTo>
                    <a:lnTo>
                      <a:pt x="284" y="237"/>
                    </a:lnTo>
                    <a:lnTo>
                      <a:pt x="287" y="243"/>
                    </a:lnTo>
                    <a:lnTo>
                      <a:pt x="291" y="248"/>
                    </a:lnTo>
                    <a:lnTo>
                      <a:pt x="290" y="257"/>
                    </a:lnTo>
                    <a:lnTo>
                      <a:pt x="289" y="263"/>
                    </a:lnTo>
                    <a:lnTo>
                      <a:pt x="291" y="267"/>
                    </a:lnTo>
                    <a:lnTo>
                      <a:pt x="287" y="278"/>
                    </a:lnTo>
                    <a:lnTo>
                      <a:pt x="283" y="288"/>
                    </a:lnTo>
                    <a:lnTo>
                      <a:pt x="283" y="291"/>
                    </a:lnTo>
                    <a:lnTo>
                      <a:pt x="281" y="291"/>
                    </a:lnTo>
                    <a:lnTo>
                      <a:pt x="276" y="292"/>
                    </a:lnTo>
                    <a:lnTo>
                      <a:pt x="274" y="294"/>
                    </a:lnTo>
                    <a:lnTo>
                      <a:pt x="270" y="293"/>
                    </a:lnTo>
                    <a:lnTo>
                      <a:pt x="264" y="293"/>
                    </a:lnTo>
                    <a:lnTo>
                      <a:pt x="262" y="295"/>
                    </a:lnTo>
                    <a:lnTo>
                      <a:pt x="259" y="297"/>
                    </a:lnTo>
                    <a:lnTo>
                      <a:pt x="254" y="298"/>
                    </a:lnTo>
                    <a:lnTo>
                      <a:pt x="254" y="302"/>
                    </a:lnTo>
                    <a:lnTo>
                      <a:pt x="252" y="303"/>
                    </a:lnTo>
                    <a:lnTo>
                      <a:pt x="251" y="308"/>
                    </a:lnTo>
                    <a:lnTo>
                      <a:pt x="252" y="312"/>
                    </a:lnTo>
                    <a:lnTo>
                      <a:pt x="251" y="316"/>
                    </a:lnTo>
                    <a:lnTo>
                      <a:pt x="245" y="323"/>
                    </a:lnTo>
                    <a:lnTo>
                      <a:pt x="242" y="326"/>
                    </a:lnTo>
                    <a:lnTo>
                      <a:pt x="236" y="329"/>
                    </a:lnTo>
                    <a:lnTo>
                      <a:pt x="228" y="333"/>
                    </a:lnTo>
                    <a:lnTo>
                      <a:pt x="222" y="337"/>
                    </a:lnTo>
                    <a:lnTo>
                      <a:pt x="217" y="335"/>
                    </a:lnTo>
                    <a:lnTo>
                      <a:pt x="215" y="336"/>
                    </a:lnTo>
                    <a:lnTo>
                      <a:pt x="214" y="336"/>
                    </a:lnTo>
                    <a:lnTo>
                      <a:pt x="210" y="329"/>
                    </a:lnTo>
                    <a:lnTo>
                      <a:pt x="248" y="294"/>
                    </a:lnTo>
                    <a:lnTo>
                      <a:pt x="268" y="241"/>
                    </a:lnTo>
                    <a:lnTo>
                      <a:pt x="272" y="221"/>
                    </a:lnTo>
                    <a:lnTo>
                      <a:pt x="276" y="222"/>
                    </a:lnTo>
                    <a:close/>
                    <a:moveTo>
                      <a:pt x="324" y="171"/>
                    </a:moveTo>
                    <a:lnTo>
                      <a:pt x="323" y="171"/>
                    </a:lnTo>
                    <a:lnTo>
                      <a:pt x="301" y="163"/>
                    </a:lnTo>
                    <a:lnTo>
                      <a:pt x="310" y="153"/>
                    </a:lnTo>
                    <a:lnTo>
                      <a:pt x="324" y="53"/>
                    </a:lnTo>
                    <a:lnTo>
                      <a:pt x="285" y="4"/>
                    </a:lnTo>
                    <a:lnTo>
                      <a:pt x="297" y="0"/>
                    </a:lnTo>
                    <a:lnTo>
                      <a:pt x="306" y="11"/>
                    </a:lnTo>
                    <a:lnTo>
                      <a:pt x="318" y="31"/>
                    </a:lnTo>
                    <a:lnTo>
                      <a:pt x="322" y="45"/>
                    </a:lnTo>
                    <a:lnTo>
                      <a:pt x="327" y="57"/>
                    </a:lnTo>
                    <a:lnTo>
                      <a:pt x="329" y="76"/>
                    </a:lnTo>
                    <a:lnTo>
                      <a:pt x="329" y="103"/>
                    </a:lnTo>
                    <a:lnTo>
                      <a:pt x="328" y="154"/>
                    </a:lnTo>
                    <a:lnTo>
                      <a:pt x="325" y="168"/>
                    </a:lnTo>
                    <a:lnTo>
                      <a:pt x="324" y="17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9" name="Freeform 58"/>
              <p:cNvSpPr>
                <a:spLocks noEditPoints="1"/>
              </p:cNvSpPr>
              <p:nvPr/>
            </p:nvSpPr>
            <p:spPr bwMode="auto">
              <a:xfrm>
                <a:off x="1389" y="3293"/>
                <a:ext cx="443" cy="576"/>
              </a:xfrm>
              <a:custGeom>
                <a:avLst/>
                <a:gdLst>
                  <a:gd name="T0" fmla="*/ 287 w 443"/>
                  <a:gd name="T1" fmla="*/ 336 h 576"/>
                  <a:gd name="T2" fmla="*/ 283 w 443"/>
                  <a:gd name="T3" fmla="*/ 371 h 576"/>
                  <a:gd name="T4" fmla="*/ 280 w 443"/>
                  <a:gd name="T5" fmla="*/ 395 h 576"/>
                  <a:gd name="T6" fmla="*/ 274 w 443"/>
                  <a:gd name="T7" fmla="*/ 411 h 576"/>
                  <a:gd name="T8" fmla="*/ 272 w 443"/>
                  <a:gd name="T9" fmla="*/ 437 h 576"/>
                  <a:gd name="T10" fmla="*/ 259 w 443"/>
                  <a:gd name="T11" fmla="*/ 462 h 576"/>
                  <a:gd name="T12" fmla="*/ 262 w 443"/>
                  <a:gd name="T13" fmla="*/ 491 h 576"/>
                  <a:gd name="T14" fmla="*/ 197 w 443"/>
                  <a:gd name="T15" fmla="*/ 540 h 576"/>
                  <a:gd name="T16" fmla="*/ 184 w 443"/>
                  <a:gd name="T17" fmla="*/ 576 h 576"/>
                  <a:gd name="T18" fmla="*/ 177 w 443"/>
                  <a:gd name="T19" fmla="*/ 539 h 576"/>
                  <a:gd name="T20" fmla="*/ 192 w 443"/>
                  <a:gd name="T21" fmla="*/ 529 h 576"/>
                  <a:gd name="T22" fmla="*/ 205 w 443"/>
                  <a:gd name="T23" fmla="*/ 479 h 576"/>
                  <a:gd name="T24" fmla="*/ 229 w 443"/>
                  <a:gd name="T25" fmla="*/ 446 h 576"/>
                  <a:gd name="T26" fmla="*/ 249 w 443"/>
                  <a:gd name="T27" fmla="*/ 406 h 576"/>
                  <a:gd name="T28" fmla="*/ 264 w 443"/>
                  <a:gd name="T29" fmla="*/ 398 h 576"/>
                  <a:gd name="T30" fmla="*/ 282 w 443"/>
                  <a:gd name="T31" fmla="*/ 379 h 576"/>
                  <a:gd name="T32" fmla="*/ 266 w 443"/>
                  <a:gd name="T33" fmla="*/ 360 h 576"/>
                  <a:gd name="T34" fmla="*/ 266 w 443"/>
                  <a:gd name="T35" fmla="*/ 330 h 576"/>
                  <a:gd name="T36" fmla="*/ 272 w 443"/>
                  <a:gd name="T37" fmla="*/ 318 h 576"/>
                  <a:gd name="T38" fmla="*/ 299 w 443"/>
                  <a:gd name="T39" fmla="*/ 317 h 576"/>
                  <a:gd name="T40" fmla="*/ 78 w 443"/>
                  <a:gd name="T41" fmla="*/ 375 h 576"/>
                  <a:gd name="T42" fmla="*/ 77 w 443"/>
                  <a:gd name="T43" fmla="*/ 395 h 576"/>
                  <a:gd name="T44" fmla="*/ 58 w 443"/>
                  <a:gd name="T45" fmla="*/ 425 h 576"/>
                  <a:gd name="T46" fmla="*/ 25 w 443"/>
                  <a:gd name="T47" fmla="*/ 443 h 576"/>
                  <a:gd name="T48" fmla="*/ 20 w 443"/>
                  <a:gd name="T49" fmla="*/ 470 h 576"/>
                  <a:gd name="T50" fmla="*/ 2 w 443"/>
                  <a:gd name="T51" fmla="*/ 433 h 576"/>
                  <a:gd name="T52" fmla="*/ 26 w 443"/>
                  <a:gd name="T53" fmla="*/ 374 h 576"/>
                  <a:gd name="T54" fmla="*/ 17 w 443"/>
                  <a:gd name="T55" fmla="*/ 338 h 576"/>
                  <a:gd name="T56" fmla="*/ 41 w 443"/>
                  <a:gd name="T57" fmla="*/ 329 h 576"/>
                  <a:gd name="T58" fmla="*/ 65 w 443"/>
                  <a:gd name="T59" fmla="*/ 305 h 576"/>
                  <a:gd name="T60" fmla="*/ 78 w 443"/>
                  <a:gd name="T61" fmla="*/ 316 h 576"/>
                  <a:gd name="T62" fmla="*/ 79 w 443"/>
                  <a:gd name="T63" fmla="*/ 334 h 576"/>
                  <a:gd name="T64" fmla="*/ 94 w 443"/>
                  <a:gd name="T65" fmla="*/ 345 h 576"/>
                  <a:gd name="T66" fmla="*/ 207 w 443"/>
                  <a:gd name="T67" fmla="*/ 213 h 576"/>
                  <a:gd name="T68" fmla="*/ 192 w 443"/>
                  <a:gd name="T69" fmla="*/ 251 h 576"/>
                  <a:gd name="T70" fmla="*/ 181 w 443"/>
                  <a:gd name="T71" fmla="*/ 289 h 576"/>
                  <a:gd name="T72" fmla="*/ 152 w 443"/>
                  <a:gd name="T73" fmla="*/ 312 h 576"/>
                  <a:gd name="T74" fmla="*/ 149 w 443"/>
                  <a:gd name="T75" fmla="*/ 336 h 576"/>
                  <a:gd name="T76" fmla="*/ 102 w 443"/>
                  <a:gd name="T77" fmla="*/ 339 h 576"/>
                  <a:gd name="T78" fmla="*/ 100 w 443"/>
                  <a:gd name="T79" fmla="*/ 334 h 576"/>
                  <a:gd name="T80" fmla="*/ 123 w 443"/>
                  <a:gd name="T81" fmla="*/ 311 h 576"/>
                  <a:gd name="T82" fmla="*/ 126 w 443"/>
                  <a:gd name="T83" fmla="*/ 300 h 576"/>
                  <a:gd name="T84" fmla="*/ 145 w 443"/>
                  <a:gd name="T85" fmla="*/ 262 h 576"/>
                  <a:gd name="T86" fmla="*/ 161 w 443"/>
                  <a:gd name="T87" fmla="*/ 227 h 576"/>
                  <a:gd name="T88" fmla="*/ 167 w 443"/>
                  <a:gd name="T89" fmla="*/ 189 h 576"/>
                  <a:gd name="T90" fmla="*/ 188 w 443"/>
                  <a:gd name="T91" fmla="*/ 199 h 576"/>
                  <a:gd name="T92" fmla="*/ 208 w 443"/>
                  <a:gd name="T93" fmla="*/ 208 h 576"/>
                  <a:gd name="T94" fmla="*/ 424 w 443"/>
                  <a:gd name="T95" fmla="*/ 146 h 576"/>
                  <a:gd name="T96" fmla="*/ 426 w 443"/>
                  <a:gd name="T97" fmla="*/ 90 h 576"/>
                  <a:gd name="T98" fmla="*/ 440 w 443"/>
                  <a:gd name="T99" fmla="*/ 126 h 576"/>
                  <a:gd name="T100" fmla="*/ 418 w 443"/>
                  <a:gd name="T101" fmla="*/ 163 h 576"/>
                  <a:gd name="T102" fmla="*/ 326 w 443"/>
                  <a:gd name="T103" fmla="*/ 111 h 576"/>
                  <a:gd name="T104" fmla="*/ 314 w 443"/>
                  <a:gd name="T105" fmla="*/ 85 h 576"/>
                  <a:gd name="T106" fmla="*/ 194 w 443"/>
                  <a:gd name="T107" fmla="*/ 18 h 576"/>
                  <a:gd name="T108" fmla="*/ 194 w 443"/>
                  <a:gd name="T109" fmla="*/ 38 h 576"/>
                  <a:gd name="T110" fmla="*/ 189 w 443"/>
                  <a:gd name="T111" fmla="*/ 62 h 576"/>
                  <a:gd name="T112" fmla="*/ 162 w 443"/>
                  <a:gd name="T113" fmla="*/ 63 h 576"/>
                  <a:gd name="T114" fmla="*/ 152 w 443"/>
                  <a:gd name="T115" fmla="*/ 52 h 576"/>
                  <a:gd name="T116" fmla="*/ 151 w 443"/>
                  <a:gd name="T117" fmla="*/ 10 h 5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3"/>
                  <a:gd name="T178" fmla="*/ 0 h 576"/>
                  <a:gd name="T179" fmla="*/ 443 w 443"/>
                  <a:gd name="T180" fmla="*/ 576 h 5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3" h="576">
                    <a:moveTo>
                      <a:pt x="299" y="317"/>
                    </a:moveTo>
                    <a:lnTo>
                      <a:pt x="292" y="324"/>
                    </a:lnTo>
                    <a:lnTo>
                      <a:pt x="287" y="336"/>
                    </a:lnTo>
                    <a:lnTo>
                      <a:pt x="284" y="354"/>
                    </a:lnTo>
                    <a:lnTo>
                      <a:pt x="283" y="371"/>
                    </a:lnTo>
                    <a:lnTo>
                      <a:pt x="287" y="373"/>
                    </a:lnTo>
                    <a:lnTo>
                      <a:pt x="284" y="388"/>
                    </a:lnTo>
                    <a:lnTo>
                      <a:pt x="280" y="395"/>
                    </a:lnTo>
                    <a:lnTo>
                      <a:pt x="279" y="397"/>
                    </a:lnTo>
                    <a:lnTo>
                      <a:pt x="279" y="405"/>
                    </a:lnTo>
                    <a:lnTo>
                      <a:pt x="274" y="411"/>
                    </a:lnTo>
                    <a:lnTo>
                      <a:pt x="268" y="423"/>
                    </a:lnTo>
                    <a:lnTo>
                      <a:pt x="270" y="432"/>
                    </a:lnTo>
                    <a:lnTo>
                      <a:pt x="272" y="437"/>
                    </a:lnTo>
                    <a:lnTo>
                      <a:pt x="266" y="445"/>
                    </a:lnTo>
                    <a:lnTo>
                      <a:pt x="261" y="448"/>
                    </a:lnTo>
                    <a:lnTo>
                      <a:pt x="259" y="462"/>
                    </a:lnTo>
                    <a:lnTo>
                      <a:pt x="258" y="474"/>
                    </a:lnTo>
                    <a:lnTo>
                      <a:pt x="256" y="485"/>
                    </a:lnTo>
                    <a:lnTo>
                      <a:pt x="262" y="491"/>
                    </a:lnTo>
                    <a:lnTo>
                      <a:pt x="255" y="512"/>
                    </a:lnTo>
                    <a:lnTo>
                      <a:pt x="238" y="573"/>
                    </a:lnTo>
                    <a:lnTo>
                      <a:pt x="197" y="540"/>
                    </a:lnTo>
                    <a:lnTo>
                      <a:pt x="192" y="533"/>
                    </a:lnTo>
                    <a:lnTo>
                      <a:pt x="189" y="544"/>
                    </a:lnTo>
                    <a:lnTo>
                      <a:pt x="184" y="576"/>
                    </a:lnTo>
                    <a:lnTo>
                      <a:pt x="174" y="551"/>
                    </a:lnTo>
                    <a:lnTo>
                      <a:pt x="172" y="549"/>
                    </a:lnTo>
                    <a:lnTo>
                      <a:pt x="177" y="539"/>
                    </a:lnTo>
                    <a:lnTo>
                      <a:pt x="183" y="530"/>
                    </a:lnTo>
                    <a:lnTo>
                      <a:pt x="190" y="528"/>
                    </a:lnTo>
                    <a:lnTo>
                      <a:pt x="192" y="529"/>
                    </a:lnTo>
                    <a:lnTo>
                      <a:pt x="199" y="508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6" y="473"/>
                    </a:lnTo>
                    <a:lnTo>
                      <a:pt x="221" y="464"/>
                    </a:lnTo>
                    <a:lnTo>
                      <a:pt x="229" y="446"/>
                    </a:lnTo>
                    <a:lnTo>
                      <a:pt x="237" y="428"/>
                    </a:lnTo>
                    <a:lnTo>
                      <a:pt x="248" y="425"/>
                    </a:lnTo>
                    <a:lnTo>
                      <a:pt x="249" y="406"/>
                    </a:lnTo>
                    <a:lnTo>
                      <a:pt x="253" y="401"/>
                    </a:lnTo>
                    <a:lnTo>
                      <a:pt x="264" y="398"/>
                    </a:lnTo>
                    <a:lnTo>
                      <a:pt x="273" y="395"/>
                    </a:lnTo>
                    <a:lnTo>
                      <a:pt x="274" y="385"/>
                    </a:lnTo>
                    <a:lnTo>
                      <a:pt x="282" y="379"/>
                    </a:lnTo>
                    <a:lnTo>
                      <a:pt x="281" y="372"/>
                    </a:lnTo>
                    <a:lnTo>
                      <a:pt x="270" y="373"/>
                    </a:lnTo>
                    <a:lnTo>
                      <a:pt x="266" y="360"/>
                    </a:lnTo>
                    <a:lnTo>
                      <a:pt x="266" y="357"/>
                    </a:lnTo>
                    <a:lnTo>
                      <a:pt x="268" y="343"/>
                    </a:lnTo>
                    <a:lnTo>
                      <a:pt x="266" y="330"/>
                    </a:lnTo>
                    <a:lnTo>
                      <a:pt x="269" y="322"/>
                    </a:lnTo>
                    <a:lnTo>
                      <a:pt x="272" y="318"/>
                    </a:lnTo>
                    <a:lnTo>
                      <a:pt x="281" y="313"/>
                    </a:lnTo>
                    <a:lnTo>
                      <a:pt x="294" y="314"/>
                    </a:lnTo>
                    <a:lnTo>
                      <a:pt x="299" y="317"/>
                    </a:lnTo>
                    <a:close/>
                    <a:moveTo>
                      <a:pt x="94" y="345"/>
                    </a:moveTo>
                    <a:lnTo>
                      <a:pt x="83" y="367"/>
                    </a:lnTo>
                    <a:lnTo>
                      <a:pt x="78" y="375"/>
                    </a:lnTo>
                    <a:lnTo>
                      <a:pt x="79" y="384"/>
                    </a:lnTo>
                    <a:lnTo>
                      <a:pt x="80" y="386"/>
                    </a:lnTo>
                    <a:lnTo>
                      <a:pt x="77" y="395"/>
                    </a:lnTo>
                    <a:lnTo>
                      <a:pt x="67" y="404"/>
                    </a:lnTo>
                    <a:lnTo>
                      <a:pt x="64" y="414"/>
                    </a:lnTo>
                    <a:lnTo>
                      <a:pt x="58" y="425"/>
                    </a:lnTo>
                    <a:lnTo>
                      <a:pt x="45" y="429"/>
                    </a:lnTo>
                    <a:lnTo>
                      <a:pt x="32" y="430"/>
                    </a:lnTo>
                    <a:lnTo>
                      <a:pt x="25" y="443"/>
                    </a:lnTo>
                    <a:lnTo>
                      <a:pt x="23" y="458"/>
                    </a:lnTo>
                    <a:lnTo>
                      <a:pt x="23" y="467"/>
                    </a:lnTo>
                    <a:lnTo>
                      <a:pt x="20" y="470"/>
                    </a:lnTo>
                    <a:lnTo>
                      <a:pt x="0" y="454"/>
                    </a:lnTo>
                    <a:lnTo>
                      <a:pt x="1" y="443"/>
                    </a:lnTo>
                    <a:lnTo>
                      <a:pt x="2" y="433"/>
                    </a:lnTo>
                    <a:lnTo>
                      <a:pt x="7" y="413"/>
                    </a:lnTo>
                    <a:lnTo>
                      <a:pt x="19" y="394"/>
                    </a:lnTo>
                    <a:lnTo>
                      <a:pt x="26" y="374"/>
                    </a:lnTo>
                    <a:lnTo>
                      <a:pt x="26" y="361"/>
                    </a:lnTo>
                    <a:lnTo>
                      <a:pt x="17" y="340"/>
                    </a:lnTo>
                    <a:lnTo>
                      <a:pt x="17" y="338"/>
                    </a:lnTo>
                    <a:lnTo>
                      <a:pt x="18" y="337"/>
                    </a:lnTo>
                    <a:lnTo>
                      <a:pt x="27" y="334"/>
                    </a:lnTo>
                    <a:lnTo>
                      <a:pt x="41" y="329"/>
                    </a:lnTo>
                    <a:lnTo>
                      <a:pt x="51" y="318"/>
                    </a:lnTo>
                    <a:lnTo>
                      <a:pt x="57" y="310"/>
                    </a:lnTo>
                    <a:lnTo>
                      <a:pt x="65" y="305"/>
                    </a:lnTo>
                    <a:lnTo>
                      <a:pt x="73" y="303"/>
                    </a:lnTo>
                    <a:lnTo>
                      <a:pt x="76" y="307"/>
                    </a:lnTo>
                    <a:lnTo>
                      <a:pt x="78" y="316"/>
                    </a:lnTo>
                    <a:lnTo>
                      <a:pt x="70" y="327"/>
                    </a:lnTo>
                    <a:lnTo>
                      <a:pt x="68" y="331"/>
                    </a:lnTo>
                    <a:lnTo>
                      <a:pt x="79" y="334"/>
                    </a:lnTo>
                    <a:lnTo>
                      <a:pt x="92" y="340"/>
                    </a:lnTo>
                    <a:lnTo>
                      <a:pt x="92" y="342"/>
                    </a:lnTo>
                    <a:lnTo>
                      <a:pt x="94" y="345"/>
                    </a:lnTo>
                    <a:close/>
                    <a:moveTo>
                      <a:pt x="208" y="208"/>
                    </a:moveTo>
                    <a:lnTo>
                      <a:pt x="207" y="213"/>
                    </a:lnTo>
                    <a:lnTo>
                      <a:pt x="198" y="224"/>
                    </a:lnTo>
                    <a:lnTo>
                      <a:pt x="196" y="235"/>
                    </a:lnTo>
                    <a:lnTo>
                      <a:pt x="192" y="251"/>
                    </a:lnTo>
                    <a:lnTo>
                      <a:pt x="189" y="273"/>
                    </a:lnTo>
                    <a:lnTo>
                      <a:pt x="186" y="286"/>
                    </a:lnTo>
                    <a:lnTo>
                      <a:pt x="181" y="289"/>
                    </a:lnTo>
                    <a:lnTo>
                      <a:pt x="171" y="295"/>
                    </a:lnTo>
                    <a:lnTo>
                      <a:pt x="158" y="305"/>
                    </a:lnTo>
                    <a:lnTo>
                      <a:pt x="152" y="312"/>
                    </a:lnTo>
                    <a:lnTo>
                      <a:pt x="156" y="320"/>
                    </a:lnTo>
                    <a:lnTo>
                      <a:pt x="157" y="331"/>
                    </a:lnTo>
                    <a:lnTo>
                      <a:pt x="149" y="336"/>
                    </a:lnTo>
                    <a:lnTo>
                      <a:pt x="124" y="352"/>
                    </a:lnTo>
                    <a:lnTo>
                      <a:pt x="110" y="345"/>
                    </a:lnTo>
                    <a:lnTo>
                      <a:pt x="102" y="339"/>
                    </a:lnTo>
                    <a:lnTo>
                      <a:pt x="97" y="341"/>
                    </a:lnTo>
                    <a:lnTo>
                      <a:pt x="97" y="337"/>
                    </a:lnTo>
                    <a:lnTo>
                      <a:pt x="100" y="334"/>
                    </a:lnTo>
                    <a:lnTo>
                      <a:pt x="109" y="329"/>
                    </a:lnTo>
                    <a:lnTo>
                      <a:pt x="115" y="322"/>
                    </a:lnTo>
                    <a:lnTo>
                      <a:pt x="123" y="311"/>
                    </a:lnTo>
                    <a:lnTo>
                      <a:pt x="127" y="301"/>
                    </a:lnTo>
                    <a:lnTo>
                      <a:pt x="126" y="300"/>
                    </a:lnTo>
                    <a:lnTo>
                      <a:pt x="131" y="290"/>
                    </a:lnTo>
                    <a:lnTo>
                      <a:pt x="139" y="276"/>
                    </a:lnTo>
                    <a:lnTo>
                      <a:pt x="145" y="262"/>
                    </a:lnTo>
                    <a:lnTo>
                      <a:pt x="153" y="248"/>
                    </a:lnTo>
                    <a:lnTo>
                      <a:pt x="157" y="237"/>
                    </a:lnTo>
                    <a:lnTo>
                      <a:pt x="161" y="227"/>
                    </a:lnTo>
                    <a:lnTo>
                      <a:pt x="170" y="211"/>
                    </a:lnTo>
                    <a:lnTo>
                      <a:pt x="169" y="196"/>
                    </a:lnTo>
                    <a:lnTo>
                      <a:pt x="167" y="189"/>
                    </a:lnTo>
                    <a:lnTo>
                      <a:pt x="174" y="190"/>
                    </a:lnTo>
                    <a:lnTo>
                      <a:pt x="178" y="193"/>
                    </a:lnTo>
                    <a:lnTo>
                      <a:pt x="188" y="199"/>
                    </a:lnTo>
                    <a:lnTo>
                      <a:pt x="196" y="201"/>
                    </a:lnTo>
                    <a:lnTo>
                      <a:pt x="203" y="207"/>
                    </a:lnTo>
                    <a:lnTo>
                      <a:pt x="208" y="208"/>
                    </a:lnTo>
                    <a:close/>
                    <a:moveTo>
                      <a:pt x="418" y="163"/>
                    </a:moveTo>
                    <a:lnTo>
                      <a:pt x="418" y="162"/>
                    </a:lnTo>
                    <a:lnTo>
                      <a:pt x="424" y="146"/>
                    </a:lnTo>
                    <a:lnTo>
                      <a:pt x="430" y="129"/>
                    </a:lnTo>
                    <a:lnTo>
                      <a:pt x="430" y="116"/>
                    </a:lnTo>
                    <a:lnTo>
                      <a:pt x="426" y="90"/>
                    </a:lnTo>
                    <a:lnTo>
                      <a:pt x="440" y="85"/>
                    </a:lnTo>
                    <a:lnTo>
                      <a:pt x="443" y="108"/>
                    </a:lnTo>
                    <a:lnTo>
                      <a:pt x="440" y="126"/>
                    </a:lnTo>
                    <a:lnTo>
                      <a:pt x="437" y="149"/>
                    </a:lnTo>
                    <a:lnTo>
                      <a:pt x="433" y="172"/>
                    </a:lnTo>
                    <a:lnTo>
                      <a:pt x="418" y="163"/>
                    </a:lnTo>
                    <a:close/>
                    <a:moveTo>
                      <a:pt x="341" y="93"/>
                    </a:moveTo>
                    <a:lnTo>
                      <a:pt x="336" y="105"/>
                    </a:lnTo>
                    <a:lnTo>
                      <a:pt x="326" y="111"/>
                    </a:lnTo>
                    <a:lnTo>
                      <a:pt x="325" y="112"/>
                    </a:lnTo>
                    <a:lnTo>
                      <a:pt x="307" y="102"/>
                    </a:lnTo>
                    <a:lnTo>
                      <a:pt x="314" y="85"/>
                    </a:lnTo>
                    <a:lnTo>
                      <a:pt x="318" y="77"/>
                    </a:lnTo>
                    <a:lnTo>
                      <a:pt x="341" y="93"/>
                    </a:lnTo>
                    <a:close/>
                    <a:moveTo>
                      <a:pt x="194" y="18"/>
                    </a:moveTo>
                    <a:lnTo>
                      <a:pt x="194" y="22"/>
                    </a:lnTo>
                    <a:lnTo>
                      <a:pt x="193" y="29"/>
                    </a:lnTo>
                    <a:lnTo>
                      <a:pt x="194" y="38"/>
                    </a:lnTo>
                    <a:lnTo>
                      <a:pt x="191" y="50"/>
                    </a:lnTo>
                    <a:lnTo>
                      <a:pt x="191" y="62"/>
                    </a:lnTo>
                    <a:lnTo>
                      <a:pt x="189" y="62"/>
                    </a:lnTo>
                    <a:lnTo>
                      <a:pt x="173" y="61"/>
                    </a:lnTo>
                    <a:lnTo>
                      <a:pt x="162" y="63"/>
                    </a:lnTo>
                    <a:lnTo>
                      <a:pt x="159" y="64"/>
                    </a:lnTo>
                    <a:lnTo>
                      <a:pt x="151" y="62"/>
                    </a:lnTo>
                    <a:lnTo>
                      <a:pt x="152" y="52"/>
                    </a:lnTo>
                    <a:lnTo>
                      <a:pt x="149" y="26"/>
                    </a:lnTo>
                    <a:lnTo>
                      <a:pt x="146" y="20"/>
                    </a:lnTo>
                    <a:lnTo>
                      <a:pt x="151" y="10"/>
                    </a:lnTo>
                    <a:lnTo>
                      <a:pt x="168" y="0"/>
                    </a:lnTo>
                    <a:lnTo>
                      <a:pt x="194" y="18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0" name="Freeform 59"/>
              <p:cNvSpPr>
                <a:spLocks noEditPoints="1"/>
              </p:cNvSpPr>
              <p:nvPr/>
            </p:nvSpPr>
            <p:spPr bwMode="auto">
              <a:xfrm>
                <a:off x="1409" y="3333"/>
                <a:ext cx="344" cy="451"/>
              </a:xfrm>
              <a:custGeom>
                <a:avLst/>
                <a:gdLst>
                  <a:gd name="T0" fmla="*/ 203 w 344"/>
                  <a:gd name="T1" fmla="*/ 235 h 451"/>
                  <a:gd name="T2" fmla="*/ 176 w 344"/>
                  <a:gd name="T3" fmla="*/ 301 h 451"/>
                  <a:gd name="T4" fmla="*/ 129 w 344"/>
                  <a:gd name="T5" fmla="*/ 335 h 451"/>
                  <a:gd name="T6" fmla="*/ 104 w 344"/>
                  <a:gd name="T7" fmla="*/ 312 h 451"/>
                  <a:gd name="T8" fmla="*/ 132 w 344"/>
                  <a:gd name="T9" fmla="*/ 272 h 451"/>
                  <a:gd name="T10" fmla="*/ 166 w 344"/>
                  <a:gd name="T11" fmla="*/ 246 h 451"/>
                  <a:gd name="T12" fmla="*/ 178 w 344"/>
                  <a:gd name="T13" fmla="*/ 184 h 451"/>
                  <a:gd name="T14" fmla="*/ 200 w 344"/>
                  <a:gd name="T15" fmla="*/ 155 h 451"/>
                  <a:gd name="T16" fmla="*/ 237 w 344"/>
                  <a:gd name="T17" fmla="*/ 146 h 451"/>
                  <a:gd name="T18" fmla="*/ 264 w 344"/>
                  <a:gd name="T19" fmla="*/ 26 h 451"/>
                  <a:gd name="T20" fmla="*/ 251 w 344"/>
                  <a:gd name="T21" fmla="*/ 46 h 451"/>
                  <a:gd name="T22" fmla="*/ 271 w 344"/>
                  <a:gd name="T23" fmla="*/ 67 h 451"/>
                  <a:gd name="T24" fmla="*/ 267 w 344"/>
                  <a:gd name="T25" fmla="*/ 78 h 451"/>
                  <a:gd name="T26" fmla="*/ 261 w 344"/>
                  <a:gd name="T27" fmla="*/ 108 h 451"/>
                  <a:gd name="T28" fmla="*/ 236 w 344"/>
                  <a:gd name="T29" fmla="*/ 120 h 451"/>
                  <a:gd name="T30" fmla="*/ 194 w 344"/>
                  <a:gd name="T31" fmla="*/ 109 h 451"/>
                  <a:gd name="T32" fmla="*/ 195 w 344"/>
                  <a:gd name="T33" fmla="*/ 87 h 451"/>
                  <a:gd name="T34" fmla="*/ 215 w 344"/>
                  <a:gd name="T35" fmla="*/ 56 h 451"/>
                  <a:gd name="T36" fmla="*/ 217 w 344"/>
                  <a:gd name="T37" fmla="*/ 24 h 451"/>
                  <a:gd name="T38" fmla="*/ 275 w 344"/>
                  <a:gd name="T39" fmla="*/ 20 h 451"/>
                  <a:gd name="T40" fmla="*/ 242 w 344"/>
                  <a:gd name="T41" fmla="*/ 451 h 451"/>
                  <a:gd name="T42" fmla="*/ 241 w 344"/>
                  <a:gd name="T43" fmla="*/ 408 h 451"/>
                  <a:gd name="T44" fmla="*/ 248 w 344"/>
                  <a:gd name="T45" fmla="*/ 383 h 451"/>
                  <a:gd name="T46" fmla="*/ 260 w 344"/>
                  <a:gd name="T47" fmla="*/ 355 h 451"/>
                  <a:gd name="T48" fmla="*/ 263 w 344"/>
                  <a:gd name="T49" fmla="*/ 331 h 451"/>
                  <a:gd name="T50" fmla="*/ 279 w 344"/>
                  <a:gd name="T51" fmla="*/ 277 h 451"/>
                  <a:gd name="T52" fmla="*/ 305 w 344"/>
                  <a:gd name="T53" fmla="*/ 304 h 451"/>
                  <a:gd name="T54" fmla="*/ 308 w 344"/>
                  <a:gd name="T55" fmla="*/ 340 h 451"/>
                  <a:gd name="T56" fmla="*/ 320 w 344"/>
                  <a:gd name="T57" fmla="*/ 364 h 451"/>
                  <a:gd name="T58" fmla="*/ 107 w 344"/>
                  <a:gd name="T59" fmla="*/ 261 h 451"/>
                  <a:gd name="T60" fmla="*/ 80 w 344"/>
                  <a:gd name="T61" fmla="*/ 294 h 451"/>
                  <a:gd name="T62" fmla="*/ 74 w 344"/>
                  <a:gd name="T63" fmla="*/ 305 h 451"/>
                  <a:gd name="T64" fmla="*/ 59 w 344"/>
                  <a:gd name="T65" fmla="*/ 294 h 451"/>
                  <a:gd name="T66" fmla="*/ 56 w 344"/>
                  <a:gd name="T67" fmla="*/ 267 h 451"/>
                  <a:gd name="T68" fmla="*/ 52 w 344"/>
                  <a:gd name="T69" fmla="*/ 252 h 451"/>
                  <a:gd name="T70" fmla="*/ 44 w 344"/>
                  <a:gd name="T71" fmla="*/ 224 h 451"/>
                  <a:gd name="T72" fmla="*/ 87 w 344"/>
                  <a:gd name="T73" fmla="*/ 249 h 451"/>
                  <a:gd name="T74" fmla="*/ 0 w 344"/>
                  <a:gd name="T75" fmla="*/ 430 h 451"/>
                  <a:gd name="T76" fmla="*/ 12 w 344"/>
                  <a:gd name="T77" fmla="*/ 390 h 451"/>
                  <a:gd name="T78" fmla="*/ 47 w 344"/>
                  <a:gd name="T79" fmla="*/ 364 h 451"/>
                  <a:gd name="T80" fmla="*/ 65 w 344"/>
                  <a:gd name="T81" fmla="*/ 346 h 451"/>
                  <a:gd name="T82" fmla="*/ 65 w 344"/>
                  <a:gd name="T83" fmla="*/ 376 h 451"/>
                  <a:gd name="T84" fmla="*/ 44 w 344"/>
                  <a:gd name="T85" fmla="*/ 401 h 451"/>
                  <a:gd name="T86" fmla="*/ 24 w 344"/>
                  <a:gd name="T87" fmla="*/ 407 h 451"/>
                  <a:gd name="T88" fmla="*/ 7 w 344"/>
                  <a:gd name="T89" fmla="*/ 430 h 451"/>
                  <a:gd name="T90" fmla="*/ 335 w 344"/>
                  <a:gd name="T91" fmla="*/ 78 h 451"/>
                  <a:gd name="T92" fmla="*/ 310 w 344"/>
                  <a:gd name="T93" fmla="*/ 80 h 451"/>
                  <a:gd name="T94" fmla="*/ 343 w 344"/>
                  <a:gd name="T95" fmla="*/ 70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4"/>
                  <a:gd name="T145" fmla="*/ 0 h 451"/>
                  <a:gd name="T146" fmla="*/ 344 w 344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4" h="451">
                    <a:moveTo>
                      <a:pt x="243" y="154"/>
                    </a:moveTo>
                    <a:lnTo>
                      <a:pt x="239" y="168"/>
                    </a:lnTo>
                    <a:lnTo>
                      <a:pt x="231" y="178"/>
                    </a:lnTo>
                    <a:lnTo>
                      <a:pt x="203" y="235"/>
                    </a:lnTo>
                    <a:lnTo>
                      <a:pt x="200" y="246"/>
                    </a:lnTo>
                    <a:lnTo>
                      <a:pt x="196" y="254"/>
                    </a:lnTo>
                    <a:lnTo>
                      <a:pt x="191" y="263"/>
                    </a:lnTo>
                    <a:lnTo>
                      <a:pt x="176" y="301"/>
                    </a:lnTo>
                    <a:lnTo>
                      <a:pt x="169" y="302"/>
                    </a:lnTo>
                    <a:lnTo>
                      <a:pt x="162" y="297"/>
                    </a:lnTo>
                    <a:lnTo>
                      <a:pt x="149" y="314"/>
                    </a:lnTo>
                    <a:lnTo>
                      <a:pt x="129" y="335"/>
                    </a:lnTo>
                    <a:lnTo>
                      <a:pt x="124" y="326"/>
                    </a:lnTo>
                    <a:lnTo>
                      <a:pt x="120" y="320"/>
                    </a:lnTo>
                    <a:lnTo>
                      <a:pt x="111" y="316"/>
                    </a:lnTo>
                    <a:lnTo>
                      <a:pt x="104" y="312"/>
                    </a:lnTo>
                    <a:lnTo>
                      <a:pt x="129" y="296"/>
                    </a:lnTo>
                    <a:lnTo>
                      <a:pt x="137" y="291"/>
                    </a:lnTo>
                    <a:lnTo>
                      <a:pt x="136" y="280"/>
                    </a:lnTo>
                    <a:lnTo>
                      <a:pt x="132" y="272"/>
                    </a:lnTo>
                    <a:lnTo>
                      <a:pt x="138" y="265"/>
                    </a:lnTo>
                    <a:lnTo>
                      <a:pt x="151" y="255"/>
                    </a:lnTo>
                    <a:lnTo>
                      <a:pt x="161" y="249"/>
                    </a:lnTo>
                    <a:lnTo>
                      <a:pt x="166" y="246"/>
                    </a:lnTo>
                    <a:lnTo>
                      <a:pt x="169" y="233"/>
                    </a:lnTo>
                    <a:lnTo>
                      <a:pt x="172" y="211"/>
                    </a:lnTo>
                    <a:lnTo>
                      <a:pt x="176" y="195"/>
                    </a:lnTo>
                    <a:lnTo>
                      <a:pt x="178" y="184"/>
                    </a:lnTo>
                    <a:lnTo>
                      <a:pt x="187" y="173"/>
                    </a:lnTo>
                    <a:lnTo>
                      <a:pt x="188" y="168"/>
                    </a:lnTo>
                    <a:lnTo>
                      <a:pt x="200" y="155"/>
                    </a:lnTo>
                    <a:lnTo>
                      <a:pt x="212" y="142"/>
                    </a:lnTo>
                    <a:lnTo>
                      <a:pt x="219" y="138"/>
                    </a:lnTo>
                    <a:lnTo>
                      <a:pt x="228" y="143"/>
                    </a:lnTo>
                    <a:lnTo>
                      <a:pt x="237" y="146"/>
                    </a:lnTo>
                    <a:lnTo>
                      <a:pt x="242" y="153"/>
                    </a:lnTo>
                    <a:lnTo>
                      <a:pt x="243" y="154"/>
                    </a:lnTo>
                    <a:close/>
                    <a:moveTo>
                      <a:pt x="275" y="20"/>
                    </a:moveTo>
                    <a:lnTo>
                      <a:pt x="264" y="26"/>
                    </a:lnTo>
                    <a:lnTo>
                      <a:pt x="248" y="32"/>
                    </a:lnTo>
                    <a:lnTo>
                      <a:pt x="240" y="37"/>
                    </a:lnTo>
                    <a:lnTo>
                      <a:pt x="243" y="41"/>
                    </a:lnTo>
                    <a:lnTo>
                      <a:pt x="251" y="46"/>
                    </a:lnTo>
                    <a:lnTo>
                      <a:pt x="257" y="54"/>
                    </a:lnTo>
                    <a:lnTo>
                      <a:pt x="263" y="59"/>
                    </a:lnTo>
                    <a:lnTo>
                      <a:pt x="269" y="62"/>
                    </a:lnTo>
                    <a:lnTo>
                      <a:pt x="271" y="67"/>
                    </a:lnTo>
                    <a:lnTo>
                      <a:pt x="272" y="68"/>
                    </a:lnTo>
                    <a:lnTo>
                      <a:pt x="269" y="72"/>
                    </a:lnTo>
                    <a:lnTo>
                      <a:pt x="263" y="72"/>
                    </a:lnTo>
                    <a:lnTo>
                      <a:pt x="267" y="78"/>
                    </a:lnTo>
                    <a:lnTo>
                      <a:pt x="268" y="84"/>
                    </a:lnTo>
                    <a:lnTo>
                      <a:pt x="270" y="87"/>
                    </a:lnTo>
                    <a:lnTo>
                      <a:pt x="262" y="106"/>
                    </a:lnTo>
                    <a:lnTo>
                      <a:pt x="261" y="108"/>
                    </a:lnTo>
                    <a:lnTo>
                      <a:pt x="258" y="116"/>
                    </a:lnTo>
                    <a:lnTo>
                      <a:pt x="247" y="119"/>
                    </a:lnTo>
                    <a:lnTo>
                      <a:pt x="239" y="116"/>
                    </a:lnTo>
                    <a:lnTo>
                      <a:pt x="236" y="120"/>
                    </a:lnTo>
                    <a:lnTo>
                      <a:pt x="230" y="123"/>
                    </a:lnTo>
                    <a:lnTo>
                      <a:pt x="222" y="121"/>
                    </a:lnTo>
                    <a:lnTo>
                      <a:pt x="207" y="114"/>
                    </a:lnTo>
                    <a:lnTo>
                      <a:pt x="194" y="109"/>
                    </a:lnTo>
                    <a:lnTo>
                      <a:pt x="184" y="105"/>
                    </a:lnTo>
                    <a:lnTo>
                      <a:pt x="185" y="105"/>
                    </a:lnTo>
                    <a:lnTo>
                      <a:pt x="189" y="93"/>
                    </a:lnTo>
                    <a:lnTo>
                      <a:pt x="195" y="87"/>
                    </a:lnTo>
                    <a:lnTo>
                      <a:pt x="201" y="83"/>
                    </a:lnTo>
                    <a:lnTo>
                      <a:pt x="207" y="76"/>
                    </a:lnTo>
                    <a:lnTo>
                      <a:pt x="211" y="68"/>
                    </a:lnTo>
                    <a:lnTo>
                      <a:pt x="215" y="56"/>
                    </a:lnTo>
                    <a:lnTo>
                      <a:pt x="216" y="48"/>
                    </a:lnTo>
                    <a:lnTo>
                      <a:pt x="213" y="43"/>
                    </a:lnTo>
                    <a:lnTo>
                      <a:pt x="215" y="37"/>
                    </a:lnTo>
                    <a:lnTo>
                      <a:pt x="217" y="24"/>
                    </a:lnTo>
                    <a:lnTo>
                      <a:pt x="215" y="14"/>
                    </a:lnTo>
                    <a:lnTo>
                      <a:pt x="221" y="0"/>
                    </a:lnTo>
                    <a:lnTo>
                      <a:pt x="262" y="11"/>
                    </a:lnTo>
                    <a:lnTo>
                      <a:pt x="275" y="20"/>
                    </a:lnTo>
                    <a:close/>
                    <a:moveTo>
                      <a:pt x="323" y="368"/>
                    </a:moveTo>
                    <a:lnTo>
                      <a:pt x="296" y="369"/>
                    </a:lnTo>
                    <a:lnTo>
                      <a:pt x="261" y="397"/>
                    </a:lnTo>
                    <a:lnTo>
                      <a:pt x="242" y="451"/>
                    </a:lnTo>
                    <a:lnTo>
                      <a:pt x="236" y="445"/>
                    </a:lnTo>
                    <a:lnTo>
                      <a:pt x="238" y="434"/>
                    </a:lnTo>
                    <a:lnTo>
                      <a:pt x="239" y="422"/>
                    </a:lnTo>
                    <a:lnTo>
                      <a:pt x="241" y="408"/>
                    </a:lnTo>
                    <a:lnTo>
                      <a:pt x="246" y="405"/>
                    </a:lnTo>
                    <a:lnTo>
                      <a:pt x="252" y="397"/>
                    </a:lnTo>
                    <a:lnTo>
                      <a:pt x="250" y="392"/>
                    </a:lnTo>
                    <a:lnTo>
                      <a:pt x="248" y="383"/>
                    </a:lnTo>
                    <a:lnTo>
                      <a:pt x="254" y="371"/>
                    </a:lnTo>
                    <a:lnTo>
                      <a:pt x="259" y="365"/>
                    </a:lnTo>
                    <a:lnTo>
                      <a:pt x="259" y="357"/>
                    </a:lnTo>
                    <a:lnTo>
                      <a:pt x="260" y="355"/>
                    </a:lnTo>
                    <a:lnTo>
                      <a:pt x="264" y="348"/>
                    </a:lnTo>
                    <a:lnTo>
                      <a:pt x="267" y="333"/>
                    </a:lnTo>
                    <a:lnTo>
                      <a:pt x="263" y="331"/>
                    </a:lnTo>
                    <a:lnTo>
                      <a:pt x="264" y="314"/>
                    </a:lnTo>
                    <a:lnTo>
                      <a:pt x="267" y="296"/>
                    </a:lnTo>
                    <a:lnTo>
                      <a:pt x="272" y="284"/>
                    </a:lnTo>
                    <a:lnTo>
                      <a:pt x="279" y="277"/>
                    </a:lnTo>
                    <a:lnTo>
                      <a:pt x="283" y="279"/>
                    </a:lnTo>
                    <a:lnTo>
                      <a:pt x="290" y="289"/>
                    </a:lnTo>
                    <a:lnTo>
                      <a:pt x="295" y="299"/>
                    </a:lnTo>
                    <a:lnTo>
                      <a:pt x="305" y="304"/>
                    </a:lnTo>
                    <a:lnTo>
                      <a:pt x="311" y="308"/>
                    </a:lnTo>
                    <a:lnTo>
                      <a:pt x="313" y="318"/>
                    </a:lnTo>
                    <a:lnTo>
                      <a:pt x="313" y="325"/>
                    </a:lnTo>
                    <a:lnTo>
                      <a:pt x="308" y="340"/>
                    </a:lnTo>
                    <a:lnTo>
                      <a:pt x="307" y="344"/>
                    </a:lnTo>
                    <a:lnTo>
                      <a:pt x="316" y="347"/>
                    </a:lnTo>
                    <a:lnTo>
                      <a:pt x="321" y="352"/>
                    </a:lnTo>
                    <a:lnTo>
                      <a:pt x="320" y="364"/>
                    </a:lnTo>
                    <a:lnTo>
                      <a:pt x="323" y="368"/>
                    </a:lnTo>
                    <a:close/>
                    <a:moveTo>
                      <a:pt x="106" y="260"/>
                    </a:moveTo>
                    <a:lnTo>
                      <a:pt x="106" y="260"/>
                    </a:lnTo>
                    <a:lnTo>
                      <a:pt x="107" y="261"/>
                    </a:lnTo>
                    <a:lnTo>
                      <a:pt x="103" y="271"/>
                    </a:lnTo>
                    <a:lnTo>
                      <a:pt x="95" y="282"/>
                    </a:lnTo>
                    <a:lnTo>
                      <a:pt x="89" y="289"/>
                    </a:lnTo>
                    <a:lnTo>
                      <a:pt x="80" y="294"/>
                    </a:lnTo>
                    <a:lnTo>
                      <a:pt x="77" y="297"/>
                    </a:lnTo>
                    <a:lnTo>
                      <a:pt x="77" y="301"/>
                    </a:lnTo>
                    <a:lnTo>
                      <a:pt x="77" y="304"/>
                    </a:lnTo>
                    <a:lnTo>
                      <a:pt x="74" y="305"/>
                    </a:lnTo>
                    <a:lnTo>
                      <a:pt x="72" y="302"/>
                    </a:lnTo>
                    <a:lnTo>
                      <a:pt x="72" y="300"/>
                    </a:lnTo>
                    <a:lnTo>
                      <a:pt x="59" y="294"/>
                    </a:lnTo>
                    <a:lnTo>
                      <a:pt x="48" y="291"/>
                    </a:lnTo>
                    <a:lnTo>
                      <a:pt x="50" y="287"/>
                    </a:lnTo>
                    <a:lnTo>
                      <a:pt x="58" y="276"/>
                    </a:lnTo>
                    <a:lnTo>
                      <a:pt x="56" y="267"/>
                    </a:lnTo>
                    <a:lnTo>
                      <a:pt x="53" y="263"/>
                    </a:lnTo>
                    <a:lnTo>
                      <a:pt x="55" y="262"/>
                    </a:lnTo>
                    <a:lnTo>
                      <a:pt x="57" y="262"/>
                    </a:lnTo>
                    <a:lnTo>
                      <a:pt x="52" y="252"/>
                    </a:lnTo>
                    <a:lnTo>
                      <a:pt x="47" y="241"/>
                    </a:lnTo>
                    <a:lnTo>
                      <a:pt x="44" y="234"/>
                    </a:lnTo>
                    <a:lnTo>
                      <a:pt x="44" y="226"/>
                    </a:lnTo>
                    <a:lnTo>
                      <a:pt x="44" y="224"/>
                    </a:lnTo>
                    <a:lnTo>
                      <a:pt x="56" y="229"/>
                    </a:lnTo>
                    <a:lnTo>
                      <a:pt x="69" y="235"/>
                    </a:lnTo>
                    <a:lnTo>
                      <a:pt x="73" y="238"/>
                    </a:lnTo>
                    <a:lnTo>
                      <a:pt x="87" y="249"/>
                    </a:lnTo>
                    <a:lnTo>
                      <a:pt x="100" y="254"/>
                    </a:lnTo>
                    <a:lnTo>
                      <a:pt x="106" y="260"/>
                    </a:lnTo>
                    <a:close/>
                    <a:moveTo>
                      <a:pt x="3" y="433"/>
                    </a:moveTo>
                    <a:lnTo>
                      <a:pt x="0" y="430"/>
                    </a:lnTo>
                    <a:lnTo>
                      <a:pt x="3" y="427"/>
                    </a:lnTo>
                    <a:lnTo>
                      <a:pt x="3" y="418"/>
                    </a:lnTo>
                    <a:lnTo>
                      <a:pt x="5" y="403"/>
                    </a:lnTo>
                    <a:lnTo>
                      <a:pt x="12" y="390"/>
                    </a:lnTo>
                    <a:lnTo>
                      <a:pt x="25" y="389"/>
                    </a:lnTo>
                    <a:lnTo>
                      <a:pt x="38" y="385"/>
                    </a:lnTo>
                    <a:lnTo>
                      <a:pt x="44" y="374"/>
                    </a:lnTo>
                    <a:lnTo>
                      <a:pt x="47" y="364"/>
                    </a:lnTo>
                    <a:lnTo>
                      <a:pt x="57" y="355"/>
                    </a:lnTo>
                    <a:lnTo>
                      <a:pt x="60" y="346"/>
                    </a:lnTo>
                    <a:lnTo>
                      <a:pt x="59" y="344"/>
                    </a:lnTo>
                    <a:lnTo>
                      <a:pt x="65" y="346"/>
                    </a:lnTo>
                    <a:lnTo>
                      <a:pt x="67" y="350"/>
                    </a:lnTo>
                    <a:lnTo>
                      <a:pt x="67" y="359"/>
                    </a:lnTo>
                    <a:lnTo>
                      <a:pt x="67" y="368"/>
                    </a:lnTo>
                    <a:lnTo>
                      <a:pt x="65" y="376"/>
                    </a:lnTo>
                    <a:lnTo>
                      <a:pt x="61" y="381"/>
                    </a:lnTo>
                    <a:lnTo>
                      <a:pt x="56" y="386"/>
                    </a:lnTo>
                    <a:lnTo>
                      <a:pt x="52" y="389"/>
                    </a:lnTo>
                    <a:lnTo>
                      <a:pt x="44" y="401"/>
                    </a:lnTo>
                    <a:lnTo>
                      <a:pt x="41" y="401"/>
                    </a:lnTo>
                    <a:lnTo>
                      <a:pt x="35" y="401"/>
                    </a:lnTo>
                    <a:lnTo>
                      <a:pt x="29" y="402"/>
                    </a:lnTo>
                    <a:lnTo>
                      <a:pt x="24" y="407"/>
                    </a:lnTo>
                    <a:lnTo>
                      <a:pt x="16" y="416"/>
                    </a:lnTo>
                    <a:lnTo>
                      <a:pt x="12" y="422"/>
                    </a:lnTo>
                    <a:lnTo>
                      <a:pt x="9" y="428"/>
                    </a:lnTo>
                    <a:lnTo>
                      <a:pt x="7" y="430"/>
                    </a:lnTo>
                    <a:lnTo>
                      <a:pt x="3" y="433"/>
                    </a:lnTo>
                    <a:close/>
                    <a:moveTo>
                      <a:pt x="344" y="70"/>
                    </a:moveTo>
                    <a:lnTo>
                      <a:pt x="342" y="77"/>
                    </a:lnTo>
                    <a:lnTo>
                      <a:pt x="335" y="78"/>
                    </a:lnTo>
                    <a:lnTo>
                      <a:pt x="328" y="81"/>
                    </a:lnTo>
                    <a:lnTo>
                      <a:pt x="325" y="87"/>
                    </a:lnTo>
                    <a:lnTo>
                      <a:pt x="318" y="83"/>
                    </a:lnTo>
                    <a:lnTo>
                      <a:pt x="310" y="80"/>
                    </a:lnTo>
                    <a:lnTo>
                      <a:pt x="306" y="71"/>
                    </a:lnTo>
                    <a:lnTo>
                      <a:pt x="316" y="65"/>
                    </a:lnTo>
                    <a:lnTo>
                      <a:pt x="321" y="53"/>
                    </a:lnTo>
                    <a:lnTo>
                      <a:pt x="343" y="70"/>
                    </a:lnTo>
                    <a:lnTo>
                      <a:pt x="344" y="70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1" name="Freeform 60"/>
              <p:cNvSpPr>
                <a:spLocks noEditPoints="1"/>
              </p:cNvSpPr>
              <p:nvPr/>
            </p:nvSpPr>
            <p:spPr bwMode="auto">
              <a:xfrm>
                <a:off x="1464" y="3393"/>
                <a:ext cx="328" cy="514"/>
              </a:xfrm>
              <a:custGeom>
                <a:avLst/>
                <a:gdLst>
                  <a:gd name="T0" fmla="*/ 218 w 328"/>
                  <a:gd name="T1" fmla="*/ 111 h 514"/>
                  <a:gd name="T2" fmla="*/ 199 w 328"/>
                  <a:gd name="T3" fmla="*/ 130 h 514"/>
                  <a:gd name="T4" fmla="*/ 193 w 328"/>
                  <a:gd name="T5" fmla="*/ 160 h 514"/>
                  <a:gd name="T6" fmla="*/ 186 w 328"/>
                  <a:gd name="T7" fmla="*/ 180 h 514"/>
                  <a:gd name="T8" fmla="*/ 189 w 328"/>
                  <a:gd name="T9" fmla="*/ 200 h 514"/>
                  <a:gd name="T10" fmla="*/ 172 w 328"/>
                  <a:gd name="T11" fmla="*/ 221 h 514"/>
                  <a:gd name="T12" fmla="*/ 190 w 328"/>
                  <a:gd name="T13" fmla="*/ 258 h 514"/>
                  <a:gd name="T14" fmla="*/ 195 w 328"/>
                  <a:gd name="T15" fmla="*/ 273 h 514"/>
                  <a:gd name="T16" fmla="*/ 207 w 328"/>
                  <a:gd name="T17" fmla="*/ 279 h 514"/>
                  <a:gd name="T18" fmla="*/ 198 w 328"/>
                  <a:gd name="T19" fmla="*/ 295 h 514"/>
                  <a:gd name="T20" fmla="*/ 178 w 328"/>
                  <a:gd name="T21" fmla="*/ 301 h 514"/>
                  <a:gd name="T22" fmla="*/ 174 w 328"/>
                  <a:gd name="T23" fmla="*/ 306 h 514"/>
                  <a:gd name="T24" fmla="*/ 157 w 328"/>
                  <a:gd name="T25" fmla="*/ 318 h 514"/>
                  <a:gd name="T26" fmla="*/ 136 w 328"/>
                  <a:gd name="T27" fmla="*/ 333 h 514"/>
                  <a:gd name="T28" fmla="*/ 118 w 328"/>
                  <a:gd name="T29" fmla="*/ 350 h 514"/>
                  <a:gd name="T30" fmla="*/ 74 w 328"/>
                  <a:gd name="T31" fmla="*/ 275 h 514"/>
                  <a:gd name="T32" fmla="*/ 94 w 328"/>
                  <a:gd name="T33" fmla="*/ 254 h 514"/>
                  <a:gd name="T34" fmla="*/ 114 w 328"/>
                  <a:gd name="T35" fmla="*/ 242 h 514"/>
                  <a:gd name="T36" fmla="*/ 136 w 328"/>
                  <a:gd name="T37" fmla="*/ 203 h 514"/>
                  <a:gd name="T38" fmla="*/ 145 w 328"/>
                  <a:gd name="T39" fmla="*/ 186 h 514"/>
                  <a:gd name="T40" fmla="*/ 176 w 328"/>
                  <a:gd name="T41" fmla="*/ 118 h 514"/>
                  <a:gd name="T42" fmla="*/ 188 w 328"/>
                  <a:gd name="T43" fmla="*/ 94 h 514"/>
                  <a:gd name="T44" fmla="*/ 195 w 328"/>
                  <a:gd name="T45" fmla="*/ 102 h 514"/>
                  <a:gd name="T46" fmla="*/ 208 w 328"/>
                  <a:gd name="T47" fmla="*/ 94 h 514"/>
                  <a:gd name="T48" fmla="*/ 218 w 328"/>
                  <a:gd name="T49" fmla="*/ 83 h 514"/>
                  <a:gd name="T50" fmla="*/ 225 w 328"/>
                  <a:gd name="T51" fmla="*/ 92 h 514"/>
                  <a:gd name="T52" fmla="*/ 224 w 328"/>
                  <a:gd name="T53" fmla="*/ 105 h 514"/>
                  <a:gd name="T54" fmla="*/ 260 w 328"/>
                  <a:gd name="T55" fmla="*/ 85 h 514"/>
                  <a:gd name="T56" fmla="*/ 249 w 328"/>
                  <a:gd name="T57" fmla="*/ 77 h 514"/>
                  <a:gd name="T58" fmla="*/ 254 w 328"/>
                  <a:gd name="T59" fmla="*/ 66 h 514"/>
                  <a:gd name="T60" fmla="*/ 235 w 328"/>
                  <a:gd name="T61" fmla="*/ 58 h 514"/>
                  <a:gd name="T62" fmla="*/ 207 w 328"/>
                  <a:gd name="T63" fmla="*/ 46 h 514"/>
                  <a:gd name="T64" fmla="*/ 213 w 328"/>
                  <a:gd name="T65" fmla="*/ 24 h 514"/>
                  <a:gd name="T66" fmla="*/ 208 w 328"/>
                  <a:gd name="T67" fmla="*/ 12 h 514"/>
                  <a:gd name="T68" fmla="*/ 217 w 328"/>
                  <a:gd name="T69" fmla="*/ 8 h 514"/>
                  <a:gd name="T70" fmla="*/ 227 w 328"/>
                  <a:gd name="T71" fmla="*/ 5 h 514"/>
                  <a:gd name="T72" fmla="*/ 232 w 328"/>
                  <a:gd name="T73" fmla="*/ 2 h 514"/>
                  <a:gd name="T74" fmla="*/ 251 w 328"/>
                  <a:gd name="T75" fmla="*/ 11 h 514"/>
                  <a:gd name="T76" fmla="*/ 263 w 328"/>
                  <a:gd name="T77" fmla="*/ 23 h 514"/>
                  <a:gd name="T78" fmla="*/ 273 w 328"/>
                  <a:gd name="T79" fmla="*/ 21 h 514"/>
                  <a:gd name="T80" fmla="*/ 287 w 328"/>
                  <a:gd name="T81" fmla="*/ 17 h 514"/>
                  <a:gd name="T82" fmla="*/ 324 w 328"/>
                  <a:gd name="T83" fmla="*/ 2 h 514"/>
                  <a:gd name="T84" fmla="*/ 321 w 328"/>
                  <a:gd name="T85" fmla="*/ 18 h 514"/>
                  <a:gd name="T86" fmla="*/ 305 w 328"/>
                  <a:gd name="T87" fmla="*/ 31 h 514"/>
                  <a:gd name="T88" fmla="*/ 295 w 328"/>
                  <a:gd name="T89" fmla="*/ 44 h 514"/>
                  <a:gd name="T90" fmla="*/ 286 w 328"/>
                  <a:gd name="T91" fmla="*/ 62 h 514"/>
                  <a:gd name="T92" fmla="*/ 272 w 328"/>
                  <a:gd name="T93" fmla="*/ 81 h 514"/>
                  <a:gd name="T94" fmla="*/ 264 w 328"/>
                  <a:gd name="T95" fmla="*/ 87 h 514"/>
                  <a:gd name="T96" fmla="*/ 4 w 328"/>
                  <a:gd name="T97" fmla="*/ 435 h 514"/>
                  <a:gd name="T98" fmla="*/ 20 w 328"/>
                  <a:gd name="T99" fmla="*/ 386 h 514"/>
                  <a:gd name="T100" fmla="*/ 6 w 328"/>
                  <a:gd name="T101" fmla="*/ 384 h 514"/>
                  <a:gd name="T102" fmla="*/ 37 w 328"/>
                  <a:gd name="T103" fmla="*/ 336 h 514"/>
                  <a:gd name="T104" fmla="*/ 41 w 328"/>
                  <a:gd name="T105" fmla="*/ 341 h 514"/>
                  <a:gd name="T106" fmla="*/ 53 w 328"/>
                  <a:gd name="T107" fmla="*/ 397 h 514"/>
                  <a:gd name="T108" fmla="*/ 54 w 328"/>
                  <a:gd name="T109" fmla="*/ 410 h 514"/>
                  <a:gd name="T110" fmla="*/ 51 w 328"/>
                  <a:gd name="T111" fmla="*/ 418 h 514"/>
                  <a:gd name="T112" fmla="*/ 34 w 328"/>
                  <a:gd name="T113" fmla="*/ 423 h 514"/>
                  <a:gd name="T114" fmla="*/ 21 w 328"/>
                  <a:gd name="T115" fmla="*/ 420 h 514"/>
                  <a:gd name="T116" fmla="*/ 4 w 328"/>
                  <a:gd name="T117" fmla="*/ 435 h 514"/>
                  <a:gd name="T118" fmla="*/ 159 w 328"/>
                  <a:gd name="T119" fmla="*/ 487 h 514"/>
                  <a:gd name="T120" fmla="*/ 120 w 328"/>
                  <a:gd name="T121" fmla="*/ 503 h 514"/>
                  <a:gd name="T122" fmla="*/ 114 w 328"/>
                  <a:gd name="T123" fmla="*/ 444 h 514"/>
                  <a:gd name="T124" fmla="*/ 122 w 328"/>
                  <a:gd name="T125" fmla="*/ 440 h 5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8"/>
                  <a:gd name="T190" fmla="*/ 0 h 514"/>
                  <a:gd name="T191" fmla="*/ 328 w 328"/>
                  <a:gd name="T192" fmla="*/ 514 h 5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8" h="514">
                    <a:moveTo>
                      <a:pt x="224" y="105"/>
                    </a:moveTo>
                    <a:lnTo>
                      <a:pt x="218" y="111"/>
                    </a:lnTo>
                    <a:lnTo>
                      <a:pt x="208" y="126"/>
                    </a:lnTo>
                    <a:lnTo>
                      <a:pt x="199" y="130"/>
                    </a:lnTo>
                    <a:lnTo>
                      <a:pt x="196" y="141"/>
                    </a:lnTo>
                    <a:lnTo>
                      <a:pt x="193" y="160"/>
                    </a:lnTo>
                    <a:lnTo>
                      <a:pt x="189" y="167"/>
                    </a:lnTo>
                    <a:lnTo>
                      <a:pt x="186" y="180"/>
                    </a:lnTo>
                    <a:lnTo>
                      <a:pt x="188" y="190"/>
                    </a:lnTo>
                    <a:lnTo>
                      <a:pt x="189" y="200"/>
                    </a:lnTo>
                    <a:lnTo>
                      <a:pt x="178" y="208"/>
                    </a:lnTo>
                    <a:lnTo>
                      <a:pt x="172" y="221"/>
                    </a:lnTo>
                    <a:lnTo>
                      <a:pt x="176" y="242"/>
                    </a:lnTo>
                    <a:lnTo>
                      <a:pt x="190" y="258"/>
                    </a:lnTo>
                    <a:lnTo>
                      <a:pt x="191" y="260"/>
                    </a:lnTo>
                    <a:lnTo>
                      <a:pt x="195" y="273"/>
                    </a:lnTo>
                    <a:lnTo>
                      <a:pt x="206" y="272"/>
                    </a:lnTo>
                    <a:lnTo>
                      <a:pt x="207" y="279"/>
                    </a:lnTo>
                    <a:lnTo>
                      <a:pt x="199" y="285"/>
                    </a:lnTo>
                    <a:lnTo>
                      <a:pt x="198" y="295"/>
                    </a:lnTo>
                    <a:lnTo>
                      <a:pt x="189" y="298"/>
                    </a:lnTo>
                    <a:lnTo>
                      <a:pt x="178" y="301"/>
                    </a:lnTo>
                    <a:lnTo>
                      <a:pt x="174" y="306"/>
                    </a:lnTo>
                    <a:lnTo>
                      <a:pt x="167" y="306"/>
                    </a:lnTo>
                    <a:lnTo>
                      <a:pt x="157" y="318"/>
                    </a:lnTo>
                    <a:lnTo>
                      <a:pt x="145" y="325"/>
                    </a:lnTo>
                    <a:lnTo>
                      <a:pt x="136" y="333"/>
                    </a:lnTo>
                    <a:lnTo>
                      <a:pt x="124" y="341"/>
                    </a:lnTo>
                    <a:lnTo>
                      <a:pt x="118" y="350"/>
                    </a:lnTo>
                    <a:lnTo>
                      <a:pt x="114" y="353"/>
                    </a:lnTo>
                    <a:lnTo>
                      <a:pt x="74" y="275"/>
                    </a:lnTo>
                    <a:lnTo>
                      <a:pt x="94" y="254"/>
                    </a:lnTo>
                    <a:lnTo>
                      <a:pt x="107" y="237"/>
                    </a:lnTo>
                    <a:lnTo>
                      <a:pt x="114" y="242"/>
                    </a:lnTo>
                    <a:lnTo>
                      <a:pt x="121" y="241"/>
                    </a:lnTo>
                    <a:lnTo>
                      <a:pt x="136" y="203"/>
                    </a:lnTo>
                    <a:lnTo>
                      <a:pt x="141" y="194"/>
                    </a:lnTo>
                    <a:lnTo>
                      <a:pt x="145" y="186"/>
                    </a:lnTo>
                    <a:lnTo>
                      <a:pt x="148" y="175"/>
                    </a:lnTo>
                    <a:lnTo>
                      <a:pt x="176" y="118"/>
                    </a:lnTo>
                    <a:lnTo>
                      <a:pt x="184" y="108"/>
                    </a:lnTo>
                    <a:lnTo>
                      <a:pt x="188" y="94"/>
                    </a:lnTo>
                    <a:lnTo>
                      <a:pt x="190" y="102"/>
                    </a:lnTo>
                    <a:lnTo>
                      <a:pt x="195" y="102"/>
                    </a:lnTo>
                    <a:lnTo>
                      <a:pt x="204" y="98"/>
                    </a:lnTo>
                    <a:lnTo>
                      <a:pt x="208" y="94"/>
                    </a:lnTo>
                    <a:lnTo>
                      <a:pt x="209" y="85"/>
                    </a:lnTo>
                    <a:lnTo>
                      <a:pt x="218" y="83"/>
                    </a:lnTo>
                    <a:lnTo>
                      <a:pt x="225" y="86"/>
                    </a:lnTo>
                    <a:lnTo>
                      <a:pt x="225" y="92"/>
                    </a:lnTo>
                    <a:lnTo>
                      <a:pt x="224" y="100"/>
                    </a:lnTo>
                    <a:lnTo>
                      <a:pt x="224" y="105"/>
                    </a:lnTo>
                    <a:close/>
                    <a:moveTo>
                      <a:pt x="262" y="88"/>
                    </a:moveTo>
                    <a:lnTo>
                      <a:pt x="260" y="85"/>
                    </a:lnTo>
                    <a:lnTo>
                      <a:pt x="247" y="82"/>
                    </a:lnTo>
                    <a:lnTo>
                      <a:pt x="249" y="77"/>
                    </a:lnTo>
                    <a:lnTo>
                      <a:pt x="251" y="69"/>
                    </a:lnTo>
                    <a:lnTo>
                      <a:pt x="254" y="66"/>
                    </a:lnTo>
                    <a:lnTo>
                      <a:pt x="246" y="63"/>
                    </a:lnTo>
                    <a:lnTo>
                      <a:pt x="235" y="58"/>
                    </a:lnTo>
                    <a:lnTo>
                      <a:pt x="218" y="47"/>
                    </a:lnTo>
                    <a:lnTo>
                      <a:pt x="207" y="46"/>
                    </a:lnTo>
                    <a:lnTo>
                      <a:pt x="215" y="27"/>
                    </a:lnTo>
                    <a:lnTo>
                      <a:pt x="213" y="24"/>
                    </a:lnTo>
                    <a:lnTo>
                      <a:pt x="212" y="18"/>
                    </a:lnTo>
                    <a:lnTo>
                      <a:pt x="208" y="12"/>
                    </a:lnTo>
                    <a:lnTo>
                      <a:pt x="214" y="12"/>
                    </a:lnTo>
                    <a:lnTo>
                      <a:pt x="217" y="8"/>
                    </a:lnTo>
                    <a:lnTo>
                      <a:pt x="216" y="7"/>
                    </a:lnTo>
                    <a:lnTo>
                      <a:pt x="227" y="5"/>
                    </a:lnTo>
                    <a:lnTo>
                      <a:pt x="232" y="3"/>
                    </a:lnTo>
                    <a:lnTo>
                      <a:pt x="232" y="2"/>
                    </a:lnTo>
                    <a:lnTo>
                      <a:pt x="250" y="12"/>
                    </a:lnTo>
                    <a:lnTo>
                      <a:pt x="251" y="11"/>
                    </a:lnTo>
                    <a:lnTo>
                      <a:pt x="255" y="20"/>
                    </a:lnTo>
                    <a:lnTo>
                      <a:pt x="263" y="23"/>
                    </a:lnTo>
                    <a:lnTo>
                      <a:pt x="270" y="27"/>
                    </a:lnTo>
                    <a:lnTo>
                      <a:pt x="273" y="21"/>
                    </a:lnTo>
                    <a:lnTo>
                      <a:pt x="280" y="18"/>
                    </a:lnTo>
                    <a:lnTo>
                      <a:pt x="287" y="17"/>
                    </a:lnTo>
                    <a:lnTo>
                      <a:pt x="289" y="10"/>
                    </a:lnTo>
                    <a:lnTo>
                      <a:pt x="324" y="2"/>
                    </a:lnTo>
                    <a:lnTo>
                      <a:pt x="328" y="0"/>
                    </a:lnTo>
                    <a:lnTo>
                      <a:pt x="321" y="18"/>
                    </a:lnTo>
                    <a:lnTo>
                      <a:pt x="310" y="31"/>
                    </a:lnTo>
                    <a:lnTo>
                      <a:pt x="305" y="31"/>
                    </a:lnTo>
                    <a:lnTo>
                      <a:pt x="300" y="37"/>
                    </a:lnTo>
                    <a:lnTo>
                      <a:pt x="295" y="44"/>
                    </a:lnTo>
                    <a:lnTo>
                      <a:pt x="291" y="52"/>
                    </a:lnTo>
                    <a:lnTo>
                      <a:pt x="286" y="62"/>
                    </a:lnTo>
                    <a:lnTo>
                      <a:pt x="281" y="69"/>
                    </a:lnTo>
                    <a:lnTo>
                      <a:pt x="272" y="81"/>
                    </a:lnTo>
                    <a:lnTo>
                      <a:pt x="268" y="85"/>
                    </a:lnTo>
                    <a:lnTo>
                      <a:pt x="264" y="87"/>
                    </a:lnTo>
                    <a:lnTo>
                      <a:pt x="262" y="88"/>
                    </a:lnTo>
                    <a:close/>
                    <a:moveTo>
                      <a:pt x="4" y="435"/>
                    </a:moveTo>
                    <a:lnTo>
                      <a:pt x="0" y="434"/>
                    </a:lnTo>
                    <a:lnTo>
                      <a:pt x="20" y="386"/>
                    </a:lnTo>
                    <a:lnTo>
                      <a:pt x="22" y="378"/>
                    </a:lnTo>
                    <a:lnTo>
                      <a:pt x="6" y="384"/>
                    </a:lnTo>
                    <a:lnTo>
                      <a:pt x="17" y="363"/>
                    </a:lnTo>
                    <a:lnTo>
                      <a:pt x="37" y="336"/>
                    </a:lnTo>
                    <a:lnTo>
                      <a:pt x="38" y="333"/>
                    </a:lnTo>
                    <a:lnTo>
                      <a:pt x="41" y="341"/>
                    </a:lnTo>
                    <a:lnTo>
                      <a:pt x="46" y="362"/>
                    </a:lnTo>
                    <a:lnTo>
                      <a:pt x="53" y="397"/>
                    </a:lnTo>
                    <a:lnTo>
                      <a:pt x="55" y="409"/>
                    </a:lnTo>
                    <a:lnTo>
                      <a:pt x="54" y="410"/>
                    </a:lnTo>
                    <a:lnTo>
                      <a:pt x="51" y="418"/>
                    </a:lnTo>
                    <a:lnTo>
                      <a:pt x="44" y="422"/>
                    </a:lnTo>
                    <a:lnTo>
                      <a:pt x="34" y="423"/>
                    </a:lnTo>
                    <a:lnTo>
                      <a:pt x="26" y="421"/>
                    </a:lnTo>
                    <a:lnTo>
                      <a:pt x="21" y="420"/>
                    </a:lnTo>
                    <a:lnTo>
                      <a:pt x="14" y="427"/>
                    </a:lnTo>
                    <a:lnTo>
                      <a:pt x="4" y="435"/>
                    </a:lnTo>
                    <a:close/>
                    <a:moveTo>
                      <a:pt x="163" y="473"/>
                    </a:moveTo>
                    <a:lnTo>
                      <a:pt x="159" y="487"/>
                    </a:lnTo>
                    <a:lnTo>
                      <a:pt x="117" y="514"/>
                    </a:lnTo>
                    <a:lnTo>
                      <a:pt x="120" y="503"/>
                    </a:lnTo>
                    <a:lnTo>
                      <a:pt x="109" y="476"/>
                    </a:lnTo>
                    <a:lnTo>
                      <a:pt x="114" y="444"/>
                    </a:lnTo>
                    <a:lnTo>
                      <a:pt x="117" y="433"/>
                    </a:lnTo>
                    <a:lnTo>
                      <a:pt x="122" y="440"/>
                    </a:lnTo>
                    <a:lnTo>
                      <a:pt x="163" y="473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2" name="Freeform 61"/>
              <p:cNvSpPr>
                <a:spLocks noEditPoints="1"/>
              </p:cNvSpPr>
              <p:nvPr/>
            </p:nvSpPr>
            <p:spPr bwMode="auto">
              <a:xfrm>
                <a:off x="1468" y="3353"/>
                <a:ext cx="351" cy="489"/>
              </a:xfrm>
              <a:custGeom>
                <a:avLst/>
                <a:gdLst>
                  <a:gd name="T0" fmla="*/ 169 w 351"/>
                  <a:gd name="T1" fmla="*/ 365 h 489"/>
                  <a:gd name="T2" fmla="*/ 150 w 351"/>
                  <a:gd name="T3" fmla="*/ 386 h 489"/>
                  <a:gd name="T4" fmla="*/ 137 w 351"/>
                  <a:gd name="T5" fmla="*/ 413 h 489"/>
                  <a:gd name="T6" fmla="*/ 120 w 351"/>
                  <a:gd name="T7" fmla="*/ 421 h 489"/>
                  <a:gd name="T8" fmla="*/ 113 w 351"/>
                  <a:gd name="T9" fmla="*/ 469 h 489"/>
                  <a:gd name="T10" fmla="*/ 104 w 351"/>
                  <a:gd name="T11" fmla="*/ 470 h 489"/>
                  <a:gd name="T12" fmla="*/ 93 w 351"/>
                  <a:gd name="T13" fmla="*/ 489 h 489"/>
                  <a:gd name="T14" fmla="*/ 21 w 351"/>
                  <a:gd name="T15" fmla="*/ 484 h 489"/>
                  <a:gd name="T16" fmla="*/ 10 w 351"/>
                  <a:gd name="T17" fmla="*/ 467 h 489"/>
                  <a:gd name="T18" fmla="*/ 22 w 351"/>
                  <a:gd name="T19" fmla="*/ 461 h 489"/>
                  <a:gd name="T20" fmla="*/ 40 w 351"/>
                  <a:gd name="T21" fmla="*/ 462 h 489"/>
                  <a:gd name="T22" fmla="*/ 50 w 351"/>
                  <a:gd name="T23" fmla="*/ 450 h 489"/>
                  <a:gd name="T24" fmla="*/ 51 w 351"/>
                  <a:gd name="T25" fmla="*/ 449 h 489"/>
                  <a:gd name="T26" fmla="*/ 42 w 351"/>
                  <a:gd name="T27" fmla="*/ 402 h 489"/>
                  <a:gd name="T28" fmla="*/ 34 w 351"/>
                  <a:gd name="T29" fmla="*/ 373 h 489"/>
                  <a:gd name="T30" fmla="*/ 49 w 351"/>
                  <a:gd name="T31" fmla="*/ 337 h 489"/>
                  <a:gd name="T32" fmla="*/ 70 w 351"/>
                  <a:gd name="T33" fmla="*/ 315 h 489"/>
                  <a:gd name="T34" fmla="*/ 114 w 351"/>
                  <a:gd name="T35" fmla="*/ 390 h 489"/>
                  <a:gd name="T36" fmla="*/ 132 w 351"/>
                  <a:gd name="T37" fmla="*/ 373 h 489"/>
                  <a:gd name="T38" fmla="*/ 153 w 351"/>
                  <a:gd name="T39" fmla="*/ 358 h 489"/>
                  <a:gd name="T40" fmla="*/ 170 w 351"/>
                  <a:gd name="T41" fmla="*/ 346 h 489"/>
                  <a:gd name="T42" fmla="*/ 328 w 351"/>
                  <a:gd name="T43" fmla="*/ 122 h 489"/>
                  <a:gd name="T44" fmla="*/ 310 w 351"/>
                  <a:gd name="T45" fmla="*/ 123 h 489"/>
                  <a:gd name="T46" fmla="*/ 297 w 351"/>
                  <a:gd name="T47" fmla="*/ 142 h 489"/>
                  <a:gd name="T48" fmla="*/ 281 w 351"/>
                  <a:gd name="T49" fmla="*/ 140 h 489"/>
                  <a:gd name="T50" fmla="*/ 270 w 351"/>
                  <a:gd name="T51" fmla="*/ 152 h 489"/>
                  <a:gd name="T52" fmla="*/ 260 w 351"/>
                  <a:gd name="T53" fmla="*/ 164 h 489"/>
                  <a:gd name="T54" fmla="*/ 254 w 351"/>
                  <a:gd name="T55" fmla="*/ 178 h 489"/>
                  <a:gd name="T56" fmla="*/ 245 w 351"/>
                  <a:gd name="T57" fmla="*/ 197 h 489"/>
                  <a:gd name="T58" fmla="*/ 215 w 351"/>
                  <a:gd name="T59" fmla="*/ 236 h 489"/>
                  <a:gd name="T60" fmla="*/ 194 w 351"/>
                  <a:gd name="T61" fmla="*/ 255 h 489"/>
                  <a:gd name="T62" fmla="*/ 190 w 351"/>
                  <a:gd name="T63" fmla="*/ 262 h 489"/>
                  <a:gd name="T64" fmla="*/ 189 w 351"/>
                  <a:gd name="T65" fmla="*/ 283 h 489"/>
                  <a:gd name="T66" fmla="*/ 187 w 351"/>
                  <a:gd name="T67" fmla="*/ 300 h 489"/>
                  <a:gd name="T68" fmla="*/ 172 w 351"/>
                  <a:gd name="T69" fmla="*/ 282 h 489"/>
                  <a:gd name="T70" fmla="*/ 174 w 351"/>
                  <a:gd name="T71" fmla="*/ 248 h 489"/>
                  <a:gd name="T72" fmla="*/ 184 w 351"/>
                  <a:gd name="T73" fmla="*/ 230 h 489"/>
                  <a:gd name="T74" fmla="*/ 185 w 351"/>
                  <a:gd name="T75" fmla="*/ 207 h 489"/>
                  <a:gd name="T76" fmla="*/ 192 w 351"/>
                  <a:gd name="T77" fmla="*/ 181 h 489"/>
                  <a:gd name="T78" fmla="*/ 204 w 351"/>
                  <a:gd name="T79" fmla="*/ 166 h 489"/>
                  <a:gd name="T80" fmla="*/ 220 w 351"/>
                  <a:gd name="T81" fmla="*/ 145 h 489"/>
                  <a:gd name="T82" fmla="*/ 226 w 351"/>
                  <a:gd name="T83" fmla="*/ 150 h 489"/>
                  <a:gd name="T84" fmla="*/ 240 w 351"/>
                  <a:gd name="T85" fmla="*/ 146 h 489"/>
                  <a:gd name="T86" fmla="*/ 251 w 351"/>
                  <a:gd name="T87" fmla="*/ 134 h 489"/>
                  <a:gd name="T88" fmla="*/ 258 w 351"/>
                  <a:gd name="T89" fmla="*/ 128 h 489"/>
                  <a:gd name="T90" fmla="*/ 264 w 351"/>
                  <a:gd name="T91" fmla="*/ 125 h 489"/>
                  <a:gd name="T92" fmla="*/ 277 w 351"/>
                  <a:gd name="T93" fmla="*/ 109 h 489"/>
                  <a:gd name="T94" fmla="*/ 287 w 351"/>
                  <a:gd name="T95" fmla="*/ 92 h 489"/>
                  <a:gd name="T96" fmla="*/ 296 w 351"/>
                  <a:gd name="T97" fmla="*/ 77 h 489"/>
                  <a:gd name="T98" fmla="*/ 306 w 351"/>
                  <a:gd name="T99" fmla="*/ 71 h 489"/>
                  <a:gd name="T100" fmla="*/ 324 w 351"/>
                  <a:gd name="T101" fmla="*/ 40 h 489"/>
                  <a:gd name="T102" fmla="*/ 351 w 351"/>
                  <a:gd name="T103" fmla="*/ 56 h 489"/>
                  <a:gd name="T104" fmla="*/ 345 w 351"/>
                  <a:gd name="T105" fmla="*/ 86 h 489"/>
                  <a:gd name="T106" fmla="*/ 339 w 351"/>
                  <a:gd name="T107" fmla="*/ 103 h 489"/>
                  <a:gd name="T108" fmla="*/ 235 w 351"/>
                  <a:gd name="T109" fmla="*/ 25 h 489"/>
                  <a:gd name="T110" fmla="*/ 228 w 351"/>
                  <a:gd name="T111" fmla="*/ 43 h 489"/>
                  <a:gd name="T112" fmla="*/ 212 w 351"/>
                  <a:gd name="T113" fmla="*/ 47 h 489"/>
                  <a:gd name="T114" fmla="*/ 204 w 351"/>
                  <a:gd name="T115" fmla="*/ 39 h 489"/>
                  <a:gd name="T116" fmla="*/ 192 w 351"/>
                  <a:gd name="T117" fmla="*/ 26 h 489"/>
                  <a:gd name="T118" fmla="*/ 181 w 351"/>
                  <a:gd name="T119" fmla="*/ 17 h 489"/>
                  <a:gd name="T120" fmla="*/ 205 w 351"/>
                  <a:gd name="T121" fmla="*/ 6 h 489"/>
                  <a:gd name="T122" fmla="*/ 239 w 351"/>
                  <a:gd name="T123" fmla="*/ 17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51"/>
                  <a:gd name="T187" fmla="*/ 0 h 489"/>
                  <a:gd name="T188" fmla="*/ 351 w 351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51" h="489">
                    <a:moveTo>
                      <a:pt x="170" y="346"/>
                    </a:moveTo>
                    <a:lnTo>
                      <a:pt x="169" y="365"/>
                    </a:lnTo>
                    <a:lnTo>
                      <a:pt x="158" y="368"/>
                    </a:lnTo>
                    <a:lnTo>
                      <a:pt x="150" y="386"/>
                    </a:lnTo>
                    <a:lnTo>
                      <a:pt x="142" y="404"/>
                    </a:lnTo>
                    <a:lnTo>
                      <a:pt x="137" y="413"/>
                    </a:lnTo>
                    <a:lnTo>
                      <a:pt x="126" y="419"/>
                    </a:lnTo>
                    <a:lnTo>
                      <a:pt x="120" y="421"/>
                    </a:lnTo>
                    <a:lnTo>
                      <a:pt x="120" y="448"/>
                    </a:lnTo>
                    <a:lnTo>
                      <a:pt x="113" y="469"/>
                    </a:lnTo>
                    <a:lnTo>
                      <a:pt x="111" y="468"/>
                    </a:lnTo>
                    <a:lnTo>
                      <a:pt x="104" y="470"/>
                    </a:lnTo>
                    <a:lnTo>
                      <a:pt x="98" y="479"/>
                    </a:lnTo>
                    <a:lnTo>
                      <a:pt x="93" y="489"/>
                    </a:lnTo>
                    <a:lnTo>
                      <a:pt x="92" y="486"/>
                    </a:lnTo>
                    <a:lnTo>
                      <a:pt x="21" y="484"/>
                    </a:lnTo>
                    <a:lnTo>
                      <a:pt x="0" y="475"/>
                    </a:lnTo>
                    <a:lnTo>
                      <a:pt x="10" y="467"/>
                    </a:lnTo>
                    <a:lnTo>
                      <a:pt x="17" y="460"/>
                    </a:lnTo>
                    <a:lnTo>
                      <a:pt x="22" y="461"/>
                    </a:lnTo>
                    <a:lnTo>
                      <a:pt x="30" y="463"/>
                    </a:lnTo>
                    <a:lnTo>
                      <a:pt x="40" y="462"/>
                    </a:lnTo>
                    <a:lnTo>
                      <a:pt x="47" y="458"/>
                    </a:lnTo>
                    <a:lnTo>
                      <a:pt x="50" y="450"/>
                    </a:lnTo>
                    <a:lnTo>
                      <a:pt x="51" y="449"/>
                    </a:lnTo>
                    <a:lnTo>
                      <a:pt x="49" y="437"/>
                    </a:lnTo>
                    <a:lnTo>
                      <a:pt x="42" y="402"/>
                    </a:lnTo>
                    <a:lnTo>
                      <a:pt x="37" y="381"/>
                    </a:lnTo>
                    <a:lnTo>
                      <a:pt x="34" y="373"/>
                    </a:lnTo>
                    <a:lnTo>
                      <a:pt x="43" y="353"/>
                    </a:lnTo>
                    <a:lnTo>
                      <a:pt x="49" y="337"/>
                    </a:lnTo>
                    <a:lnTo>
                      <a:pt x="56" y="330"/>
                    </a:lnTo>
                    <a:lnTo>
                      <a:pt x="70" y="315"/>
                    </a:lnTo>
                    <a:lnTo>
                      <a:pt x="110" y="393"/>
                    </a:lnTo>
                    <a:lnTo>
                      <a:pt x="114" y="390"/>
                    </a:lnTo>
                    <a:lnTo>
                      <a:pt x="120" y="381"/>
                    </a:lnTo>
                    <a:lnTo>
                      <a:pt x="132" y="373"/>
                    </a:lnTo>
                    <a:lnTo>
                      <a:pt x="141" y="365"/>
                    </a:lnTo>
                    <a:lnTo>
                      <a:pt x="153" y="358"/>
                    </a:lnTo>
                    <a:lnTo>
                      <a:pt x="163" y="346"/>
                    </a:lnTo>
                    <a:lnTo>
                      <a:pt x="170" y="346"/>
                    </a:lnTo>
                    <a:close/>
                    <a:moveTo>
                      <a:pt x="339" y="103"/>
                    </a:moveTo>
                    <a:lnTo>
                      <a:pt x="328" y="122"/>
                    </a:lnTo>
                    <a:lnTo>
                      <a:pt x="315" y="121"/>
                    </a:lnTo>
                    <a:lnTo>
                      <a:pt x="310" y="123"/>
                    </a:lnTo>
                    <a:lnTo>
                      <a:pt x="303" y="133"/>
                    </a:lnTo>
                    <a:lnTo>
                      <a:pt x="297" y="142"/>
                    </a:lnTo>
                    <a:lnTo>
                      <a:pt x="284" y="136"/>
                    </a:lnTo>
                    <a:lnTo>
                      <a:pt x="281" y="140"/>
                    </a:lnTo>
                    <a:lnTo>
                      <a:pt x="275" y="145"/>
                    </a:lnTo>
                    <a:lnTo>
                      <a:pt x="270" y="152"/>
                    </a:lnTo>
                    <a:lnTo>
                      <a:pt x="265" y="157"/>
                    </a:lnTo>
                    <a:lnTo>
                      <a:pt x="260" y="164"/>
                    </a:lnTo>
                    <a:lnTo>
                      <a:pt x="259" y="170"/>
                    </a:lnTo>
                    <a:lnTo>
                      <a:pt x="254" y="178"/>
                    </a:lnTo>
                    <a:lnTo>
                      <a:pt x="253" y="185"/>
                    </a:lnTo>
                    <a:lnTo>
                      <a:pt x="245" y="197"/>
                    </a:lnTo>
                    <a:lnTo>
                      <a:pt x="220" y="219"/>
                    </a:lnTo>
                    <a:lnTo>
                      <a:pt x="215" y="236"/>
                    </a:lnTo>
                    <a:lnTo>
                      <a:pt x="197" y="249"/>
                    </a:lnTo>
                    <a:lnTo>
                      <a:pt x="194" y="255"/>
                    </a:lnTo>
                    <a:lnTo>
                      <a:pt x="193" y="258"/>
                    </a:lnTo>
                    <a:lnTo>
                      <a:pt x="190" y="262"/>
                    </a:lnTo>
                    <a:lnTo>
                      <a:pt x="187" y="270"/>
                    </a:lnTo>
                    <a:lnTo>
                      <a:pt x="189" y="283"/>
                    </a:lnTo>
                    <a:lnTo>
                      <a:pt x="187" y="297"/>
                    </a:lnTo>
                    <a:lnTo>
                      <a:pt x="187" y="300"/>
                    </a:lnTo>
                    <a:lnTo>
                      <a:pt x="186" y="298"/>
                    </a:lnTo>
                    <a:lnTo>
                      <a:pt x="172" y="282"/>
                    </a:lnTo>
                    <a:lnTo>
                      <a:pt x="168" y="261"/>
                    </a:lnTo>
                    <a:lnTo>
                      <a:pt x="174" y="248"/>
                    </a:lnTo>
                    <a:lnTo>
                      <a:pt x="185" y="240"/>
                    </a:lnTo>
                    <a:lnTo>
                      <a:pt x="184" y="230"/>
                    </a:lnTo>
                    <a:lnTo>
                      <a:pt x="182" y="220"/>
                    </a:lnTo>
                    <a:lnTo>
                      <a:pt x="185" y="207"/>
                    </a:lnTo>
                    <a:lnTo>
                      <a:pt x="189" y="200"/>
                    </a:lnTo>
                    <a:lnTo>
                      <a:pt x="192" y="181"/>
                    </a:lnTo>
                    <a:lnTo>
                      <a:pt x="195" y="170"/>
                    </a:lnTo>
                    <a:lnTo>
                      <a:pt x="204" y="166"/>
                    </a:lnTo>
                    <a:lnTo>
                      <a:pt x="214" y="151"/>
                    </a:lnTo>
                    <a:lnTo>
                      <a:pt x="220" y="145"/>
                    </a:lnTo>
                    <a:lnTo>
                      <a:pt x="219" y="148"/>
                    </a:lnTo>
                    <a:lnTo>
                      <a:pt x="226" y="150"/>
                    </a:lnTo>
                    <a:lnTo>
                      <a:pt x="235" y="149"/>
                    </a:lnTo>
                    <a:lnTo>
                      <a:pt x="240" y="146"/>
                    </a:lnTo>
                    <a:lnTo>
                      <a:pt x="243" y="134"/>
                    </a:lnTo>
                    <a:lnTo>
                      <a:pt x="251" y="134"/>
                    </a:lnTo>
                    <a:lnTo>
                      <a:pt x="261" y="132"/>
                    </a:lnTo>
                    <a:lnTo>
                      <a:pt x="258" y="128"/>
                    </a:lnTo>
                    <a:lnTo>
                      <a:pt x="260" y="127"/>
                    </a:lnTo>
                    <a:lnTo>
                      <a:pt x="264" y="125"/>
                    </a:lnTo>
                    <a:lnTo>
                      <a:pt x="268" y="121"/>
                    </a:lnTo>
                    <a:lnTo>
                      <a:pt x="277" y="109"/>
                    </a:lnTo>
                    <a:lnTo>
                      <a:pt x="282" y="102"/>
                    </a:lnTo>
                    <a:lnTo>
                      <a:pt x="287" y="92"/>
                    </a:lnTo>
                    <a:lnTo>
                      <a:pt x="291" y="84"/>
                    </a:lnTo>
                    <a:lnTo>
                      <a:pt x="296" y="77"/>
                    </a:lnTo>
                    <a:lnTo>
                      <a:pt x="301" y="71"/>
                    </a:lnTo>
                    <a:lnTo>
                      <a:pt x="306" y="71"/>
                    </a:lnTo>
                    <a:lnTo>
                      <a:pt x="317" y="58"/>
                    </a:lnTo>
                    <a:lnTo>
                      <a:pt x="324" y="40"/>
                    </a:lnTo>
                    <a:lnTo>
                      <a:pt x="347" y="30"/>
                    </a:lnTo>
                    <a:lnTo>
                      <a:pt x="351" y="56"/>
                    </a:lnTo>
                    <a:lnTo>
                      <a:pt x="351" y="69"/>
                    </a:lnTo>
                    <a:lnTo>
                      <a:pt x="345" y="86"/>
                    </a:lnTo>
                    <a:lnTo>
                      <a:pt x="339" y="102"/>
                    </a:lnTo>
                    <a:lnTo>
                      <a:pt x="339" y="103"/>
                    </a:lnTo>
                    <a:close/>
                    <a:moveTo>
                      <a:pt x="239" y="17"/>
                    </a:moveTo>
                    <a:lnTo>
                      <a:pt x="235" y="25"/>
                    </a:lnTo>
                    <a:lnTo>
                      <a:pt x="228" y="42"/>
                    </a:lnTo>
                    <a:lnTo>
                      <a:pt x="228" y="43"/>
                    </a:lnTo>
                    <a:lnTo>
                      <a:pt x="223" y="45"/>
                    </a:lnTo>
                    <a:lnTo>
                      <a:pt x="212" y="47"/>
                    </a:lnTo>
                    <a:lnTo>
                      <a:pt x="210" y="42"/>
                    </a:lnTo>
                    <a:lnTo>
                      <a:pt x="204" y="39"/>
                    </a:lnTo>
                    <a:lnTo>
                      <a:pt x="198" y="34"/>
                    </a:lnTo>
                    <a:lnTo>
                      <a:pt x="192" y="26"/>
                    </a:lnTo>
                    <a:lnTo>
                      <a:pt x="184" y="21"/>
                    </a:lnTo>
                    <a:lnTo>
                      <a:pt x="181" y="17"/>
                    </a:lnTo>
                    <a:lnTo>
                      <a:pt x="189" y="12"/>
                    </a:lnTo>
                    <a:lnTo>
                      <a:pt x="205" y="6"/>
                    </a:lnTo>
                    <a:lnTo>
                      <a:pt x="216" y="0"/>
                    </a:lnTo>
                    <a:lnTo>
                      <a:pt x="239" y="17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3" name="Freeform 62"/>
              <p:cNvSpPr>
                <a:spLocks noEditPoints="1"/>
              </p:cNvSpPr>
              <p:nvPr/>
            </p:nvSpPr>
            <p:spPr bwMode="auto">
              <a:xfrm>
                <a:off x="1109" y="3368"/>
                <a:ext cx="781" cy="438"/>
              </a:xfrm>
              <a:custGeom>
                <a:avLst/>
                <a:gdLst>
                  <a:gd name="T0" fmla="*/ 729 w 781"/>
                  <a:gd name="T1" fmla="*/ 217 h 438"/>
                  <a:gd name="T2" fmla="*/ 667 w 781"/>
                  <a:gd name="T3" fmla="*/ 325 h 438"/>
                  <a:gd name="T4" fmla="*/ 623 w 781"/>
                  <a:gd name="T5" fmla="*/ 333 h 438"/>
                  <a:gd name="T6" fmla="*/ 616 w 781"/>
                  <a:gd name="T7" fmla="*/ 312 h 438"/>
                  <a:gd name="T8" fmla="*/ 613 w 781"/>
                  <a:gd name="T9" fmla="*/ 290 h 438"/>
                  <a:gd name="T10" fmla="*/ 605 w 781"/>
                  <a:gd name="T11" fmla="*/ 269 h 438"/>
                  <a:gd name="T12" fmla="*/ 583 w 781"/>
                  <a:gd name="T13" fmla="*/ 244 h 438"/>
                  <a:gd name="T14" fmla="*/ 561 w 781"/>
                  <a:gd name="T15" fmla="*/ 238 h 438"/>
                  <a:gd name="T16" fmla="*/ 553 w 781"/>
                  <a:gd name="T17" fmla="*/ 240 h 438"/>
                  <a:gd name="T18" fmla="*/ 579 w 781"/>
                  <a:gd name="T19" fmla="*/ 204 h 438"/>
                  <a:gd name="T20" fmla="*/ 613 w 781"/>
                  <a:gd name="T21" fmla="*/ 163 h 438"/>
                  <a:gd name="T22" fmla="*/ 624 w 781"/>
                  <a:gd name="T23" fmla="*/ 142 h 438"/>
                  <a:gd name="T24" fmla="*/ 640 w 781"/>
                  <a:gd name="T25" fmla="*/ 125 h 438"/>
                  <a:gd name="T26" fmla="*/ 662 w 781"/>
                  <a:gd name="T27" fmla="*/ 118 h 438"/>
                  <a:gd name="T28" fmla="*/ 687 w 781"/>
                  <a:gd name="T29" fmla="*/ 107 h 438"/>
                  <a:gd name="T30" fmla="*/ 717 w 781"/>
                  <a:gd name="T31" fmla="*/ 74 h 438"/>
                  <a:gd name="T32" fmla="*/ 720 w 781"/>
                  <a:gd name="T33" fmla="*/ 10 h 438"/>
                  <a:gd name="T34" fmla="*/ 781 w 781"/>
                  <a:gd name="T35" fmla="*/ 49 h 438"/>
                  <a:gd name="T36" fmla="*/ 196 w 781"/>
                  <a:gd name="T37" fmla="*/ 228 h 438"/>
                  <a:gd name="T38" fmla="*/ 188 w 781"/>
                  <a:gd name="T39" fmla="*/ 382 h 438"/>
                  <a:gd name="T40" fmla="*/ 55 w 781"/>
                  <a:gd name="T41" fmla="*/ 433 h 438"/>
                  <a:gd name="T42" fmla="*/ 52 w 781"/>
                  <a:gd name="T43" fmla="*/ 373 h 438"/>
                  <a:gd name="T44" fmla="*/ 0 w 781"/>
                  <a:gd name="T45" fmla="*/ 297 h 438"/>
                  <a:gd name="T46" fmla="*/ 102 w 781"/>
                  <a:gd name="T47" fmla="*/ 275 h 438"/>
                  <a:gd name="T48" fmla="*/ 196 w 781"/>
                  <a:gd name="T49" fmla="*/ 228 h 438"/>
                  <a:gd name="T50" fmla="*/ 420 w 781"/>
                  <a:gd name="T51" fmla="*/ 285 h 438"/>
                  <a:gd name="T52" fmla="*/ 429 w 781"/>
                  <a:gd name="T53" fmla="*/ 300 h 438"/>
                  <a:gd name="T54" fmla="*/ 402 w 781"/>
                  <a:gd name="T55" fmla="*/ 338 h 438"/>
                  <a:gd name="T56" fmla="*/ 372 w 781"/>
                  <a:gd name="T57" fmla="*/ 388 h 438"/>
                  <a:gd name="T58" fmla="*/ 303 w 781"/>
                  <a:gd name="T59" fmla="*/ 398 h 438"/>
                  <a:gd name="T60" fmla="*/ 312 w 781"/>
                  <a:gd name="T61" fmla="*/ 387 h 438"/>
                  <a:gd name="T62" fmla="*/ 329 w 781"/>
                  <a:gd name="T63" fmla="*/ 367 h 438"/>
                  <a:gd name="T64" fmla="*/ 344 w 781"/>
                  <a:gd name="T65" fmla="*/ 366 h 438"/>
                  <a:gd name="T66" fmla="*/ 361 w 781"/>
                  <a:gd name="T67" fmla="*/ 346 h 438"/>
                  <a:gd name="T68" fmla="*/ 367 w 781"/>
                  <a:gd name="T69" fmla="*/ 324 h 438"/>
                  <a:gd name="T70" fmla="*/ 359 w 781"/>
                  <a:gd name="T71" fmla="*/ 309 h 438"/>
                  <a:gd name="T72" fmla="*/ 374 w 781"/>
                  <a:gd name="T73" fmla="*/ 270 h 438"/>
                  <a:gd name="T74" fmla="*/ 382 w 781"/>
                  <a:gd name="T75" fmla="*/ 264 h 438"/>
                  <a:gd name="T76" fmla="*/ 617 w 781"/>
                  <a:gd name="T77" fmla="*/ 113 h 438"/>
                  <a:gd name="T78" fmla="*/ 602 w 781"/>
                  <a:gd name="T79" fmla="*/ 119 h 438"/>
                  <a:gd name="T80" fmla="*/ 585 w 781"/>
                  <a:gd name="T81" fmla="*/ 135 h 438"/>
                  <a:gd name="T82" fmla="*/ 579 w 781"/>
                  <a:gd name="T83" fmla="*/ 125 h 438"/>
                  <a:gd name="T84" fmla="*/ 573 w 781"/>
                  <a:gd name="T85" fmla="*/ 108 h 438"/>
                  <a:gd name="T86" fmla="*/ 559 w 781"/>
                  <a:gd name="T87" fmla="*/ 123 h 438"/>
                  <a:gd name="T88" fmla="*/ 543 w 781"/>
                  <a:gd name="T89" fmla="*/ 119 h 438"/>
                  <a:gd name="T90" fmla="*/ 528 w 781"/>
                  <a:gd name="T91" fmla="*/ 108 h 438"/>
                  <a:gd name="T92" fmla="*/ 521 w 781"/>
                  <a:gd name="T93" fmla="*/ 92 h 438"/>
                  <a:gd name="T94" fmla="*/ 536 w 781"/>
                  <a:gd name="T95" fmla="*/ 85 h 438"/>
                  <a:gd name="T96" fmla="*/ 558 w 781"/>
                  <a:gd name="T97" fmla="*/ 81 h 438"/>
                  <a:gd name="T98" fmla="*/ 573 w 781"/>
                  <a:gd name="T99" fmla="*/ 72 h 438"/>
                  <a:gd name="T100" fmla="*/ 609 w 781"/>
                  <a:gd name="T101" fmla="*/ 91 h 438"/>
                  <a:gd name="T102" fmla="*/ 602 w 781"/>
                  <a:gd name="T103" fmla="*/ 107 h 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1"/>
                  <a:gd name="T157" fmla="*/ 0 h 438"/>
                  <a:gd name="T158" fmla="*/ 781 w 781"/>
                  <a:gd name="T159" fmla="*/ 438 h 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1" h="438">
                    <a:moveTo>
                      <a:pt x="758" y="159"/>
                    </a:moveTo>
                    <a:lnTo>
                      <a:pt x="735" y="184"/>
                    </a:lnTo>
                    <a:lnTo>
                      <a:pt x="729" y="217"/>
                    </a:lnTo>
                    <a:lnTo>
                      <a:pt x="725" y="237"/>
                    </a:lnTo>
                    <a:lnTo>
                      <a:pt x="705" y="290"/>
                    </a:lnTo>
                    <a:lnTo>
                      <a:pt x="667" y="325"/>
                    </a:lnTo>
                    <a:lnTo>
                      <a:pt x="659" y="332"/>
                    </a:lnTo>
                    <a:lnTo>
                      <a:pt x="641" y="333"/>
                    </a:lnTo>
                    <a:lnTo>
                      <a:pt x="623" y="333"/>
                    </a:lnTo>
                    <a:lnTo>
                      <a:pt x="620" y="329"/>
                    </a:lnTo>
                    <a:lnTo>
                      <a:pt x="621" y="317"/>
                    </a:lnTo>
                    <a:lnTo>
                      <a:pt x="616" y="312"/>
                    </a:lnTo>
                    <a:lnTo>
                      <a:pt x="607" y="309"/>
                    </a:lnTo>
                    <a:lnTo>
                      <a:pt x="608" y="305"/>
                    </a:lnTo>
                    <a:lnTo>
                      <a:pt x="613" y="290"/>
                    </a:lnTo>
                    <a:lnTo>
                      <a:pt x="613" y="283"/>
                    </a:lnTo>
                    <a:lnTo>
                      <a:pt x="611" y="273"/>
                    </a:lnTo>
                    <a:lnTo>
                      <a:pt x="605" y="269"/>
                    </a:lnTo>
                    <a:lnTo>
                      <a:pt x="595" y="264"/>
                    </a:lnTo>
                    <a:lnTo>
                      <a:pt x="590" y="254"/>
                    </a:lnTo>
                    <a:lnTo>
                      <a:pt x="583" y="244"/>
                    </a:lnTo>
                    <a:lnTo>
                      <a:pt x="579" y="242"/>
                    </a:lnTo>
                    <a:lnTo>
                      <a:pt x="574" y="239"/>
                    </a:lnTo>
                    <a:lnTo>
                      <a:pt x="561" y="238"/>
                    </a:lnTo>
                    <a:lnTo>
                      <a:pt x="552" y="243"/>
                    </a:lnTo>
                    <a:lnTo>
                      <a:pt x="553" y="240"/>
                    </a:lnTo>
                    <a:lnTo>
                      <a:pt x="556" y="234"/>
                    </a:lnTo>
                    <a:lnTo>
                      <a:pt x="574" y="221"/>
                    </a:lnTo>
                    <a:lnTo>
                      <a:pt x="579" y="204"/>
                    </a:lnTo>
                    <a:lnTo>
                      <a:pt x="604" y="182"/>
                    </a:lnTo>
                    <a:lnTo>
                      <a:pt x="612" y="170"/>
                    </a:lnTo>
                    <a:lnTo>
                      <a:pt x="613" y="163"/>
                    </a:lnTo>
                    <a:lnTo>
                      <a:pt x="618" y="155"/>
                    </a:lnTo>
                    <a:lnTo>
                      <a:pt x="619" y="149"/>
                    </a:lnTo>
                    <a:lnTo>
                      <a:pt x="624" y="142"/>
                    </a:lnTo>
                    <a:lnTo>
                      <a:pt x="629" y="137"/>
                    </a:lnTo>
                    <a:lnTo>
                      <a:pt x="634" y="130"/>
                    </a:lnTo>
                    <a:lnTo>
                      <a:pt x="640" y="125"/>
                    </a:lnTo>
                    <a:lnTo>
                      <a:pt x="643" y="121"/>
                    </a:lnTo>
                    <a:lnTo>
                      <a:pt x="656" y="127"/>
                    </a:lnTo>
                    <a:lnTo>
                      <a:pt x="662" y="118"/>
                    </a:lnTo>
                    <a:lnTo>
                      <a:pt x="669" y="108"/>
                    </a:lnTo>
                    <a:lnTo>
                      <a:pt x="674" y="106"/>
                    </a:lnTo>
                    <a:lnTo>
                      <a:pt x="687" y="107"/>
                    </a:lnTo>
                    <a:lnTo>
                      <a:pt x="698" y="88"/>
                    </a:lnTo>
                    <a:lnTo>
                      <a:pt x="713" y="97"/>
                    </a:lnTo>
                    <a:lnTo>
                      <a:pt x="717" y="74"/>
                    </a:lnTo>
                    <a:lnTo>
                      <a:pt x="720" y="51"/>
                    </a:lnTo>
                    <a:lnTo>
                      <a:pt x="723" y="33"/>
                    </a:lnTo>
                    <a:lnTo>
                      <a:pt x="720" y="10"/>
                    </a:lnTo>
                    <a:lnTo>
                      <a:pt x="739" y="2"/>
                    </a:lnTo>
                    <a:lnTo>
                      <a:pt x="742" y="0"/>
                    </a:lnTo>
                    <a:lnTo>
                      <a:pt x="781" y="49"/>
                    </a:lnTo>
                    <a:lnTo>
                      <a:pt x="767" y="149"/>
                    </a:lnTo>
                    <a:lnTo>
                      <a:pt x="758" y="159"/>
                    </a:lnTo>
                    <a:close/>
                    <a:moveTo>
                      <a:pt x="196" y="228"/>
                    </a:moveTo>
                    <a:lnTo>
                      <a:pt x="260" y="294"/>
                    </a:lnTo>
                    <a:lnTo>
                      <a:pt x="188" y="382"/>
                    </a:lnTo>
                    <a:lnTo>
                      <a:pt x="108" y="438"/>
                    </a:lnTo>
                    <a:lnTo>
                      <a:pt x="68" y="438"/>
                    </a:lnTo>
                    <a:lnTo>
                      <a:pt x="55" y="433"/>
                    </a:lnTo>
                    <a:lnTo>
                      <a:pt x="55" y="410"/>
                    </a:lnTo>
                    <a:lnTo>
                      <a:pt x="80" y="383"/>
                    </a:lnTo>
                    <a:lnTo>
                      <a:pt x="52" y="373"/>
                    </a:lnTo>
                    <a:lnTo>
                      <a:pt x="6" y="357"/>
                    </a:lnTo>
                    <a:lnTo>
                      <a:pt x="0" y="307"/>
                    </a:lnTo>
                    <a:lnTo>
                      <a:pt x="0" y="297"/>
                    </a:lnTo>
                    <a:lnTo>
                      <a:pt x="45" y="293"/>
                    </a:lnTo>
                    <a:lnTo>
                      <a:pt x="80" y="289"/>
                    </a:lnTo>
                    <a:lnTo>
                      <a:pt x="102" y="275"/>
                    </a:lnTo>
                    <a:lnTo>
                      <a:pt x="162" y="220"/>
                    </a:lnTo>
                    <a:lnTo>
                      <a:pt x="184" y="236"/>
                    </a:lnTo>
                    <a:lnTo>
                      <a:pt x="196" y="228"/>
                    </a:lnTo>
                    <a:close/>
                    <a:moveTo>
                      <a:pt x="404" y="277"/>
                    </a:moveTo>
                    <a:lnTo>
                      <a:pt x="411" y="281"/>
                    </a:lnTo>
                    <a:lnTo>
                      <a:pt x="420" y="285"/>
                    </a:lnTo>
                    <a:lnTo>
                      <a:pt x="424" y="291"/>
                    </a:lnTo>
                    <a:lnTo>
                      <a:pt x="429" y="300"/>
                    </a:lnTo>
                    <a:lnTo>
                      <a:pt x="415" y="315"/>
                    </a:lnTo>
                    <a:lnTo>
                      <a:pt x="408" y="322"/>
                    </a:lnTo>
                    <a:lnTo>
                      <a:pt x="402" y="338"/>
                    </a:lnTo>
                    <a:lnTo>
                      <a:pt x="393" y="358"/>
                    </a:lnTo>
                    <a:lnTo>
                      <a:pt x="392" y="361"/>
                    </a:lnTo>
                    <a:lnTo>
                      <a:pt x="372" y="388"/>
                    </a:lnTo>
                    <a:lnTo>
                      <a:pt x="361" y="409"/>
                    </a:lnTo>
                    <a:lnTo>
                      <a:pt x="331" y="420"/>
                    </a:lnTo>
                    <a:lnTo>
                      <a:pt x="303" y="398"/>
                    </a:lnTo>
                    <a:lnTo>
                      <a:pt x="307" y="395"/>
                    </a:lnTo>
                    <a:lnTo>
                      <a:pt x="309" y="393"/>
                    </a:lnTo>
                    <a:lnTo>
                      <a:pt x="312" y="387"/>
                    </a:lnTo>
                    <a:lnTo>
                      <a:pt x="316" y="381"/>
                    </a:lnTo>
                    <a:lnTo>
                      <a:pt x="324" y="372"/>
                    </a:lnTo>
                    <a:lnTo>
                      <a:pt x="329" y="367"/>
                    </a:lnTo>
                    <a:lnTo>
                      <a:pt x="335" y="366"/>
                    </a:lnTo>
                    <a:lnTo>
                      <a:pt x="341" y="366"/>
                    </a:lnTo>
                    <a:lnTo>
                      <a:pt x="344" y="366"/>
                    </a:lnTo>
                    <a:lnTo>
                      <a:pt x="352" y="354"/>
                    </a:lnTo>
                    <a:lnTo>
                      <a:pt x="356" y="351"/>
                    </a:lnTo>
                    <a:lnTo>
                      <a:pt x="361" y="346"/>
                    </a:lnTo>
                    <a:lnTo>
                      <a:pt x="365" y="341"/>
                    </a:lnTo>
                    <a:lnTo>
                      <a:pt x="367" y="333"/>
                    </a:lnTo>
                    <a:lnTo>
                      <a:pt x="367" y="324"/>
                    </a:lnTo>
                    <a:lnTo>
                      <a:pt x="367" y="315"/>
                    </a:lnTo>
                    <a:lnTo>
                      <a:pt x="365" y="311"/>
                    </a:lnTo>
                    <a:lnTo>
                      <a:pt x="359" y="309"/>
                    </a:lnTo>
                    <a:lnTo>
                      <a:pt x="358" y="300"/>
                    </a:lnTo>
                    <a:lnTo>
                      <a:pt x="363" y="292"/>
                    </a:lnTo>
                    <a:lnTo>
                      <a:pt x="374" y="270"/>
                    </a:lnTo>
                    <a:lnTo>
                      <a:pt x="377" y="269"/>
                    </a:lnTo>
                    <a:lnTo>
                      <a:pt x="377" y="266"/>
                    </a:lnTo>
                    <a:lnTo>
                      <a:pt x="382" y="264"/>
                    </a:lnTo>
                    <a:lnTo>
                      <a:pt x="390" y="270"/>
                    </a:lnTo>
                    <a:lnTo>
                      <a:pt x="404" y="277"/>
                    </a:lnTo>
                    <a:close/>
                    <a:moveTo>
                      <a:pt x="617" y="113"/>
                    </a:moveTo>
                    <a:lnTo>
                      <a:pt x="620" y="117"/>
                    </a:lnTo>
                    <a:lnTo>
                      <a:pt x="610" y="119"/>
                    </a:lnTo>
                    <a:lnTo>
                      <a:pt x="602" y="119"/>
                    </a:lnTo>
                    <a:lnTo>
                      <a:pt x="599" y="131"/>
                    </a:lnTo>
                    <a:lnTo>
                      <a:pt x="594" y="134"/>
                    </a:lnTo>
                    <a:lnTo>
                      <a:pt x="585" y="135"/>
                    </a:lnTo>
                    <a:lnTo>
                      <a:pt x="578" y="133"/>
                    </a:lnTo>
                    <a:lnTo>
                      <a:pt x="579" y="130"/>
                    </a:lnTo>
                    <a:lnTo>
                      <a:pt x="579" y="125"/>
                    </a:lnTo>
                    <a:lnTo>
                      <a:pt x="580" y="117"/>
                    </a:lnTo>
                    <a:lnTo>
                      <a:pt x="580" y="111"/>
                    </a:lnTo>
                    <a:lnTo>
                      <a:pt x="573" y="108"/>
                    </a:lnTo>
                    <a:lnTo>
                      <a:pt x="564" y="110"/>
                    </a:lnTo>
                    <a:lnTo>
                      <a:pt x="563" y="119"/>
                    </a:lnTo>
                    <a:lnTo>
                      <a:pt x="559" y="123"/>
                    </a:lnTo>
                    <a:lnTo>
                      <a:pt x="550" y="127"/>
                    </a:lnTo>
                    <a:lnTo>
                      <a:pt x="545" y="127"/>
                    </a:lnTo>
                    <a:lnTo>
                      <a:pt x="543" y="119"/>
                    </a:lnTo>
                    <a:lnTo>
                      <a:pt x="542" y="118"/>
                    </a:lnTo>
                    <a:lnTo>
                      <a:pt x="537" y="111"/>
                    </a:lnTo>
                    <a:lnTo>
                      <a:pt x="528" y="108"/>
                    </a:lnTo>
                    <a:lnTo>
                      <a:pt x="519" y="103"/>
                    </a:lnTo>
                    <a:lnTo>
                      <a:pt x="518" y="102"/>
                    </a:lnTo>
                    <a:lnTo>
                      <a:pt x="521" y="92"/>
                    </a:lnTo>
                    <a:lnTo>
                      <a:pt x="529" y="88"/>
                    </a:lnTo>
                    <a:lnTo>
                      <a:pt x="530" y="88"/>
                    </a:lnTo>
                    <a:lnTo>
                      <a:pt x="536" y="85"/>
                    </a:lnTo>
                    <a:lnTo>
                      <a:pt x="539" y="81"/>
                    </a:lnTo>
                    <a:lnTo>
                      <a:pt x="547" y="84"/>
                    </a:lnTo>
                    <a:lnTo>
                      <a:pt x="558" y="81"/>
                    </a:lnTo>
                    <a:lnTo>
                      <a:pt x="561" y="73"/>
                    </a:lnTo>
                    <a:lnTo>
                      <a:pt x="562" y="71"/>
                    </a:lnTo>
                    <a:lnTo>
                      <a:pt x="573" y="72"/>
                    </a:lnTo>
                    <a:lnTo>
                      <a:pt x="590" y="83"/>
                    </a:lnTo>
                    <a:lnTo>
                      <a:pt x="601" y="88"/>
                    </a:lnTo>
                    <a:lnTo>
                      <a:pt x="609" y="91"/>
                    </a:lnTo>
                    <a:lnTo>
                      <a:pt x="606" y="94"/>
                    </a:lnTo>
                    <a:lnTo>
                      <a:pt x="604" y="102"/>
                    </a:lnTo>
                    <a:lnTo>
                      <a:pt x="602" y="107"/>
                    </a:lnTo>
                    <a:lnTo>
                      <a:pt x="615" y="110"/>
                    </a:lnTo>
                    <a:lnTo>
                      <a:pt x="617" y="113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4" name="Freeform 63"/>
              <p:cNvSpPr>
                <a:spLocks noEditPoints="1"/>
              </p:cNvSpPr>
              <p:nvPr/>
            </p:nvSpPr>
            <p:spPr bwMode="auto">
              <a:xfrm>
                <a:off x="1106" y="3256"/>
                <a:ext cx="453" cy="409"/>
              </a:xfrm>
              <a:custGeom>
                <a:avLst/>
                <a:gdLst>
                  <a:gd name="T0" fmla="*/ 83 w 453"/>
                  <a:gd name="T1" fmla="*/ 401 h 409"/>
                  <a:gd name="T2" fmla="*/ 0 w 453"/>
                  <a:gd name="T3" fmla="*/ 344 h 409"/>
                  <a:gd name="T4" fmla="*/ 162 w 453"/>
                  <a:gd name="T5" fmla="*/ 251 h 409"/>
                  <a:gd name="T6" fmla="*/ 165 w 453"/>
                  <a:gd name="T7" fmla="*/ 332 h 409"/>
                  <a:gd name="T8" fmla="*/ 413 w 453"/>
                  <a:gd name="T9" fmla="*/ 51 h 409"/>
                  <a:gd name="T10" fmla="*/ 414 w 453"/>
                  <a:gd name="T11" fmla="*/ 78 h 409"/>
                  <a:gd name="T12" fmla="*/ 426 w 453"/>
                  <a:gd name="T13" fmla="*/ 99 h 409"/>
                  <a:gd name="T14" fmla="*/ 436 w 453"/>
                  <a:gd name="T15" fmla="*/ 122 h 409"/>
                  <a:gd name="T16" fmla="*/ 439 w 453"/>
                  <a:gd name="T17" fmla="*/ 165 h 409"/>
                  <a:gd name="T18" fmla="*/ 436 w 453"/>
                  <a:gd name="T19" fmla="*/ 185 h 409"/>
                  <a:gd name="T20" fmla="*/ 446 w 453"/>
                  <a:gd name="T21" fmla="*/ 217 h 409"/>
                  <a:gd name="T22" fmla="*/ 453 w 453"/>
                  <a:gd name="T23" fmla="*/ 248 h 409"/>
                  <a:gd name="T24" fmla="*/ 436 w 453"/>
                  <a:gd name="T25" fmla="*/ 285 h 409"/>
                  <a:gd name="T26" fmla="*/ 414 w 453"/>
                  <a:gd name="T27" fmla="*/ 327 h 409"/>
                  <a:gd name="T28" fmla="*/ 390 w 453"/>
                  <a:gd name="T29" fmla="*/ 326 h 409"/>
                  <a:gd name="T30" fmla="*/ 359 w 453"/>
                  <a:gd name="T31" fmla="*/ 306 h 409"/>
                  <a:gd name="T32" fmla="*/ 347 w 453"/>
                  <a:gd name="T33" fmla="*/ 311 h 409"/>
                  <a:gd name="T34" fmla="*/ 338 w 453"/>
                  <a:gd name="T35" fmla="*/ 324 h 409"/>
                  <a:gd name="T36" fmla="*/ 303 w 453"/>
                  <a:gd name="T37" fmla="*/ 338 h 409"/>
                  <a:gd name="T38" fmla="*/ 300 w 453"/>
                  <a:gd name="T39" fmla="*/ 375 h 409"/>
                  <a:gd name="T40" fmla="*/ 287 w 453"/>
                  <a:gd name="T41" fmla="*/ 399 h 409"/>
                  <a:gd name="T42" fmla="*/ 263 w 453"/>
                  <a:gd name="T43" fmla="*/ 406 h 409"/>
                  <a:gd name="T44" fmla="*/ 252 w 453"/>
                  <a:gd name="T45" fmla="*/ 302 h 409"/>
                  <a:gd name="T46" fmla="*/ 268 w 453"/>
                  <a:gd name="T47" fmla="*/ 295 h 409"/>
                  <a:gd name="T48" fmla="*/ 281 w 453"/>
                  <a:gd name="T49" fmla="*/ 278 h 409"/>
                  <a:gd name="T50" fmla="*/ 283 w 453"/>
                  <a:gd name="T51" fmla="*/ 254 h 409"/>
                  <a:gd name="T52" fmla="*/ 286 w 453"/>
                  <a:gd name="T53" fmla="*/ 220 h 409"/>
                  <a:gd name="T54" fmla="*/ 307 w 453"/>
                  <a:gd name="T55" fmla="*/ 213 h 409"/>
                  <a:gd name="T56" fmla="*/ 315 w 453"/>
                  <a:gd name="T57" fmla="*/ 260 h 409"/>
                  <a:gd name="T58" fmla="*/ 348 w 453"/>
                  <a:gd name="T59" fmla="*/ 283 h 409"/>
                  <a:gd name="T60" fmla="*/ 356 w 453"/>
                  <a:gd name="T61" fmla="*/ 265 h 409"/>
                  <a:gd name="T62" fmla="*/ 376 w 453"/>
                  <a:gd name="T63" fmla="*/ 255 h 409"/>
                  <a:gd name="T64" fmla="*/ 366 w 453"/>
                  <a:gd name="T65" fmla="*/ 219 h 409"/>
                  <a:gd name="T66" fmla="*/ 371 w 453"/>
                  <a:gd name="T67" fmla="*/ 207 h 409"/>
                  <a:gd name="T68" fmla="*/ 392 w 453"/>
                  <a:gd name="T69" fmla="*/ 201 h 409"/>
                  <a:gd name="T70" fmla="*/ 402 w 453"/>
                  <a:gd name="T71" fmla="*/ 186 h 409"/>
                  <a:gd name="T72" fmla="*/ 399 w 453"/>
                  <a:gd name="T73" fmla="*/ 178 h 409"/>
                  <a:gd name="T74" fmla="*/ 396 w 453"/>
                  <a:gd name="T75" fmla="*/ 158 h 409"/>
                  <a:gd name="T76" fmla="*/ 423 w 453"/>
                  <a:gd name="T77" fmla="*/ 159 h 409"/>
                  <a:gd name="T78" fmla="*/ 414 w 453"/>
                  <a:gd name="T79" fmla="*/ 140 h 409"/>
                  <a:gd name="T80" fmla="*/ 400 w 453"/>
                  <a:gd name="T81" fmla="*/ 94 h 409"/>
                  <a:gd name="T82" fmla="*/ 375 w 453"/>
                  <a:gd name="T83" fmla="*/ 58 h 409"/>
                  <a:gd name="T84" fmla="*/ 392 w 453"/>
                  <a:gd name="T85" fmla="*/ 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3"/>
                  <a:gd name="T130" fmla="*/ 0 h 409"/>
                  <a:gd name="T131" fmla="*/ 453 w 453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3" h="409">
                    <a:moveTo>
                      <a:pt x="165" y="332"/>
                    </a:moveTo>
                    <a:lnTo>
                      <a:pt x="105" y="387"/>
                    </a:lnTo>
                    <a:lnTo>
                      <a:pt x="83" y="401"/>
                    </a:lnTo>
                    <a:lnTo>
                      <a:pt x="48" y="405"/>
                    </a:lnTo>
                    <a:lnTo>
                      <a:pt x="3" y="409"/>
                    </a:lnTo>
                    <a:lnTo>
                      <a:pt x="0" y="344"/>
                    </a:lnTo>
                    <a:lnTo>
                      <a:pt x="80" y="258"/>
                    </a:lnTo>
                    <a:lnTo>
                      <a:pt x="85" y="241"/>
                    </a:lnTo>
                    <a:lnTo>
                      <a:pt x="162" y="251"/>
                    </a:lnTo>
                    <a:lnTo>
                      <a:pt x="156" y="287"/>
                    </a:lnTo>
                    <a:lnTo>
                      <a:pt x="158" y="326"/>
                    </a:lnTo>
                    <a:lnTo>
                      <a:pt x="165" y="332"/>
                    </a:lnTo>
                    <a:close/>
                    <a:moveTo>
                      <a:pt x="409" y="10"/>
                    </a:moveTo>
                    <a:lnTo>
                      <a:pt x="409" y="37"/>
                    </a:lnTo>
                    <a:lnTo>
                      <a:pt x="413" y="51"/>
                    </a:lnTo>
                    <a:lnTo>
                      <a:pt x="416" y="66"/>
                    </a:lnTo>
                    <a:lnTo>
                      <a:pt x="415" y="75"/>
                    </a:lnTo>
                    <a:lnTo>
                      <a:pt x="414" y="78"/>
                    </a:lnTo>
                    <a:lnTo>
                      <a:pt x="416" y="82"/>
                    </a:lnTo>
                    <a:lnTo>
                      <a:pt x="425" y="92"/>
                    </a:lnTo>
                    <a:lnTo>
                      <a:pt x="426" y="99"/>
                    </a:lnTo>
                    <a:lnTo>
                      <a:pt x="434" y="100"/>
                    </a:lnTo>
                    <a:lnTo>
                      <a:pt x="434" y="103"/>
                    </a:lnTo>
                    <a:lnTo>
                      <a:pt x="436" y="122"/>
                    </a:lnTo>
                    <a:lnTo>
                      <a:pt x="440" y="138"/>
                    </a:lnTo>
                    <a:lnTo>
                      <a:pt x="440" y="160"/>
                    </a:lnTo>
                    <a:lnTo>
                      <a:pt x="439" y="165"/>
                    </a:lnTo>
                    <a:lnTo>
                      <a:pt x="437" y="176"/>
                    </a:lnTo>
                    <a:lnTo>
                      <a:pt x="435" y="185"/>
                    </a:lnTo>
                    <a:lnTo>
                      <a:pt x="436" y="185"/>
                    </a:lnTo>
                    <a:lnTo>
                      <a:pt x="440" y="197"/>
                    </a:lnTo>
                    <a:lnTo>
                      <a:pt x="446" y="215"/>
                    </a:lnTo>
                    <a:lnTo>
                      <a:pt x="446" y="217"/>
                    </a:lnTo>
                    <a:lnTo>
                      <a:pt x="450" y="226"/>
                    </a:lnTo>
                    <a:lnTo>
                      <a:pt x="452" y="233"/>
                    </a:lnTo>
                    <a:lnTo>
                      <a:pt x="453" y="248"/>
                    </a:lnTo>
                    <a:lnTo>
                      <a:pt x="444" y="264"/>
                    </a:lnTo>
                    <a:lnTo>
                      <a:pt x="440" y="274"/>
                    </a:lnTo>
                    <a:lnTo>
                      <a:pt x="436" y="285"/>
                    </a:lnTo>
                    <a:lnTo>
                      <a:pt x="428" y="299"/>
                    </a:lnTo>
                    <a:lnTo>
                      <a:pt x="422" y="313"/>
                    </a:lnTo>
                    <a:lnTo>
                      <a:pt x="414" y="327"/>
                    </a:lnTo>
                    <a:lnTo>
                      <a:pt x="409" y="337"/>
                    </a:lnTo>
                    <a:lnTo>
                      <a:pt x="403" y="331"/>
                    </a:lnTo>
                    <a:lnTo>
                      <a:pt x="390" y="326"/>
                    </a:lnTo>
                    <a:lnTo>
                      <a:pt x="376" y="315"/>
                    </a:lnTo>
                    <a:lnTo>
                      <a:pt x="372" y="312"/>
                    </a:lnTo>
                    <a:lnTo>
                      <a:pt x="359" y="306"/>
                    </a:lnTo>
                    <a:lnTo>
                      <a:pt x="347" y="301"/>
                    </a:lnTo>
                    <a:lnTo>
                      <a:pt x="347" y="303"/>
                    </a:lnTo>
                    <a:lnTo>
                      <a:pt x="347" y="311"/>
                    </a:lnTo>
                    <a:lnTo>
                      <a:pt x="346" y="310"/>
                    </a:lnTo>
                    <a:lnTo>
                      <a:pt x="344" y="314"/>
                    </a:lnTo>
                    <a:lnTo>
                      <a:pt x="338" y="324"/>
                    </a:lnTo>
                    <a:lnTo>
                      <a:pt x="317" y="327"/>
                    </a:lnTo>
                    <a:lnTo>
                      <a:pt x="301" y="335"/>
                    </a:lnTo>
                    <a:lnTo>
                      <a:pt x="303" y="338"/>
                    </a:lnTo>
                    <a:lnTo>
                      <a:pt x="304" y="352"/>
                    </a:lnTo>
                    <a:lnTo>
                      <a:pt x="301" y="374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6" y="388"/>
                    </a:lnTo>
                    <a:lnTo>
                      <a:pt x="287" y="399"/>
                    </a:lnTo>
                    <a:lnTo>
                      <a:pt x="277" y="403"/>
                    </a:lnTo>
                    <a:lnTo>
                      <a:pt x="263" y="406"/>
                    </a:lnTo>
                    <a:lnTo>
                      <a:pt x="199" y="340"/>
                    </a:lnTo>
                    <a:lnTo>
                      <a:pt x="251" y="306"/>
                    </a:lnTo>
                    <a:lnTo>
                      <a:pt x="252" y="302"/>
                    </a:lnTo>
                    <a:lnTo>
                      <a:pt x="269" y="312"/>
                    </a:lnTo>
                    <a:lnTo>
                      <a:pt x="270" y="309"/>
                    </a:lnTo>
                    <a:lnTo>
                      <a:pt x="268" y="295"/>
                    </a:lnTo>
                    <a:lnTo>
                      <a:pt x="273" y="282"/>
                    </a:lnTo>
                    <a:lnTo>
                      <a:pt x="279" y="281"/>
                    </a:lnTo>
                    <a:lnTo>
                      <a:pt x="281" y="278"/>
                    </a:lnTo>
                    <a:lnTo>
                      <a:pt x="280" y="268"/>
                    </a:lnTo>
                    <a:lnTo>
                      <a:pt x="283" y="264"/>
                    </a:lnTo>
                    <a:lnTo>
                      <a:pt x="283" y="254"/>
                    </a:lnTo>
                    <a:lnTo>
                      <a:pt x="282" y="248"/>
                    </a:lnTo>
                    <a:lnTo>
                      <a:pt x="278" y="234"/>
                    </a:lnTo>
                    <a:lnTo>
                      <a:pt x="286" y="220"/>
                    </a:lnTo>
                    <a:lnTo>
                      <a:pt x="293" y="221"/>
                    </a:lnTo>
                    <a:lnTo>
                      <a:pt x="303" y="218"/>
                    </a:lnTo>
                    <a:lnTo>
                      <a:pt x="307" y="213"/>
                    </a:lnTo>
                    <a:lnTo>
                      <a:pt x="314" y="230"/>
                    </a:lnTo>
                    <a:lnTo>
                      <a:pt x="314" y="249"/>
                    </a:lnTo>
                    <a:lnTo>
                      <a:pt x="315" y="260"/>
                    </a:lnTo>
                    <a:lnTo>
                      <a:pt x="322" y="273"/>
                    </a:lnTo>
                    <a:lnTo>
                      <a:pt x="333" y="283"/>
                    </a:lnTo>
                    <a:lnTo>
                      <a:pt x="348" y="283"/>
                    </a:lnTo>
                    <a:lnTo>
                      <a:pt x="350" y="276"/>
                    </a:lnTo>
                    <a:lnTo>
                      <a:pt x="354" y="273"/>
                    </a:lnTo>
                    <a:lnTo>
                      <a:pt x="356" y="265"/>
                    </a:lnTo>
                    <a:lnTo>
                      <a:pt x="359" y="257"/>
                    </a:lnTo>
                    <a:lnTo>
                      <a:pt x="374" y="256"/>
                    </a:lnTo>
                    <a:lnTo>
                      <a:pt x="376" y="255"/>
                    </a:lnTo>
                    <a:lnTo>
                      <a:pt x="382" y="244"/>
                    </a:lnTo>
                    <a:lnTo>
                      <a:pt x="374" y="229"/>
                    </a:lnTo>
                    <a:lnTo>
                      <a:pt x="366" y="219"/>
                    </a:lnTo>
                    <a:lnTo>
                      <a:pt x="366" y="215"/>
                    </a:lnTo>
                    <a:lnTo>
                      <a:pt x="366" y="213"/>
                    </a:lnTo>
                    <a:lnTo>
                      <a:pt x="371" y="207"/>
                    </a:lnTo>
                    <a:lnTo>
                      <a:pt x="377" y="201"/>
                    </a:lnTo>
                    <a:lnTo>
                      <a:pt x="390" y="202"/>
                    </a:lnTo>
                    <a:lnTo>
                      <a:pt x="392" y="201"/>
                    </a:lnTo>
                    <a:lnTo>
                      <a:pt x="400" y="198"/>
                    </a:lnTo>
                    <a:lnTo>
                      <a:pt x="403" y="189"/>
                    </a:lnTo>
                    <a:lnTo>
                      <a:pt x="402" y="186"/>
                    </a:lnTo>
                    <a:lnTo>
                      <a:pt x="400" y="184"/>
                    </a:lnTo>
                    <a:lnTo>
                      <a:pt x="399" y="178"/>
                    </a:lnTo>
                    <a:lnTo>
                      <a:pt x="403" y="168"/>
                    </a:lnTo>
                    <a:lnTo>
                      <a:pt x="395" y="165"/>
                    </a:lnTo>
                    <a:lnTo>
                      <a:pt x="396" y="158"/>
                    </a:lnTo>
                    <a:lnTo>
                      <a:pt x="402" y="158"/>
                    </a:lnTo>
                    <a:lnTo>
                      <a:pt x="413" y="162"/>
                    </a:lnTo>
                    <a:lnTo>
                      <a:pt x="423" y="159"/>
                    </a:lnTo>
                    <a:lnTo>
                      <a:pt x="422" y="157"/>
                    </a:lnTo>
                    <a:lnTo>
                      <a:pt x="422" y="153"/>
                    </a:lnTo>
                    <a:lnTo>
                      <a:pt x="414" y="140"/>
                    </a:lnTo>
                    <a:lnTo>
                      <a:pt x="409" y="125"/>
                    </a:lnTo>
                    <a:lnTo>
                      <a:pt x="405" y="105"/>
                    </a:lnTo>
                    <a:lnTo>
                      <a:pt x="400" y="94"/>
                    </a:lnTo>
                    <a:lnTo>
                      <a:pt x="403" y="85"/>
                    </a:lnTo>
                    <a:lnTo>
                      <a:pt x="376" y="59"/>
                    </a:lnTo>
                    <a:lnTo>
                      <a:pt x="375" y="58"/>
                    </a:lnTo>
                    <a:lnTo>
                      <a:pt x="346" y="22"/>
                    </a:lnTo>
                    <a:lnTo>
                      <a:pt x="378" y="6"/>
                    </a:lnTo>
                    <a:lnTo>
                      <a:pt x="392" y="0"/>
                    </a:lnTo>
                    <a:lnTo>
                      <a:pt x="409" y="10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5" name="Freeform 64"/>
              <p:cNvSpPr>
                <a:spLocks/>
              </p:cNvSpPr>
              <p:nvPr/>
            </p:nvSpPr>
            <p:spPr bwMode="auto">
              <a:xfrm>
                <a:off x="1476" y="919"/>
                <a:ext cx="318" cy="262"/>
              </a:xfrm>
              <a:custGeom>
                <a:avLst/>
                <a:gdLst>
                  <a:gd name="T0" fmla="*/ 86 w 318"/>
                  <a:gd name="T1" fmla="*/ 37 h 262"/>
                  <a:gd name="T2" fmla="*/ 115 w 318"/>
                  <a:gd name="T3" fmla="*/ 58 h 262"/>
                  <a:gd name="T4" fmla="*/ 169 w 318"/>
                  <a:gd name="T5" fmla="*/ 102 h 262"/>
                  <a:gd name="T6" fmla="*/ 176 w 318"/>
                  <a:gd name="T7" fmla="*/ 91 h 262"/>
                  <a:gd name="T8" fmla="*/ 189 w 318"/>
                  <a:gd name="T9" fmla="*/ 74 h 262"/>
                  <a:gd name="T10" fmla="*/ 227 w 318"/>
                  <a:gd name="T11" fmla="*/ 97 h 262"/>
                  <a:gd name="T12" fmla="*/ 252 w 318"/>
                  <a:gd name="T13" fmla="*/ 97 h 262"/>
                  <a:gd name="T14" fmla="*/ 279 w 318"/>
                  <a:gd name="T15" fmla="*/ 98 h 262"/>
                  <a:gd name="T16" fmla="*/ 303 w 318"/>
                  <a:gd name="T17" fmla="*/ 110 h 262"/>
                  <a:gd name="T18" fmla="*/ 318 w 318"/>
                  <a:gd name="T19" fmla="*/ 122 h 262"/>
                  <a:gd name="T20" fmla="*/ 311 w 318"/>
                  <a:gd name="T21" fmla="*/ 131 h 262"/>
                  <a:gd name="T22" fmla="*/ 287 w 318"/>
                  <a:gd name="T23" fmla="*/ 156 h 262"/>
                  <a:gd name="T24" fmla="*/ 268 w 318"/>
                  <a:gd name="T25" fmla="*/ 172 h 262"/>
                  <a:gd name="T26" fmla="*/ 253 w 318"/>
                  <a:gd name="T27" fmla="*/ 182 h 262"/>
                  <a:gd name="T28" fmla="*/ 241 w 318"/>
                  <a:gd name="T29" fmla="*/ 176 h 262"/>
                  <a:gd name="T30" fmla="*/ 234 w 318"/>
                  <a:gd name="T31" fmla="*/ 180 h 262"/>
                  <a:gd name="T32" fmla="*/ 226 w 318"/>
                  <a:gd name="T33" fmla="*/ 176 h 262"/>
                  <a:gd name="T34" fmla="*/ 217 w 318"/>
                  <a:gd name="T35" fmla="*/ 172 h 262"/>
                  <a:gd name="T36" fmla="*/ 196 w 318"/>
                  <a:gd name="T37" fmla="*/ 171 h 262"/>
                  <a:gd name="T38" fmla="*/ 184 w 318"/>
                  <a:gd name="T39" fmla="*/ 174 h 262"/>
                  <a:gd name="T40" fmla="*/ 173 w 318"/>
                  <a:gd name="T41" fmla="*/ 179 h 262"/>
                  <a:gd name="T42" fmla="*/ 166 w 318"/>
                  <a:gd name="T43" fmla="*/ 175 h 262"/>
                  <a:gd name="T44" fmla="*/ 163 w 318"/>
                  <a:gd name="T45" fmla="*/ 167 h 262"/>
                  <a:gd name="T46" fmla="*/ 172 w 318"/>
                  <a:gd name="T47" fmla="*/ 162 h 262"/>
                  <a:gd name="T48" fmla="*/ 164 w 318"/>
                  <a:gd name="T49" fmla="*/ 152 h 262"/>
                  <a:gd name="T50" fmla="*/ 145 w 318"/>
                  <a:gd name="T51" fmla="*/ 132 h 262"/>
                  <a:gd name="T52" fmla="*/ 136 w 318"/>
                  <a:gd name="T53" fmla="*/ 137 h 262"/>
                  <a:gd name="T54" fmla="*/ 111 w 318"/>
                  <a:gd name="T55" fmla="*/ 166 h 262"/>
                  <a:gd name="T56" fmla="*/ 98 w 318"/>
                  <a:gd name="T57" fmla="*/ 166 h 262"/>
                  <a:gd name="T58" fmla="*/ 88 w 318"/>
                  <a:gd name="T59" fmla="*/ 173 h 262"/>
                  <a:gd name="T60" fmla="*/ 80 w 318"/>
                  <a:gd name="T61" fmla="*/ 182 h 262"/>
                  <a:gd name="T62" fmla="*/ 69 w 318"/>
                  <a:gd name="T63" fmla="*/ 189 h 262"/>
                  <a:gd name="T64" fmla="*/ 73 w 318"/>
                  <a:gd name="T65" fmla="*/ 207 h 262"/>
                  <a:gd name="T66" fmla="*/ 65 w 318"/>
                  <a:gd name="T67" fmla="*/ 210 h 262"/>
                  <a:gd name="T68" fmla="*/ 60 w 318"/>
                  <a:gd name="T69" fmla="*/ 218 h 262"/>
                  <a:gd name="T70" fmla="*/ 58 w 318"/>
                  <a:gd name="T71" fmla="*/ 229 h 262"/>
                  <a:gd name="T72" fmla="*/ 78 w 318"/>
                  <a:gd name="T73" fmla="*/ 225 h 262"/>
                  <a:gd name="T74" fmla="*/ 95 w 318"/>
                  <a:gd name="T75" fmla="*/ 218 h 262"/>
                  <a:gd name="T76" fmla="*/ 110 w 318"/>
                  <a:gd name="T77" fmla="*/ 211 h 262"/>
                  <a:gd name="T78" fmla="*/ 104 w 318"/>
                  <a:gd name="T79" fmla="*/ 232 h 262"/>
                  <a:gd name="T80" fmla="*/ 92 w 318"/>
                  <a:gd name="T81" fmla="*/ 247 h 262"/>
                  <a:gd name="T82" fmla="*/ 79 w 318"/>
                  <a:gd name="T83" fmla="*/ 262 h 262"/>
                  <a:gd name="T84" fmla="*/ 62 w 318"/>
                  <a:gd name="T85" fmla="*/ 245 h 262"/>
                  <a:gd name="T86" fmla="*/ 51 w 318"/>
                  <a:gd name="T87" fmla="*/ 235 h 262"/>
                  <a:gd name="T88" fmla="*/ 37 w 318"/>
                  <a:gd name="T89" fmla="*/ 248 h 262"/>
                  <a:gd name="T90" fmla="*/ 30 w 318"/>
                  <a:gd name="T91" fmla="*/ 259 h 262"/>
                  <a:gd name="T92" fmla="*/ 0 w 318"/>
                  <a:gd name="T93" fmla="*/ 245 h 262"/>
                  <a:gd name="T94" fmla="*/ 6 w 318"/>
                  <a:gd name="T95" fmla="*/ 238 h 262"/>
                  <a:gd name="T96" fmla="*/ 15 w 318"/>
                  <a:gd name="T97" fmla="*/ 219 h 262"/>
                  <a:gd name="T98" fmla="*/ 21 w 318"/>
                  <a:gd name="T99" fmla="*/ 206 h 262"/>
                  <a:gd name="T100" fmla="*/ 24 w 318"/>
                  <a:gd name="T101" fmla="*/ 174 h 262"/>
                  <a:gd name="T102" fmla="*/ 35 w 318"/>
                  <a:gd name="T103" fmla="*/ 162 h 262"/>
                  <a:gd name="T104" fmla="*/ 41 w 318"/>
                  <a:gd name="T105" fmla="*/ 151 h 262"/>
                  <a:gd name="T106" fmla="*/ 48 w 318"/>
                  <a:gd name="T107" fmla="*/ 135 h 262"/>
                  <a:gd name="T108" fmla="*/ 64 w 318"/>
                  <a:gd name="T109" fmla="*/ 113 h 262"/>
                  <a:gd name="T110" fmla="*/ 65 w 318"/>
                  <a:gd name="T111" fmla="*/ 88 h 262"/>
                  <a:gd name="T112" fmla="*/ 59 w 318"/>
                  <a:gd name="T113" fmla="*/ 56 h 262"/>
                  <a:gd name="T114" fmla="*/ 44 w 318"/>
                  <a:gd name="T115" fmla="*/ 41 h 262"/>
                  <a:gd name="T116" fmla="*/ 26 w 318"/>
                  <a:gd name="T117" fmla="*/ 19 h 262"/>
                  <a:gd name="T118" fmla="*/ 39 w 318"/>
                  <a:gd name="T119" fmla="*/ 1 h 262"/>
                  <a:gd name="T120" fmla="*/ 47 w 318"/>
                  <a:gd name="T121" fmla="*/ 7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8"/>
                  <a:gd name="T184" fmla="*/ 0 h 262"/>
                  <a:gd name="T185" fmla="*/ 318 w 318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8" h="262">
                    <a:moveTo>
                      <a:pt x="73" y="27"/>
                    </a:moveTo>
                    <a:lnTo>
                      <a:pt x="86" y="37"/>
                    </a:lnTo>
                    <a:lnTo>
                      <a:pt x="104" y="51"/>
                    </a:lnTo>
                    <a:lnTo>
                      <a:pt x="115" y="58"/>
                    </a:lnTo>
                    <a:lnTo>
                      <a:pt x="142" y="84"/>
                    </a:lnTo>
                    <a:lnTo>
                      <a:pt x="169" y="102"/>
                    </a:lnTo>
                    <a:lnTo>
                      <a:pt x="171" y="101"/>
                    </a:lnTo>
                    <a:lnTo>
                      <a:pt x="176" y="91"/>
                    </a:lnTo>
                    <a:lnTo>
                      <a:pt x="180" y="81"/>
                    </a:lnTo>
                    <a:lnTo>
                      <a:pt x="189" y="74"/>
                    </a:lnTo>
                    <a:lnTo>
                      <a:pt x="221" y="97"/>
                    </a:lnTo>
                    <a:lnTo>
                      <a:pt x="227" y="97"/>
                    </a:lnTo>
                    <a:lnTo>
                      <a:pt x="236" y="97"/>
                    </a:lnTo>
                    <a:lnTo>
                      <a:pt x="252" y="97"/>
                    </a:lnTo>
                    <a:lnTo>
                      <a:pt x="280" y="93"/>
                    </a:lnTo>
                    <a:lnTo>
                      <a:pt x="279" y="98"/>
                    </a:lnTo>
                    <a:lnTo>
                      <a:pt x="290" y="104"/>
                    </a:lnTo>
                    <a:lnTo>
                      <a:pt x="303" y="110"/>
                    </a:lnTo>
                    <a:lnTo>
                      <a:pt x="315" y="118"/>
                    </a:lnTo>
                    <a:lnTo>
                      <a:pt x="318" y="122"/>
                    </a:lnTo>
                    <a:lnTo>
                      <a:pt x="318" y="123"/>
                    </a:lnTo>
                    <a:lnTo>
                      <a:pt x="311" y="131"/>
                    </a:lnTo>
                    <a:lnTo>
                      <a:pt x="299" y="141"/>
                    </a:lnTo>
                    <a:lnTo>
                      <a:pt x="287" y="156"/>
                    </a:lnTo>
                    <a:lnTo>
                      <a:pt x="274" y="168"/>
                    </a:lnTo>
                    <a:lnTo>
                      <a:pt x="268" y="172"/>
                    </a:lnTo>
                    <a:lnTo>
                      <a:pt x="261" y="176"/>
                    </a:lnTo>
                    <a:lnTo>
                      <a:pt x="253" y="182"/>
                    </a:lnTo>
                    <a:lnTo>
                      <a:pt x="250" y="184"/>
                    </a:lnTo>
                    <a:lnTo>
                      <a:pt x="241" y="176"/>
                    </a:lnTo>
                    <a:lnTo>
                      <a:pt x="238" y="177"/>
                    </a:lnTo>
                    <a:lnTo>
                      <a:pt x="234" y="180"/>
                    </a:lnTo>
                    <a:lnTo>
                      <a:pt x="228" y="184"/>
                    </a:lnTo>
                    <a:lnTo>
                      <a:pt x="226" y="176"/>
                    </a:lnTo>
                    <a:lnTo>
                      <a:pt x="217" y="172"/>
                    </a:lnTo>
                    <a:lnTo>
                      <a:pt x="204" y="171"/>
                    </a:lnTo>
                    <a:lnTo>
                      <a:pt x="196" y="171"/>
                    </a:lnTo>
                    <a:lnTo>
                      <a:pt x="188" y="172"/>
                    </a:lnTo>
                    <a:lnTo>
                      <a:pt x="184" y="174"/>
                    </a:lnTo>
                    <a:lnTo>
                      <a:pt x="179" y="177"/>
                    </a:lnTo>
                    <a:lnTo>
                      <a:pt x="173" y="179"/>
                    </a:lnTo>
                    <a:lnTo>
                      <a:pt x="172" y="179"/>
                    </a:lnTo>
                    <a:lnTo>
                      <a:pt x="166" y="175"/>
                    </a:lnTo>
                    <a:lnTo>
                      <a:pt x="162" y="170"/>
                    </a:lnTo>
                    <a:lnTo>
                      <a:pt x="163" y="167"/>
                    </a:lnTo>
                    <a:lnTo>
                      <a:pt x="169" y="164"/>
                    </a:lnTo>
                    <a:lnTo>
                      <a:pt x="172" y="16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51" y="139"/>
                    </a:lnTo>
                    <a:lnTo>
                      <a:pt x="145" y="132"/>
                    </a:lnTo>
                    <a:lnTo>
                      <a:pt x="142" y="130"/>
                    </a:lnTo>
                    <a:lnTo>
                      <a:pt x="136" y="137"/>
                    </a:lnTo>
                    <a:lnTo>
                      <a:pt x="124" y="151"/>
                    </a:lnTo>
                    <a:lnTo>
                      <a:pt x="111" y="166"/>
                    </a:lnTo>
                    <a:lnTo>
                      <a:pt x="104" y="167"/>
                    </a:lnTo>
                    <a:lnTo>
                      <a:pt x="98" y="166"/>
                    </a:lnTo>
                    <a:lnTo>
                      <a:pt x="92" y="171"/>
                    </a:lnTo>
                    <a:lnTo>
                      <a:pt x="88" y="173"/>
                    </a:lnTo>
                    <a:lnTo>
                      <a:pt x="84" y="178"/>
                    </a:lnTo>
                    <a:lnTo>
                      <a:pt x="80" y="182"/>
                    </a:lnTo>
                    <a:lnTo>
                      <a:pt x="73" y="183"/>
                    </a:lnTo>
                    <a:lnTo>
                      <a:pt x="69" y="189"/>
                    </a:lnTo>
                    <a:lnTo>
                      <a:pt x="72" y="197"/>
                    </a:lnTo>
                    <a:lnTo>
                      <a:pt x="73" y="207"/>
                    </a:lnTo>
                    <a:lnTo>
                      <a:pt x="70" y="209"/>
                    </a:lnTo>
                    <a:lnTo>
                      <a:pt x="65" y="210"/>
                    </a:lnTo>
                    <a:lnTo>
                      <a:pt x="58" y="213"/>
                    </a:lnTo>
                    <a:lnTo>
                      <a:pt x="60" y="218"/>
                    </a:lnTo>
                    <a:lnTo>
                      <a:pt x="62" y="224"/>
                    </a:lnTo>
                    <a:lnTo>
                      <a:pt x="58" y="229"/>
                    </a:lnTo>
                    <a:lnTo>
                      <a:pt x="65" y="230"/>
                    </a:lnTo>
                    <a:lnTo>
                      <a:pt x="78" y="225"/>
                    </a:lnTo>
                    <a:lnTo>
                      <a:pt x="91" y="217"/>
                    </a:lnTo>
                    <a:lnTo>
                      <a:pt x="95" y="218"/>
                    </a:lnTo>
                    <a:lnTo>
                      <a:pt x="102" y="212"/>
                    </a:lnTo>
                    <a:lnTo>
                      <a:pt x="110" y="211"/>
                    </a:lnTo>
                    <a:lnTo>
                      <a:pt x="112" y="216"/>
                    </a:lnTo>
                    <a:lnTo>
                      <a:pt x="104" y="232"/>
                    </a:lnTo>
                    <a:lnTo>
                      <a:pt x="99" y="236"/>
                    </a:lnTo>
                    <a:lnTo>
                      <a:pt x="92" y="247"/>
                    </a:lnTo>
                    <a:lnTo>
                      <a:pt x="82" y="259"/>
                    </a:lnTo>
                    <a:lnTo>
                      <a:pt x="79" y="262"/>
                    </a:lnTo>
                    <a:lnTo>
                      <a:pt x="68" y="251"/>
                    </a:lnTo>
                    <a:lnTo>
                      <a:pt x="62" y="245"/>
                    </a:lnTo>
                    <a:lnTo>
                      <a:pt x="56" y="241"/>
                    </a:lnTo>
                    <a:lnTo>
                      <a:pt x="51" y="235"/>
                    </a:lnTo>
                    <a:lnTo>
                      <a:pt x="45" y="241"/>
                    </a:lnTo>
                    <a:lnTo>
                      <a:pt x="37" y="248"/>
                    </a:lnTo>
                    <a:lnTo>
                      <a:pt x="33" y="253"/>
                    </a:lnTo>
                    <a:lnTo>
                      <a:pt x="30" y="259"/>
                    </a:lnTo>
                    <a:lnTo>
                      <a:pt x="5" y="248"/>
                    </a:lnTo>
                    <a:lnTo>
                      <a:pt x="0" y="245"/>
                    </a:lnTo>
                    <a:lnTo>
                      <a:pt x="2" y="241"/>
                    </a:lnTo>
                    <a:lnTo>
                      <a:pt x="6" y="238"/>
                    </a:lnTo>
                    <a:lnTo>
                      <a:pt x="14" y="231"/>
                    </a:lnTo>
                    <a:lnTo>
                      <a:pt x="15" y="219"/>
                    </a:lnTo>
                    <a:lnTo>
                      <a:pt x="16" y="212"/>
                    </a:lnTo>
                    <a:lnTo>
                      <a:pt x="21" y="206"/>
                    </a:lnTo>
                    <a:lnTo>
                      <a:pt x="22" y="194"/>
                    </a:lnTo>
                    <a:lnTo>
                      <a:pt x="24" y="174"/>
                    </a:lnTo>
                    <a:lnTo>
                      <a:pt x="30" y="167"/>
                    </a:lnTo>
                    <a:lnTo>
                      <a:pt x="35" y="162"/>
                    </a:lnTo>
                    <a:lnTo>
                      <a:pt x="41" y="152"/>
                    </a:lnTo>
                    <a:lnTo>
                      <a:pt x="41" y="151"/>
                    </a:lnTo>
                    <a:lnTo>
                      <a:pt x="43" y="146"/>
                    </a:lnTo>
                    <a:lnTo>
                      <a:pt x="48" y="135"/>
                    </a:lnTo>
                    <a:lnTo>
                      <a:pt x="54" y="124"/>
                    </a:lnTo>
                    <a:lnTo>
                      <a:pt x="64" y="113"/>
                    </a:lnTo>
                    <a:lnTo>
                      <a:pt x="67" y="98"/>
                    </a:lnTo>
                    <a:lnTo>
                      <a:pt x="65" y="88"/>
                    </a:lnTo>
                    <a:lnTo>
                      <a:pt x="63" y="76"/>
                    </a:lnTo>
                    <a:lnTo>
                      <a:pt x="59" y="56"/>
                    </a:lnTo>
                    <a:lnTo>
                      <a:pt x="55" y="53"/>
                    </a:lnTo>
                    <a:lnTo>
                      <a:pt x="44" y="41"/>
                    </a:lnTo>
                    <a:lnTo>
                      <a:pt x="25" y="26"/>
                    </a:lnTo>
                    <a:lnTo>
                      <a:pt x="26" y="19"/>
                    </a:lnTo>
                    <a:lnTo>
                      <a:pt x="32" y="10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7" y="7"/>
                    </a:lnTo>
                    <a:lnTo>
                      <a:pt x="73" y="2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6" name="Freeform 65"/>
              <p:cNvSpPr>
                <a:spLocks/>
              </p:cNvSpPr>
              <p:nvPr/>
            </p:nvSpPr>
            <p:spPr bwMode="auto">
              <a:xfrm>
                <a:off x="1570" y="1184"/>
                <a:ext cx="184" cy="182"/>
              </a:xfrm>
              <a:custGeom>
                <a:avLst/>
                <a:gdLst>
                  <a:gd name="T0" fmla="*/ 123 w 184"/>
                  <a:gd name="T1" fmla="*/ 20 h 182"/>
                  <a:gd name="T2" fmla="*/ 133 w 184"/>
                  <a:gd name="T3" fmla="*/ 37 h 182"/>
                  <a:gd name="T4" fmla="*/ 147 w 184"/>
                  <a:gd name="T5" fmla="*/ 49 h 182"/>
                  <a:gd name="T6" fmla="*/ 169 w 184"/>
                  <a:gd name="T7" fmla="*/ 67 h 182"/>
                  <a:gd name="T8" fmla="*/ 184 w 184"/>
                  <a:gd name="T9" fmla="*/ 75 h 182"/>
                  <a:gd name="T10" fmla="*/ 172 w 184"/>
                  <a:gd name="T11" fmla="*/ 90 h 182"/>
                  <a:gd name="T12" fmla="*/ 154 w 184"/>
                  <a:gd name="T13" fmla="*/ 110 h 182"/>
                  <a:gd name="T14" fmla="*/ 153 w 184"/>
                  <a:gd name="T15" fmla="*/ 113 h 182"/>
                  <a:gd name="T16" fmla="*/ 140 w 184"/>
                  <a:gd name="T17" fmla="*/ 125 h 182"/>
                  <a:gd name="T18" fmla="*/ 122 w 184"/>
                  <a:gd name="T19" fmla="*/ 148 h 182"/>
                  <a:gd name="T20" fmla="*/ 102 w 184"/>
                  <a:gd name="T21" fmla="*/ 174 h 182"/>
                  <a:gd name="T22" fmla="*/ 101 w 184"/>
                  <a:gd name="T23" fmla="*/ 177 h 182"/>
                  <a:gd name="T24" fmla="*/ 98 w 184"/>
                  <a:gd name="T25" fmla="*/ 180 h 182"/>
                  <a:gd name="T26" fmla="*/ 92 w 184"/>
                  <a:gd name="T27" fmla="*/ 179 h 182"/>
                  <a:gd name="T28" fmla="*/ 79 w 184"/>
                  <a:gd name="T29" fmla="*/ 164 h 182"/>
                  <a:gd name="T30" fmla="*/ 64 w 184"/>
                  <a:gd name="T31" fmla="*/ 152 h 182"/>
                  <a:gd name="T32" fmla="*/ 54 w 184"/>
                  <a:gd name="T33" fmla="*/ 166 h 182"/>
                  <a:gd name="T34" fmla="*/ 42 w 184"/>
                  <a:gd name="T35" fmla="*/ 161 h 182"/>
                  <a:gd name="T36" fmla="*/ 29 w 184"/>
                  <a:gd name="T37" fmla="*/ 177 h 182"/>
                  <a:gd name="T38" fmla="*/ 0 w 184"/>
                  <a:gd name="T39" fmla="*/ 164 h 182"/>
                  <a:gd name="T40" fmla="*/ 5 w 184"/>
                  <a:gd name="T41" fmla="*/ 160 h 182"/>
                  <a:gd name="T42" fmla="*/ 10 w 184"/>
                  <a:gd name="T43" fmla="*/ 145 h 182"/>
                  <a:gd name="T44" fmla="*/ 16 w 184"/>
                  <a:gd name="T45" fmla="*/ 132 h 182"/>
                  <a:gd name="T46" fmla="*/ 26 w 184"/>
                  <a:gd name="T47" fmla="*/ 123 h 182"/>
                  <a:gd name="T48" fmla="*/ 38 w 184"/>
                  <a:gd name="T49" fmla="*/ 113 h 182"/>
                  <a:gd name="T50" fmla="*/ 49 w 184"/>
                  <a:gd name="T51" fmla="*/ 103 h 182"/>
                  <a:gd name="T52" fmla="*/ 67 w 184"/>
                  <a:gd name="T53" fmla="*/ 97 h 182"/>
                  <a:gd name="T54" fmla="*/ 75 w 184"/>
                  <a:gd name="T55" fmla="*/ 84 h 182"/>
                  <a:gd name="T56" fmla="*/ 77 w 184"/>
                  <a:gd name="T57" fmla="*/ 79 h 182"/>
                  <a:gd name="T58" fmla="*/ 75 w 184"/>
                  <a:gd name="T59" fmla="*/ 67 h 182"/>
                  <a:gd name="T60" fmla="*/ 78 w 184"/>
                  <a:gd name="T61" fmla="*/ 55 h 182"/>
                  <a:gd name="T62" fmla="*/ 82 w 184"/>
                  <a:gd name="T63" fmla="*/ 54 h 182"/>
                  <a:gd name="T64" fmla="*/ 89 w 184"/>
                  <a:gd name="T65" fmla="*/ 46 h 182"/>
                  <a:gd name="T66" fmla="*/ 90 w 184"/>
                  <a:gd name="T67" fmla="*/ 35 h 182"/>
                  <a:gd name="T68" fmla="*/ 87 w 184"/>
                  <a:gd name="T69" fmla="*/ 28 h 182"/>
                  <a:gd name="T70" fmla="*/ 87 w 184"/>
                  <a:gd name="T71" fmla="*/ 8 h 182"/>
                  <a:gd name="T72" fmla="*/ 91 w 184"/>
                  <a:gd name="T73" fmla="*/ 4 h 182"/>
                  <a:gd name="T74" fmla="*/ 100 w 184"/>
                  <a:gd name="T75" fmla="*/ 6 h 182"/>
                  <a:gd name="T76" fmla="*/ 113 w 184"/>
                  <a:gd name="T77" fmla="*/ 7 h 182"/>
                  <a:gd name="T78" fmla="*/ 122 w 184"/>
                  <a:gd name="T79" fmla="*/ 14 h 1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4"/>
                  <a:gd name="T121" fmla="*/ 0 h 182"/>
                  <a:gd name="T122" fmla="*/ 184 w 184"/>
                  <a:gd name="T123" fmla="*/ 182 h 1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4" h="182">
                    <a:moveTo>
                      <a:pt x="126" y="16"/>
                    </a:moveTo>
                    <a:lnTo>
                      <a:pt x="123" y="20"/>
                    </a:lnTo>
                    <a:lnTo>
                      <a:pt x="121" y="23"/>
                    </a:lnTo>
                    <a:lnTo>
                      <a:pt x="133" y="37"/>
                    </a:lnTo>
                    <a:lnTo>
                      <a:pt x="141" y="43"/>
                    </a:lnTo>
                    <a:lnTo>
                      <a:pt x="147" y="49"/>
                    </a:lnTo>
                    <a:lnTo>
                      <a:pt x="167" y="64"/>
                    </a:lnTo>
                    <a:lnTo>
                      <a:pt x="169" y="67"/>
                    </a:lnTo>
                    <a:lnTo>
                      <a:pt x="173" y="69"/>
                    </a:lnTo>
                    <a:lnTo>
                      <a:pt x="184" y="75"/>
                    </a:lnTo>
                    <a:lnTo>
                      <a:pt x="181" y="80"/>
                    </a:lnTo>
                    <a:lnTo>
                      <a:pt x="172" y="90"/>
                    </a:lnTo>
                    <a:lnTo>
                      <a:pt x="162" y="103"/>
                    </a:lnTo>
                    <a:lnTo>
                      <a:pt x="154" y="110"/>
                    </a:lnTo>
                    <a:lnTo>
                      <a:pt x="153" y="113"/>
                    </a:lnTo>
                    <a:lnTo>
                      <a:pt x="144" y="121"/>
                    </a:lnTo>
                    <a:lnTo>
                      <a:pt x="140" y="125"/>
                    </a:lnTo>
                    <a:lnTo>
                      <a:pt x="134" y="132"/>
                    </a:lnTo>
                    <a:lnTo>
                      <a:pt x="122" y="148"/>
                    </a:lnTo>
                    <a:lnTo>
                      <a:pt x="107" y="166"/>
                    </a:lnTo>
                    <a:lnTo>
                      <a:pt x="102" y="174"/>
                    </a:lnTo>
                    <a:lnTo>
                      <a:pt x="101" y="177"/>
                    </a:lnTo>
                    <a:lnTo>
                      <a:pt x="100" y="177"/>
                    </a:lnTo>
                    <a:lnTo>
                      <a:pt x="98" y="180"/>
                    </a:lnTo>
                    <a:lnTo>
                      <a:pt x="95" y="182"/>
                    </a:lnTo>
                    <a:lnTo>
                      <a:pt x="92" y="179"/>
                    </a:lnTo>
                    <a:lnTo>
                      <a:pt x="84" y="171"/>
                    </a:lnTo>
                    <a:lnTo>
                      <a:pt x="79" y="164"/>
                    </a:lnTo>
                    <a:lnTo>
                      <a:pt x="70" y="158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54" y="166"/>
                    </a:lnTo>
                    <a:lnTo>
                      <a:pt x="46" y="163"/>
                    </a:lnTo>
                    <a:lnTo>
                      <a:pt x="42" y="161"/>
                    </a:lnTo>
                    <a:lnTo>
                      <a:pt x="39" y="162"/>
                    </a:lnTo>
                    <a:lnTo>
                      <a:pt x="29" y="177"/>
                    </a:lnTo>
                    <a:lnTo>
                      <a:pt x="15" y="171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5" y="160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11" y="140"/>
                    </a:lnTo>
                    <a:lnTo>
                      <a:pt x="16" y="132"/>
                    </a:lnTo>
                    <a:lnTo>
                      <a:pt x="22" y="127"/>
                    </a:lnTo>
                    <a:lnTo>
                      <a:pt x="26" y="123"/>
                    </a:lnTo>
                    <a:lnTo>
                      <a:pt x="35" y="116"/>
                    </a:lnTo>
                    <a:lnTo>
                      <a:pt x="38" y="113"/>
                    </a:lnTo>
                    <a:lnTo>
                      <a:pt x="43" y="108"/>
                    </a:lnTo>
                    <a:lnTo>
                      <a:pt x="49" y="103"/>
                    </a:lnTo>
                    <a:lnTo>
                      <a:pt x="58" y="100"/>
                    </a:lnTo>
                    <a:lnTo>
                      <a:pt x="67" y="97"/>
                    </a:lnTo>
                    <a:lnTo>
                      <a:pt x="72" y="91"/>
                    </a:lnTo>
                    <a:lnTo>
                      <a:pt x="75" y="84"/>
                    </a:lnTo>
                    <a:lnTo>
                      <a:pt x="78" y="80"/>
                    </a:lnTo>
                    <a:lnTo>
                      <a:pt x="77" y="79"/>
                    </a:lnTo>
                    <a:lnTo>
                      <a:pt x="77" y="74"/>
                    </a:lnTo>
                    <a:lnTo>
                      <a:pt x="75" y="67"/>
                    </a:lnTo>
                    <a:lnTo>
                      <a:pt x="76" y="60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2" y="54"/>
                    </a:lnTo>
                    <a:lnTo>
                      <a:pt x="85" y="50"/>
                    </a:lnTo>
                    <a:lnTo>
                      <a:pt x="89" y="46"/>
                    </a:lnTo>
                    <a:lnTo>
                      <a:pt x="90" y="38"/>
                    </a:lnTo>
                    <a:lnTo>
                      <a:pt x="90" y="35"/>
                    </a:lnTo>
                    <a:lnTo>
                      <a:pt x="89" y="31"/>
                    </a:lnTo>
                    <a:lnTo>
                      <a:pt x="87" y="28"/>
                    </a:lnTo>
                    <a:lnTo>
                      <a:pt x="86" y="16"/>
                    </a:lnTo>
                    <a:lnTo>
                      <a:pt x="87" y="8"/>
                    </a:lnTo>
                    <a:lnTo>
                      <a:pt x="90" y="7"/>
                    </a:lnTo>
                    <a:lnTo>
                      <a:pt x="91" y="4"/>
                    </a:lnTo>
                    <a:lnTo>
                      <a:pt x="95" y="0"/>
                    </a:lnTo>
                    <a:lnTo>
                      <a:pt x="100" y="6"/>
                    </a:lnTo>
                    <a:lnTo>
                      <a:pt x="105" y="9"/>
                    </a:lnTo>
                    <a:lnTo>
                      <a:pt x="113" y="7"/>
                    </a:lnTo>
                    <a:lnTo>
                      <a:pt x="117" y="10"/>
                    </a:lnTo>
                    <a:lnTo>
                      <a:pt x="122" y="14"/>
                    </a:lnTo>
                    <a:lnTo>
                      <a:pt x="126" y="1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7" name="Freeform 66"/>
              <p:cNvSpPr>
                <a:spLocks/>
              </p:cNvSpPr>
              <p:nvPr/>
            </p:nvSpPr>
            <p:spPr bwMode="auto">
              <a:xfrm>
                <a:off x="1599" y="1297"/>
                <a:ext cx="214" cy="179"/>
              </a:xfrm>
              <a:custGeom>
                <a:avLst/>
                <a:gdLst>
                  <a:gd name="T0" fmla="*/ 214 w 214"/>
                  <a:gd name="T1" fmla="*/ 26 h 179"/>
                  <a:gd name="T2" fmla="*/ 214 w 214"/>
                  <a:gd name="T3" fmla="*/ 41 h 179"/>
                  <a:gd name="T4" fmla="*/ 206 w 214"/>
                  <a:gd name="T5" fmla="*/ 43 h 179"/>
                  <a:gd name="T6" fmla="*/ 196 w 214"/>
                  <a:gd name="T7" fmla="*/ 50 h 179"/>
                  <a:gd name="T8" fmla="*/ 184 w 214"/>
                  <a:gd name="T9" fmla="*/ 53 h 179"/>
                  <a:gd name="T10" fmla="*/ 175 w 214"/>
                  <a:gd name="T11" fmla="*/ 57 h 179"/>
                  <a:gd name="T12" fmla="*/ 177 w 214"/>
                  <a:gd name="T13" fmla="*/ 59 h 179"/>
                  <a:gd name="T14" fmla="*/ 179 w 214"/>
                  <a:gd name="T15" fmla="*/ 71 h 179"/>
                  <a:gd name="T16" fmla="*/ 175 w 214"/>
                  <a:gd name="T17" fmla="*/ 81 h 179"/>
                  <a:gd name="T18" fmla="*/ 171 w 214"/>
                  <a:gd name="T19" fmla="*/ 99 h 179"/>
                  <a:gd name="T20" fmla="*/ 170 w 214"/>
                  <a:gd name="T21" fmla="*/ 108 h 179"/>
                  <a:gd name="T22" fmla="*/ 187 w 214"/>
                  <a:gd name="T23" fmla="*/ 111 h 179"/>
                  <a:gd name="T24" fmla="*/ 197 w 214"/>
                  <a:gd name="T25" fmla="*/ 114 h 179"/>
                  <a:gd name="T26" fmla="*/ 199 w 214"/>
                  <a:gd name="T27" fmla="*/ 119 h 179"/>
                  <a:gd name="T28" fmla="*/ 187 w 214"/>
                  <a:gd name="T29" fmla="*/ 126 h 179"/>
                  <a:gd name="T30" fmla="*/ 180 w 214"/>
                  <a:gd name="T31" fmla="*/ 133 h 179"/>
                  <a:gd name="T32" fmla="*/ 175 w 214"/>
                  <a:gd name="T33" fmla="*/ 141 h 179"/>
                  <a:gd name="T34" fmla="*/ 167 w 214"/>
                  <a:gd name="T35" fmla="*/ 147 h 179"/>
                  <a:gd name="T36" fmla="*/ 167 w 214"/>
                  <a:gd name="T37" fmla="*/ 149 h 179"/>
                  <a:gd name="T38" fmla="*/ 134 w 214"/>
                  <a:gd name="T39" fmla="*/ 178 h 179"/>
                  <a:gd name="T40" fmla="*/ 76 w 214"/>
                  <a:gd name="T41" fmla="*/ 147 h 179"/>
                  <a:gd name="T42" fmla="*/ 65 w 214"/>
                  <a:gd name="T43" fmla="*/ 129 h 179"/>
                  <a:gd name="T44" fmla="*/ 0 w 214"/>
                  <a:gd name="T45" fmla="*/ 145 h 179"/>
                  <a:gd name="T46" fmla="*/ 24 w 214"/>
                  <a:gd name="T47" fmla="*/ 115 h 179"/>
                  <a:gd name="T48" fmla="*/ 56 w 214"/>
                  <a:gd name="T49" fmla="*/ 79 h 179"/>
                  <a:gd name="T50" fmla="*/ 69 w 214"/>
                  <a:gd name="T51" fmla="*/ 67 h 179"/>
                  <a:gd name="T52" fmla="*/ 72 w 214"/>
                  <a:gd name="T53" fmla="*/ 64 h 179"/>
                  <a:gd name="T54" fmla="*/ 73 w 214"/>
                  <a:gd name="T55" fmla="*/ 61 h 179"/>
                  <a:gd name="T56" fmla="*/ 93 w 214"/>
                  <a:gd name="T57" fmla="*/ 35 h 179"/>
                  <a:gd name="T58" fmla="*/ 111 w 214"/>
                  <a:gd name="T59" fmla="*/ 12 h 179"/>
                  <a:gd name="T60" fmla="*/ 124 w 214"/>
                  <a:gd name="T61" fmla="*/ 0 h 179"/>
                  <a:gd name="T62" fmla="*/ 131 w 214"/>
                  <a:gd name="T63" fmla="*/ 6 h 179"/>
                  <a:gd name="T64" fmla="*/ 143 w 214"/>
                  <a:gd name="T65" fmla="*/ 7 h 179"/>
                  <a:gd name="T66" fmla="*/ 149 w 214"/>
                  <a:gd name="T67" fmla="*/ 13 h 179"/>
                  <a:gd name="T68" fmla="*/ 153 w 214"/>
                  <a:gd name="T69" fmla="*/ 15 h 179"/>
                  <a:gd name="T70" fmla="*/ 157 w 214"/>
                  <a:gd name="T71" fmla="*/ 17 h 179"/>
                  <a:gd name="T72" fmla="*/ 162 w 214"/>
                  <a:gd name="T73" fmla="*/ 16 h 179"/>
                  <a:gd name="T74" fmla="*/ 168 w 214"/>
                  <a:gd name="T75" fmla="*/ 15 h 179"/>
                  <a:gd name="T76" fmla="*/ 173 w 214"/>
                  <a:gd name="T77" fmla="*/ 22 h 179"/>
                  <a:gd name="T78" fmla="*/ 181 w 214"/>
                  <a:gd name="T79" fmla="*/ 26 h 179"/>
                  <a:gd name="T80" fmla="*/ 191 w 214"/>
                  <a:gd name="T81" fmla="*/ 25 h 179"/>
                  <a:gd name="T82" fmla="*/ 199 w 214"/>
                  <a:gd name="T83" fmla="*/ 26 h 179"/>
                  <a:gd name="T84" fmla="*/ 207 w 214"/>
                  <a:gd name="T85" fmla="*/ 27 h 179"/>
                  <a:gd name="T86" fmla="*/ 213 w 214"/>
                  <a:gd name="T87" fmla="*/ 26 h 1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79"/>
                  <a:gd name="T134" fmla="*/ 214 w 214"/>
                  <a:gd name="T135" fmla="*/ 179 h 1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79">
                    <a:moveTo>
                      <a:pt x="213" y="26"/>
                    </a:moveTo>
                    <a:lnTo>
                      <a:pt x="214" y="26"/>
                    </a:lnTo>
                    <a:lnTo>
                      <a:pt x="214" y="36"/>
                    </a:lnTo>
                    <a:lnTo>
                      <a:pt x="214" y="41"/>
                    </a:lnTo>
                    <a:lnTo>
                      <a:pt x="212" y="42"/>
                    </a:lnTo>
                    <a:lnTo>
                      <a:pt x="206" y="43"/>
                    </a:lnTo>
                    <a:lnTo>
                      <a:pt x="200" y="47"/>
                    </a:lnTo>
                    <a:lnTo>
                      <a:pt x="196" y="50"/>
                    </a:lnTo>
                    <a:lnTo>
                      <a:pt x="191" y="51"/>
                    </a:lnTo>
                    <a:lnTo>
                      <a:pt x="184" y="53"/>
                    </a:lnTo>
                    <a:lnTo>
                      <a:pt x="179" y="54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81" y="64"/>
                    </a:lnTo>
                    <a:lnTo>
                      <a:pt x="179" y="71"/>
                    </a:lnTo>
                    <a:lnTo>
                      <a:pt x="176" y="76"/>
                    </a:lnTo>
                    <a:lnTo>
                      <a:pt x="175" y="81"/>
                    </a:lnTo>
                    <a:lnTo>
                      <a:pt x="173" y="89"/>
                    </a:lnTo>
                    <a:lnTo>
                      <a:pt x="171" y="99"/>
                    </a:lnTo>
                    <a:lnTo>
                      <a:pt x="171" y="105"/>
                    </a:lnTo>
                    <a:lnTo>
                      <a:pt x="170" y="108"/>
                    </a:lnTo>
                    <a:lnTo>
                      <a:pt x="172" y="109"/>
                    </a:lnTo>
                    <a:lnTo>
                      <a:pt x="187" y="111"/>
                    </a:lnTo>
                    <a:lnTo>
                      <a:pt x="197" y="114"/>
                    </a:lnTo>
                    <a:lnTo>
                      <a:pt x="202" y="115"/>
                    </a:lnTo>
                    <a:lnTo>
                      <a:pt x="199" y="119"/>
                    </a:lnTo>
                    <a:lnTo>
                      <a:pt x="193" y="123"/>
                    </a:lnTo>
                    <a:lnTo>
                      <a:pt x="187" y="126"/>
                    </a:lnTo>
                    <a:lnTo>
                      <a:pt x="184" y="130"/>
                    </a:lnTo>
                    <a:lnTo>
                      <a:pt x="180" y="133"/>
                    </a:lnTo>
                    <a:lnTo>
                      <a:pt x="176" y="138"/>
                    </a:lnTo>
                    <a:lnTo>
                      <a:pt x="175" y="141"/>
                    </a:lnTo>
                    <a:lnTo>
                      <a:pt x="171" y="145"/>
                    </a:lnTo>
                    <a:lnTo>
                      <a:pt x="167" y="147"/>
                    </a:lnTo>
                    <a:lnTo>
                      <a:pt x="168" y="148"/>
                    </a:lnTo>
                    <a:lnTo>
                      <a:pt x="167" y="149"/>
                    </a:lnTo>
                    <a:lnTo>
                      <a:pt x="166" y="176"/>
                    </a:lnTo>
                    <a:lnTo>
                      <a:pt x="134" y="178"/>
                    </a:lnTo>
                    <a:lnTo>
                      <a:pt x="115" y="179"/>
                    </a:lnTo>
                    <a:lnTo>
                      <a:pt x="76" y="147"/>
                    </a:lnTo>
                    <a:lnTo>
                      <a:pt x="74" y="144"/>
                    </a:lnTo>
                    <a:lnTo>
                      <a:pt x="65" y="129"/>
                    </a:lnTo>
                    <a:lnTo>
                      <a:pt x="32" y="164"/>
                    </a:lnTo>
                    <a:lnTo>
                      <a:pt x="0" y="145"/>
                    </a:lnTo>
                    <a:lnTo>
                      <a:pt x="10" y="133"/>
                    </a:lnTo>
                    <a:lnTo>
                      <a:pt x="24" y="115"/>
                    </a:lnTo>
                    <a:lnTo>
                      <a:pt x="41" y="96"/>
                    </a:lnTo>
                    <a:lnTo>
                      <a:pt x="56" y="79"/>
                    </a:lnTo>
                    <a:lnTo>
                      <a:pt x="66" y="69"/>
                    </a:lnTo>
                    <a:lnTo>
                      <a:pt x="69" y="67"/>
                    </a:lnTo>
                    <a:lnTo>
                      <a:pt x="71" y="64"/>
                    </a:lnTo>
                    <a:lnTo>
                      <a:pt x="72" y="64"/>
                    </a:lnTo>
                    <a:lnTo>
                      <a:pt x="73" y="61"/>
                    </a:lnTo>
                    <a:lnTo>
                      <a:pt x="78" y="53"/>
                    </a:lnTo>
                    <a:lnTo>
                      <a:pt x="93" y="35"/>
                    </a:lnTo>
                    <a:lnTo>
                      <a:pt x="105" y="19"/>
                    </a:lnTo>
                    <a:lnTo>
                      <a:pt x="111" y="12"/>
                    </a:lnTo>
                    <a:lnTo>
                      <a:pt x="115" y="8"/>
                    </a:lnTo>
                    <a:lnTo>
                      <a:pt x="124" y="0"/>
                    </a:lnTo>
                    <a:lnTo>
                      <a:pt x="131" y="6"/>
                    </a:lnTo>
                    <a:lnTo>
                      <a:pt x="135" y="0"/>
                    </a:lnTo>
                    <a:lnTo>
                      <a:pt x="143" y="7"/>
                    </a:lnTo>
                    <a:lnTo>
                      <a:pt x="148" y="12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5"/>
                    </a:lnTo>
                    <a:lnTo>
                      <a:pt x="155" y="17"/>
                    </a:lnTo>
                    <a:lnTo>
                      <a:pt x="157" y="17"/>
                    </a:lnTo>
                    <a:lnTo>
                      <a:pt x="160" y="17"/>
                    </a:lnTo>
                    <a:lnTo>
                      <a:pt x="162" y="16"/>
                    </a:lnTo>
                    <a:lnTo>
                      <a:pt x="166" y="15"/>
                    </a:lnTo>
                    <a:lnTo>
                      <a:pt x="168" y="15"/>
                    </a:lnTo>
                    <a:lnTo>
                      <a:pt x="168" y="19"/>
                    </a:lnTo>
                    <a:lnTo>
                      <a:pt x="173" y="22"/>
                    </a:lnTo>
                    <a:lnTo>
                      <a:pt x="175" y="24"/>
                    </a:lnTo>
                    <a:lnTo>
                      <a:pt x="181" y="26"/>
                    </a:lnTo>
                    <a:lnTo>
                      <a:pt x="186" y="28"/>
                    </a:lnTo>
                    <a:lnTo>
                      <a:pt x="191" y="25"/>
                    </a:lnTo>
                    <a:lnTo>
                      <a:pt x="194" y="26"/>
                    </a:lnTo>
                    <a:lnTo>
                      <a:pt x="199" y="26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10" y="27"/>
                    </a:lnTo>
                    <a:lnTo>
                      <a:pt x="213" y="2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8" name="Freeform 67"/>
              <p:cNvSpPr>
                <a:spLocks/>
              </p:cNvSpPr>
              <p:nvPr/>
            </p:nvSpPr>
            <p:spPr bwMode="auto">
              <a:xfrm>
                <a:off x="1529" y="1426"/>
                <a:ext cx="144" cy="111"/>
              </a:xfrm>
              <a:custGeom>
                <a:avLst/>
                <a:gdLst>
                  <a:gd name="T0" fmla="*/ 144 w 144"/>
                  <a:gd name="T1" fmla="*/ 15 h 111"/>
                  <a:gd name="T2" fmla="*/ 142 w 144"/>
                  <a:gd name="T3" fmla="*/ 21 h 111"/>
                  <a:gd name="T4" fmla="*/ 127 w 144"/>
                  <a:gd name="T5" fmla="*/ 28 h 111"/>
                  <a:gd name="T6" fmla="*/ 115 w 144"/>
                  <a:gd name="T7" fmla="*/ 38 h 111"/>
                  <a:gd name="T8" fmla="*/ 109 w 144"/>
                  <a:gd name="T9" fmla="*/ 42 h 111"/>
                  <a:gd name="T10" fmla="*/ 105 w 144"/>
                  <a:gd name="T11" fmla="*/ 47 h 111"/>
                  <a:gd name="T12" fmla="*/ 98 w 144"/>
                  <a:gd name="T13" fmla="*/ 51 h 111"/>
                  <a:gd name="T14" fmla="*/ 95 w 144"/>
                  <a:gd name="T15" fmla="*/ 60 h 111"/>
                  <a:gd name="T16" fmla="*/ 86 w 144"/>
                  <a:gd name="T17" fmla="*/ 69 h 111"/>
                  <a:gd name="T18" fmla="*/ 79 w 144"/>
                  <a:gd name="T19" fmla="*/ 73 h 111"/>
                  <a:gd name="T20" fmla="*/ 73 w 144"/>
                  <a:gd name="T21" fmla="*/ 79 h 111"/>
                  <a:gd name="T22" fmla="*/ 63 w 144"/>
                  <a:gd name="T23" fmla="*/ 89 h 111"/>
                  <a:gd name="T24" fmla="*/ 50 w 144"/>
                  <a:gd name="T25" fmla="*/ 102 h 111"/>
                  <a:gd name="T26" fmla="*/ 37 w 144"/>
                  <a:gd name="T27" fmla="*/ 111 h 111"/>
                  <a:gd name="T28" fmla="*/ 36 w 144"/>
                  <a:gd name="T29" fmla="*/ 111 h 111"/>
                  <a:gd name="T30" fmla="*/ 29 w 144"/>
                  <a:gd name="T31" fmla="*/ 108 h 111"/>
                  <a:gd name="T32" fmla="*/ 23 w 144"/>
                  <a:gd name="T33" fmla="*/ 106 h 111"/>
                  <a:gd name="T34" fmla="*/ 14 w 144"/>
                  <a:gd name="T35" fmla="*/ 104 h 111"/>
                  <a:gd name="T36" fmla="*/ 9 w 144"/>
                  <a:gd name="T37" fmla="*/ 98 h 111"/>
                  <a:gd name="T38" fmla="*/ 4 w 144"/>
                  <a:gd name="T39" fmla="*/ 98 h 111"/>
                  <a:gd name="T40" fmla="*/ 0 w 144"/>
                  <a:gd name="T41" fmla="*/ 96 h 111"/>
                  <a:gd name="T42" fmla="*/ 10 w 144"/>
                  <a:gd name="T43" fmla="*/ 83 h 111"/>
                  <a:gd name="T44" fmla="*/ 31 w 144"/>
                  <a:gd name="T45" fmla="*/ 59 h 111"/>
                  <a:gd name="T46" fmla="*/ 69 w 144"/>
                  <a:gd name="T47" fmla="*/ 15 h 111"/>
                  <a:gd name="T48" fmla="*/ 70 w 144"/>
                  <a:gd name="T49" fmla="*/ 16 h 111"/>
                  <a:gd name="T50" fmla="*/ 102 w 144"/>
                  <a:gd name="T51" fmla="*/ 35 h 111"/>
                  <a:gd name="T52" fmla="*/ 135 w 144"/>
                  <a:gd name="T53" fmla="*/ 0 h 111"/>
                  <a:gd name="T54" fmla="*/ 144 w 144"/>
                  <a:gd name="T55" fmla="*/ 15 h 1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4"/>
                  <a:gd name="T85" fmla="*/ 0 h 111"/>
                  <a:gd name="T86" fmla="*/ 144 w 144"/>
                  <a:gd name="T87" fmla="*/ 111 h 1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4" h="111">
                    <a:moveTo>
                      <a:pt x="144" y="15"/>
                    </a:moveTo>
                    <a:lnTo>
                      <a:pt x="142" y="21"/>
                    </a:lnTo>
                    <a:lnTo>
                      <a:pt x="127" y="28"/>
                    </a:lnTo>
                    <a:lnTo>
                      <a:pt x="115" y="38"/>
                    </a:lnTo>
                    <a:lnTo>
                      <a:pt x="109" y="42"/>
                    </a:lnTo>
                    <a:lnTo>
                      <a:pt x="105" y="47"/>
                    </a:lnTo>
                    <a:lnTo>
                      <a:pt x="98" y="51"/>
                    </a:lnTo>
                    <a:lnTo>
                      <a:pt x="95" y="60"/>
                    </a:lnTo>
                    <a:lnTo>
                      <a:pt x="86" y="69"/>
                    </a:lnTo>
                    <a:lnTo>
                      <a:pt x="79" y="73"/>
                    </a:lnTo>
                    <a:lnTo>
                      <a:pt x="73" y="79"/>
                    </a:lnTo>
                    <a:lnTo>
                      <a:pt x="63" y="89"/>
                    </a:lnTo>
                    <a:lnTo>
                      <a:pt x="50" y="102"/>
                    </a:lnTo>
                    <a:lnTo>
                      <a:pt x="37" y="111"/>
                    </a:lnTo>
                    <a:lnTo>
                      <a:pt x="36" y="111"/>
                    </a:lnTo>
                    <a:lnTo>
                      <a:pt x="29" y="108"/>
                    </a:lnTo>
                    <a:lnTo>
                      <a:pt x="23" y="106"/>
                    </a:lnTo>
                    <a:lnTo>
                      <a:pt x="14" y="104"/>
                    </a:lnTo>
                    <a:lnTo>
                      <a:pt x="9" y="98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10" y="83"/>
                    </a:lnTo>
                    <a:lnTo>
                      <a:pt x="31" y="59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102" y="35"/>
                    </a:lnTo>
                    <a:lnTo>
                      <a:pt x="135" y="0"/>
                    </a:lnTo>
                    <a:lnTo>
                      <a:pt x="144" y="1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9" name="Freeform 68"/>
              <p:cNvSpPr>
                <a:spLocks noEditPoints="1"/>
              </p:cNvSpPr>
              <p:nvPr/>
            </p:nvSpPr>
            <p:spPr bwMode="auto">
              <a:xfrm>
                <a:off x="1526" y="1208"/>
                <a:ext cx="334" cy="234"/>
              </a:xfrm>
              <a:custGeom>
                <a:avLst/>
                <a:gdLst>
                  <a:gd name="T0" fmla="*/ 54 w 334"/>
                  <a:gd name="T1" fmla="*/ 121 h 234"/>
                  <a:gd name="T2" fmla="*/ 45 w 334"/>
                  <a:gd name="T3" fmla="*/ 139 h 234"/>
                  <a:gd name="T4" fmla="*/ 73 w 334"/>
                  <a:gd name="T5" fmla="*/ 153 h 234"/>
                  <a:gd name="T6" fmla="*/ 90 w 334"/>
                  <a:gd name="T7" fmla="*/ 139 h 234"/>
                  <a:gd name="T8" fmla="*/ 108 w 334"/>
                  <a:gd name="T9" fmla="*/ 128 h 234"/>
                  <a:gd name="T10" fmla="*/ 128 w 334"/>
                  <a:gd name="T11" fmla="*/ 147 h 234"/>
                  <a:gd name="T12" fmla="*/ 129 w 334"/>
                  <a:gd name="T13" fmla="*/ 168 h 234"/>
                  <a:gd name="T14" fmla="*/ 83 w 334"/>
                  <a:gd name="T15" fmla="*/ 222 h 234"/>
                  <a:gd name="T16" fmla="*/ 66 w 334"/>
                  <a:gd name="T17" fmla="*/ 230 h 234"/>
                  <a:gd name="T18" fmla="*/ 35 w 334"/>
                  <a:gd name="T19" fmla="*/ 180 h 234"/>
                  <a:gd name="T20" fmla="*/ 6 w 334"/>
                  <a:gd name="T21" fmla="*/ 143 h 234"/>
                  <a:gd name="T22" fmla="*/ 12 w 334"/>
                  <a:gd name="T23" fmla="*/ 127 h 234"/>
                  <a:gd name="T24" fmla="*/ 21 w 334"/>
                  <a:gd name="T25" fmla="*/ 106 h 234"/>
                  <a:gd name="T26" fmla="*/ 38 w 334"/>
                  <a:gd name="T27" fmla="*/ 110 h 234"/>
                  <a:gd name="T28" fmla="*/ 276 w 334"/>
                  <a:gd name="T29" fmla="*/ 3 h 234"/>
                  <a:gd name="T30" fmla="*/ 284 w 334"/>
                  <a:gd name="T31" fmla="*/ 10 h 234"/>
                  <a:gd name="T32" fmla="*/ 292 w 334"/>
                  <a:gd name="T33" fmla="*/ 6 h 234"/>
                  <a:gd name="T34" fmla="*/ 306 w 334"/>
                  <a:gd name="T35" fmla="*/ 11 h 234"/>
                  <a:gd name="T36" fmla="*/ 307 w 334"/>
                  <a:gd name="T37" fmla="*/ 23 h 234"/>
                  <a:gd name="T38" fmla="*/ 310 w 334"/>
                  <a:gd name="T39" fmla="*/ 33 h 234"/>
                  <a:gd name="T40" fmla="*/ 319 w 334"/>
                  <a:gd name="T41" fmla="*/ 47 h 234"/>
                  <a:gd name="T42" fmla="*/ 323 w 334"/>
                  <a:gd name="T43" fmla="*/ 51 h 234"/>
                  <a:gd name="T44" fmla="*/ 331 w 334"/>
                  <a:gd name="T45" fmla="*/ 59 h 234"/>
                  <a:gd name="T46" fmla="*/ 333 w 334"/>
                  <a:gd name="T47" fmla="*/ 65 h 234"/>
                  <a:gd name="T48" fmla="*/ 330 w 334"/>
                  <a:gd name="T49" fmla="*/ 65 h 234"/>
                  <a:gd name="T50" fmla="*/ 317 w 334"/>
                  <a:gd name="T51" fmla="*/ 72 h 234"/>
                  <a:gd name="T52" fmla="*/ 308 w 334"/>
                  <a:gd name="T53" fmla="*/ 79 h 234"/>
                  <a:gd name="T54" fmla="*/ 305 w 334"/>
                  <a:gd name="T55" fmla="*/ 86 h 234"/>
                  <a:gd name="T56" fmla="*/ 295 w 334"/>
                  <a:gd name="T57" fmla="*/ 94 h 234"/>
                  <a:gd name="T58" fmla="*/ 285 w 334"/>
                  <a:gd name="T59" fmla="*/ 103 h 234"/>
                  <a:gd name="T60" fmla="*/ 283 w 334"/>
                  <a:gd name="T61" fmla="*/ 116 h 234"/>
                  <a:gd name="T62" fmla="*/ 272 w 334"/>
                  <a:gd name="T63" fmla="*/ 115 h 234"/>
                  <a:gd name="T64" fmla="*/ 259 w 334"/>
                  <a:gd name="T65" fmla="*/ 117 h 234"/>
                  <a:gd name="T66" fmla="*/ 246 w 334"/>
                  <a:gd name="T67" fmla="*/ 111 h 234"/>
                  <a:gd name="T68" fmla="*/ 239 w 334"/>
                  <a:gd name="T69" fmla="*/ 104 h 234"/>
                  <a:gd name="T70" fmla="*/ 230 w 334"/>
                  <a:gd name="T71" fmla="*/ 106 h 234"/>
                  <a:gd name="T72" fmla="*/ 224 w 334"/>
                  <a:gd name="T73" fmla="*/ 102 h 234"/>
                  <a:gd name="T74" fmla="*/ 216 w 334"/>
                  <a:gd name="T75" fmla="*/ 96 h 234"/>
                  <a:gd name="T76" fmla="*/ 197 w 334"/>
                  <a:gd name="T77" fmla="*/ 89 h 234"/>
                  <a:gd name="T78" fmla="*/ 216 w 334"/>
                  <a:gd name="T79" fmla="*/ 66 h 234"/>
                  <a:gd name="T80" fmla="*/ 228 w 334"/>
                  <a:gd name="T81" fmla="*/ 51 h 234"/>
                  <a:gd name="T82" fmla="*/ 248 w 334"/>
                  <a:gd name="T83" fmla="*/ 29 h 234"/>
                  <a:gd name="T84" fmla="*/ 271 w 334"/>
                  <a:gd name="T85" fmla="*/ 3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4"/>
                  <a:gd name="T130" fmla="*/ 0 h 234"/>
                  <a:gd name="T131" fmla="*/ 334 w 334"/>
                  <a:gd name="T132" fmla="*/ 234 h 2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4" h="234">
                    <a:moveTo>
                      <a:pt x="38" y="111"/>
                    </a:moveTo>
                    <a:lnTo>
                      <a:pt x="48" y="117"/>
                    </a:lnTo>
                    <a:lnTo>
                      <a:pt x="54" y="121"/>
                    </a:lnTo>
                    <a:lnTo>
                      <a:pt x="54" y="123"/>
                    </a:lnTo>
                    <a:lnTo>
                      <a:pt x="49" y="136"/>
                    </a:lnTo>
                    <a:lnTo>
                      <a:pt x="45" y="139"/>
                    </a:lnTo>
                    <a:lnTo>
                      <a:pt x="44" y="140"/>
                    </a:lnTo>
                    <a:lnTo>
                      <a:pt x="59" y="147"/>
                    </a:lnTo>
                    <a:lnTo>
                      <a:pt x="73" y="153"/>
                    </a:lnTo>
                    <a:lnTo>
                      <a:pt x="83" y="138"/>
                    </a:lnTo>
                    <a:lnTo>
                      <a:pt x="86" y="137"/>
                    </a:lnTo>
                    <a:lnTo>
                      <a:pt x="90" y="139"/>
                    </a:lnTo>
                    <a:lnTo>
                      <a:pt x="98" y="142"/>
                    </a:lnTo>
                    <a:lnTo>
                      <a:pt x="106" y="128"/>
                    </a:lnTo>
                    <a:lnTo>
                      <a:pt x="108" y="128"/>
                    </a:lnTo>
                    <a:lnTo>
                      <a:pt x="114" y="134"/>
                    </a:lnTo>
                    <a:lnTo>
                      <a:pt x="123" y="140"/>
                    </a:lnTo>
                    <a:lnTo>
                      <a:pt x="128" y="147"/>
                    </a:lnTo>
                    <a:lnTo>
                      <a:pt x="136" y="155"/>
                    </a:lnTo>
                    <a:lnTo>
                      <a:pt x="139" y="158"/>
                    </a:lnTo>
                    <a:lnTo>
                      <a:pt x="129" y="168"/>
                    </a:lnTo>
                    <a:lnTo>
                      <a:pt x="114" y="185"/>
                    </a:lnTo>
                    <a:lnTo>
                      <a:pt x="97" y="204"/>
                    </a:lnTo>
                    <a:lnTo>
                      <a:pt x="83" y="222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66" y="230"/>
                    </a:lnTo>
                    <a:lnTo>
                      <a:pt x="39" y="207"/>
                    </a:lnTo>
                    <a:lnTo>
                      <a:pt x="35" y="182"/>
                    </a:lnTo>
                    <a:lnTo>
                      <a:pt x="35" y="180"/>
                    </a:lnTo>
                    <a:lnTo>
                      <a:pt x="0" y="158"/>
                    </a:lnTo>
                    <a:lnTo>
                      <a:pt x="7" y="158"/>
                    </a:lnTo>
                    <a:lnTo>
                      <a:pt x="6" y="143"/>
                    </a:lnTo>
                    <a:lnTo>
                      <a:pt x="8" y="142"/>
                    </a:lnTo>
                    <a:lnTo>
                      <a:pt x="10" y="134"/>
                    </a:lnTo>
                    <a:lnTo>
                      <a:pt x="12" y="127"/>
                    </a:lnTo>
                    <a:lnTo>
                      <a:pt x="15" y="121"/>
                    </a:lnTo>
                    <a:lnTo>
                      <a:pt x="18" y="113"/>
                    </a:lnTo>
                    <a:lnTo>
                      <a:pt x="21" y="106"/>
                    </a:lnTo>
                    <a:lnTo>
                      <a:pt x="26" y="100"/>
                    </a:lnTo>
                    <a:lnTo>
                      <a:pt x="28" y="106"/>
                    </a:lnTo>
                    <a:lnTo>
                      <a:pt x="38" y="110"/>
                    </a:lnTo>
                    <a:lnTo>
                      <a:pt x="38" y="111"/>
                    </a:lnTo>
                    <a:close/>
                    <a:moveTo>
                      <a:pt x="273" y="1"/>
                    </a:moveTo>
                    <a:lnTo>
                      <a:pt x="276" y="3"/>
                    </a:lnTo>
                    <a:lnTo>
                      <a:pt x="279" y="3"/>
                    </a:lnTo>
                    <a:lnTo>
                      <a:pt x="281" y="5"/>
                    </a:lnTo>
                    <a:lnTo>
                      <a:pt x="284" y="10"/>
                    </a:lnTo>
                    <a:lnTo>
                      <a:pt x="288" y="7"/>
                    </a:lnTo>
                    <a:lnTo>
                      <a:pt x="290" y="9"/>
                    </a:lnTo>
                    <a:lnTo>
                      <a:pt x="292" y="6"/>
                    </a:lnTo>
                    <a:lnTo>
                      <a:pt x="295" y="9"/>
                    </a:lnTo>
                    <a:lnTo>
                      <a:pt x="299" y="6"/>
                    </a:lnTo>
                    <a:lnTo>
                      <a:pt x="306" y="11"/>
                    </a:lnTo>
                    <a:lnTo>
                      <a:pt x="311" y="16"/>
                    </a:lnTo>
                    <a:lnTo>
                      <a:pt x="307" y="22"/>
                    </a:lnTo>
                    <a:lnTo>
                      <a:pt x="307" y="23"/>
                    </a:lnTo>
                    <a:lnTo>
                      <a:pt x="308" y="26"/>
                    </a:lnTo>
                    <a:lnTo>
                      <a:pt x="308" y="28"/>
                    </a:lnTo>
                    <a:lnTo>
                      <a:pt x="310" y="33"/>
                    </a:lnTo>
                    <a:lnTo>
                      <a:pt x="308" y="37"/>
                    </a:lnTo>
                    <a:lnTo>
                      <a:pt x="314" y="44"/>
                    </a:lnTo>
                    <a:lnTo>
                      <a:pt x="319" y="47"/>
                    </a:lnTo>
                    <a:lnTo>
                      <a:pt x="320" y="48"/>
                    </a:lnTo>
                    <a:lnTo>
                      <a:pt x="321" y="49"/>
                    </a:lnTo>
                    <a:lnTo>
                      <a:pt x="323" y="51"/>
                    </a:lnTo>
                    <a:lnTo>
                      <a:pt x="330" y="56"/>
                    </a:lnTo>
                    <a:lnTo>
                      <a:pt x="332" y="57"/>
                    </a:lnTo>
                    <a:lnTo>
                      <a:pt x="331" y="59"/>
                    </a:lnTo>
                    <a:lnTo>
                      <a:pt x="333" y="64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3" y="66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5" y="74"/>
                    </a:lnTo>
                    <a:lnTo>
                      <a:pt x="322" y="74"/>
                    </a:lnTo>
                    <a:lnTo>
                      <a:pt x="317" y="72"/>
                    </a:lnTo>
                    <a:lnTo>
                      <a:pt x="313" y="70"/>
                    </a:lnTo>
                    <a:lnTo>
                      <a:pt x="311" y="72"/>
                    </a:lnTo>
                    <a:lnTo>
                      <a:pt x="308" y="79"/>
                    </a:lnTo>
                    <a:lnTo>
                      <a:pt x="311" y="82"/>
                    </a:lnTo>
                    <a:lnTo>
                      <a:pt x="310" y="86"/>
                    </a:lnTo>
                    <a:lnTo>
                      <a:pt x="305" y="86"/>
                    </a:lnTo>
                    <a:lnTo>
                      <a:pt x="303" y="89"/>
                    </a:lnTo>
                    <a:lnTo>
                      <a:pt x="298" y="93"/>
                    </a:lnTo>
                    <a:lnTo>
                      <a:pt x="295" y="94"/>
                    </a:lnTo>
                    <a:lnTo>
                      <a:pt x="292" y="100"/>
                    </a:lnTo>
                    <a:lnTo>
                      <a:pt x="290" y="103"/>
                    </a:lnTo>
                    <a:lnTo>
                      <a:pt x="285" y="103"/>
                    </a:lnTo>
                    <a:lnTo>
                      <a:pt x="287" y="110"/>
                    </a:lnTo>
                    <a:lnTo>
                      <a:pt x="286" y="115"/>
                    </a:lnTo>
                    <a:lnTo>
                      <a:pt x="283" y="116"/>
                    </a:lnTo>
                    <a:lnTo>
                      <a:pt x="280" y="116"/>
                    </a:lnTo>
                    <a:lnTo>
                      <a:pt x="279" y="116"/>
                    </a:lnTo>
                    <a:lnTo>
                      <a:pt x="272" y="115"/>
                    </a:lnTo>
                    <a:lnTo>
                      <a:pt x="267" y="115"/>
                    </a:lnTo>
                    <a:lnTo>
                      <a:pt x="264" y="114"/>
                    </a:lnTo>
                    <a:lnTo>
                      <a:pt x="259" y="117"/>
                    </a:lnTo>
                    <a:lnTo>
                      <a:pt x="254" y="115"/>
                    </a:lnTo>
                    <a:lnTo>
                      <a:pt x="248" y="113"/>
                    </a:lnTo>
                    <a:lnTo>
                      <a:pt x="246" y="111"/>
                    </a:lnTo>
                    <a:lnTo>
                      <a:pt x="241" y="108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5" y="105"/>
                    </a:lnTo>
                    <a:lnTo>
                      <a:pt x="233" y="106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6" y="104"/>
                    </a:lnTo>
                    <a:lnTo>
                      <a:pt x="224" y="102"/>
                    </a:lnTo>
                    <a:lnTo>
                      <a:pt x="222" y="102"/>
                    </a:lnTo>
                    <a:lnTo>
                      <a:pt x="221" y="101"/>
                    </a:lnTo>
                    <a:lnTo>
                      <a:pt x="216" y="96"/>
                    </a:lnTo>
                    <a:lnTo>
                      <a:pt x="208" y="89"/>
                    </a:lnTo>
                    <a:lnTo>
                      <a:pt x="204" y="95"/>
                    </a:lnTo>
                    <a:lnTo>
                      <a:pt x="197" y="89"/>
                    </a:lnTo>
                    <a:lnTo>
                      <a:pt x="198" y="86"/>
                    </a:lnTo>
                    <a:lnTo>
                      <a:pt x="206" y="79"/>
                    </a:lnTo>
                    <a:lnTo>
                      <a:pt x="216" y="66"/>
                    </a:lnTo>
                    <a:lnTo>
                      <a:pt x="225" y="56"/>
                    </a:lnTo>
                    <a:lnTo>
                      <a:pt x="228" y="51"/>
                    </a:lnTo>
                    <a:lnTo>
                      <a:pt x="234" y="45"/>
                    </a:lnTo>
                    <a:lnTo>
                      <a:pt x="240" y="38"/>
                    </a:lnTo>
                    <a:lnTo>
                      <a:pt x="248" y="29"/>
                    </a:lnTo>
                    <a:lnTo>
                      <a:pt x="260" y="16"/>
                    </a:lnTo>
                    <a:lnTo>
                      <a:pt x="269" y="7"/>
                    </a:lnTo>
                    <a:lnTo>
                      <a:pt x="271" y="3"/>
                    </a:lnTo>
                    <a:lnTo>
                      <a:pt x="272" y="0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0" name="Freeform 69"/>
              <p:cNvSpPr>
                <a:spLocks noEditPoints="1"/>
              </p:cNvSpPr>
              <p:nvPr/>
            </p:nvSpPr>
            <p:spPr bwMode="auto">
              <a:xfrm>
                <a:off x="1564" y="1169"/>
                <a:ext cx="386" cy="242"/>
              </a:xfrm>
              <a:custGeom>
                <a:avLst/>
                <a:gdLst>
                  <a:gd name="T0" fmla="*/ 304 w 386"/>
                  <a:gd name="T1" fmla="*/ 104 h 242"/>
                  <a:gd name="T2" fmla="*/ 313 w 386"/>
                  <a:gd name="T3" fmla="*/ 113 h 242"/>
                  <a:gd name="T4" fmla="*/ 321 w 386"/>
                  <a:gd name="T5" fmla="*/ 109 h 242"/>
                  <a:gd name="T6" fmla="*/ 336 w 386"/>
                  <a:gd name="T7" fmla="*/ 113 h 242"/>
                  <a:gd name="T8" fmla="*/ 344 w 386"/>
                  <a:gd name="T9" fmla="*/ 121 h 242"/>
                  <a:gd name="T10" fmla="*/ 358 w 386"/>
                  <a:gd name="T11" fmla="*/ 126 h 242"/>
                  <a:gd name="T12" fmla="*/ 375 w 386"/>
                  <a:gd name="T13" fmla="*/ 133 h 242"/>
                  <a:gd name="T14" fmla="*/ 382 w 386"/>
                  <a:gd name="T15" fmla="*/ 122 h 242"/>
                  <a:gd name="T16" fmla="*/ 382 w 386"/>
                  <a:gd name="T17" fmla="*/ 127 h 242"/>
                  <a:gd name="T18" fmla="*/ 374 w 386"/>
                  <a:gd name="T19" fmla="*/ 151 h 242"/>
                  <a:gd name="T20" fmla="*/ 357 w 386"/>
                  <a:gd name="T21" fmla="*/ 162 h 242"/>
                  <a:gd name="T22" fmla="*/ 351 w 386"/>
                  <a:gd name="T23" fmla="*/ 168 h 242"/>
                  <a:gd name="T24" fmla="*/ 349 w 386"/>
                  <a:gd name="T25" fmla="*/ 176 h 242"/>
                  <a:gd name="T26" fmla="*/ 334 w 386"/>
                  <a:gd name="T27" fmla="*/ 173 h 242"/>
                  <a:gd name="T28" fmla="*/ 324 w 386"/>
                  <a:gd name="T29" fmla="*/ 162 h 242"/>
                  <a:gd name="T30" fmla="*/ 311 w 386"/>
                  <a:gd name="T31" fmla="*/ 157 h 242"/>
                  <a:gd name="T32" fmla="*/ 300 w 386"/>
                  <a:gd name="T33" fmla="*/ 155 h 242"/>
                  <a:gd name="T34" fmla="*/ 291 w 386"/>
                  <a:gd name="T35" fmla="*/ 156 h 242"/>
                  <a:gd name="T36" fmla="*/ 278 w 386"/>
                  <a:gd name="T37" fmla="*/ 166 h 242"/>
                  <a:gd name="T38" fmla="*/ 268 w 386"/>
                  <a:gd name="T39" fmla="*/ 164 h 242"/>
                  <a:gd name="T40" fmla="*/ 259 w 386"/>
                  <a:gd name="T41" fmla="*/ 167 h 242"/>
                  <a:gd name="T42" fmla="*/ 250 w 386"/>
                  <a:gd name="T43" fmla="*/ 168 h 242"/>
                  <a:gd name="T44" fmla="*/ 253 w 386"/>
                  <a:gd name="T45" fmla="*/ 191 h 242"/>
                  <a:gd name="T46" fmla="*/ 243 w 386"/>
                  <a:gd name="T47" fmla="*/ 216 h 242"/>
                  <a:gd name="T48" fmla="*/ 237 w 386"/>
                  <a:gd name="T49" fmla="*/ 233 h 242"/>
                  <a:gd name="T50" fmla="*/ 232 w 386"/>
                  <a:gd name="T51" fmla="*/ 242 h 242"/>
                  <a:gd name="T52" fmla="*/ 205 w 386"/>
                  <a:gd name="T53" fmla="*/ 236 h 242"/>
                  <a:gd name="T54" fmla="*/ 208 w 386"/>
                  <a:gd name="T55" fmla="*/ 217 h 242"/>
                  <a:gd name="T56" fmla="*/ 214 w 386"/>
                  <a:gd name="T57" fmla="*/ 199 h 242"/>
                  <a:gd name="T58" fmla="*/ 210 w 386"/>
                  <a:gd name="T59" fmla="*/ 187 h 242"/>
                  <a:gd name="T60" fmla="*/ 219 w 386"/>
                  <a:gd name="T61" fmla="*/ 181 h 242"/>
                  <a:gd name="T62" fmla="*/ 235 w 386"/>
                  <a:gd name="T63" fmla="*/ 175 h 242"/>
                  <a:gd name="T64" fmla="*/ 249 w 386"/>
                  <a:gd name="T65" fmla="*/ 169 h 242"/>
                  <a:gd name="T66" fmla="*/ 248 w 386"/>
                  <a:gd name="T67" fmla="*/ 154 h 242"/>
                  <a:gd name="T68" fmla="*/ 252 w 386"/>
                  <a:gd name="T69" fmla="*/ 142 h 242"/>
                  <a:gd name="T70" fmla="*/ 260 w 386"/>
                  <a:gd name="T71" fmla="*/ 132 h 242"/>
                  <a:gd name="T72" fmla="*/ 272 w 386"/>
                  <a:gd name="T73" fmla="*/ 125 h 242"/>
                  <a:gd name="T74" fmla="*/ 273 w 386"/>
                  <a:gd name="T75" fmla="*/ 111 h 242"/>
                  <a:gd name="T76" fmla="*/ 284 w 386"/>
                  <a:gd name="T77" fmla="*/ 113 h 242"/>
                  <a:gd name="T78" fmla="*/ 294 w 386"/>
                  <a:gd name="T79" fmla="*/ 104 h 242"/>
                  <a:gd name="T80" fmla="*/ 296 w 386"/>
                  <a:gd name="T81" fmla="*/ 104 h 242"/>
                  <a:gd name="T82" fmla="*/ 82 w 386"/>
                  <a:gd name="T83" fmla="*/ 75 h 242"/>
                  <a:gd name="T84" fmla="*/ 83 w 386"/>
                  <a:gd name="T85" fmla="*/ 94 h 242"/>
                  <a:gd name="T86" fmla="*/ 78 w 386"/>
                  <a:gd name="T87" fmla="*/ 106 h 242"/>
                  <a:gd name="T88" fmla="*/ 55 w 386"/>
                  <a:gd name="T89" fmla="*/ 118 h 242"/>
                  <a:gd name="T90" fmla="*/ 41 w 386"/>
                  <a:gd name="T91" fmla="*/ 131 h 242"/>
                  <a:gd name="T92" fmla="*/ 22 w 386"/>
                  <a:gd name="T93" fmla="*/ 147 h 242"/>
                  <a:gd name="T94" fmla="*/ 10 w 386"/>
                  <a:gd name="T95" fmla="*/ 156 h 242"/>
                  <a:gd name="T96" fmla="*/ 13 w 386"/>
                  <a:gd name="T97" fmla="*/ 137 h 242"/>
                  <a:gd name="T98" fmla="*/ 25 w 386"/>
                  <a:gd name="T99" fmla="*/ 123 h 242"/>
                  <a:gd name="T100" fmla="*/ 45 w 386"/>
                  <a:gd name="T101" fmla="*/ 98 h 242"/>
                  <a:gd name="T102" fmla="*/ 59 w 386"/>
                  <a:gd name="T103" fmla="*/ 82 h 242"/>
                  <a:gd name="T104" fmla="*/ 71 w 386"/>
                  <a:gd name="T105" fmla="*/ 67 h 242"/>
                  <a:gd name="T106" fmla="*/ 82 w 386"/>
                  <a:gd name="T107" fmla="*/ 62 h 242"/>
                  <a:gd name="T108" fmla="*/ 273 w 386"/>
                  <a:gd name="T109" fmla="*/ 55 h 242"/>
                  <a:gd name="T110" fmla="*/ 257 w 386"/>
                  <a:gd name="T111" fmla="*/ 48 h 242"/>
                  <a:gd name="T112" fmla="*/ 250 w 386"/>
                  <a:gd name="T113" fmla="*/ 46 h 242"/>
                  <a:gd name="T114" fmla="*/ 241 w 386"/>
                  <a:gd name="T115" fmla="*/ 42 h 242"/>
                  <a:gd name="T116" fmla="*/ 237 w 386"/>
                  <a:gd name="T117" fmla="*/ 37 h 242"/>
                  <a:gd name="T118" fmla="*/ 266 w 386"/>
                  <a:gd name="T119" fmla="*/ 3 h 242"/>
                  <a:gd name="T120" fmla="*/ 315 w 386"/>
                  <a:gd name="T121" fmla="*/ 9 h 242"/>
                  <a:gd name="T122" fmla="*/ 286 w 386"/>
                  <a:gd name="T123" fmla="*/ 44 h 2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6"/>
                  <a:gd name="T187" fmla="*/ 0 h 242"/>
                  <a:gd name="T188" fmla="*/ 386 w 386"/>
                  <a:gd name="T189" fmla="*/ 242 h 2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6" h="242">
                    <a:moveTo>
                      <a:pt x="296" y="104"/>
                    </a:moveTo>
                    <a:lnTo>
                      <a:pt x="300" y="104"/>
                    </a:lnTo>
                    <a:lnTo>
                      <a:pt x="304" y="104"/>
                    </a:lnTo>
                    <a:lnTo>
                      <a:pt x="307" y="107"/>
                    </a:lnTo>
                    <a:lnTo>
                      <a:pt x="310" y="112"/>
                    </a:lnTo>
                    <a:lnTo>
                      <a:pt x="313" y="113"/>
                    </a:lnTo>
                    <a:lnTo>
                      <a:pt x="315" y="110"/>
                    </a:lnTo>
                    <a:lnTo>
                      <a:pt x="317" y="109"/>
                    </a:lnTo>
                    <a:lnTo>
                      <a:pt x="321" y="109"/>
                    </a:lnTo>
                    <a:lnTo>
                      <a:pt x="325" y="110"/>
                    </a:lnTo>
                    <a:lnTo>
                      <a:pt x="328" y="110"/>
                    </a:lnTo>
                    <a:lnTo>
                      <a:pt x="336" y="113"/>
                    </a:lnTo>
                    <a:lnTo>
                      <a:pt x="337" y="114"/>
                    </a:lnTo>
                    <a:lnTo>
                      <a:pt x="340" y="116"/>
                    </a:lnTo>
                    <a:lnTo>
                      <a:pt x="344" y="121"/>
                    </a:lnTo>
                    <a:lnTo>
                      <a:pt x="348" y="121"/>
                    </a:lnTo>
                    <a:lnTo>
                      <a:pt x="355" y="124"/>
                    </a:lnTo>
                    <a:lnTo>
                      <a:pt x="358" y="126"/>
                    </a:lnTo>
                    <a:lnTo>
                      <a:pt x="363" y="126"/>
                    </a:lnTo>
                    <a:lnTo>
                      <a:pt x="368" y="129"/>
                    </a:lnTo>
                    <a:lnTo>
                      <a:pt x="375" y="133"/>
                    </a:lnTo>
                    <a:lnTo>
                      <a:pt x="376" y="130"/>
                    </a:lnTo>
                    <a:lnTo>
                      <a:pt x="380" y="122"/>
                    </a:lnTo>
                    <a:lnTo>
                      <a:pt x="382" y="122"/>
                    </a:lnTo>
                    <a:lnTo>
                      <a:pt x="384" y="123"/>
                    </a:lnTo>
                    <a:lnTo>
                      <a:pt x="383" y="124"/>
                    </a:lnTo>
                    <a:lnTo>
                      <a:pt x="382" y="127"/>
                    </a:lnTo>
                    <a:lnTo>
                      <a:pt x="382" y="135"/>
                    </a:lnTo>
                    <a:lnTo>
                      <a:pt x="386" y="141"/>
                    </a:lnTo>
                    <a:lnTo>
                      <a:pt x="374" y="151"/>
                    </a:lnTo>
                    <a:lnTo>
                      <a:pt x="367" y="154"/>
                    </a:lnTo>
                    <a:lnTo>
                      <a:pt x="361" y="158"/>
                    </a:lnTo>
                    <a:lnTo>
                      <a:pt x="357" y="162"/>
                    </a:lnTo>
                    <a:lnTo>
                      <a:pt x="357" y="166"/>
                    </a:lnTo>
                    <a:lnTo>
                      <a:pt x="351" y="167"/>
                    </a:lnTo>
                    <a:lnTo>
                      <a:pt x="351" y="168"/>
                    </a:lnTo>
                    <a:lnTo>
                      <a:pt x="352" y="171"/>
                    </a:lnTo>
                    <a:lnTo>
                      <a:pt x="351" y="175"/>
                    </a:lnTo>
                    <a:lnTo>
                      <a:pt x="349" y="176"/>
                    </a:lnTo>
                    <a:lnTo>
                      <a:pt x="344" y="177"/>
                    </a:lnTo>
                    <a:lnTo>
                      <a:pt x="338" y="177"/>
                    </a:lnTo>
                    <a:lnTo>
                      <a:pt x="334" y="173"/>
                    </a:lnTo>
                    <a:lnTo>
                      <a:pt x="333" y="170"/>
                    </a:lnTo>
                    <a:lnTo>
                      <a:pt x="328" y="167"/>
                    </a:lnTo>
                    <a:lnTo>
                      <a:pt x="324" y="162"/>
                    </a:lnTo>
                    <a:lnTo>
                      <a:pt x="323" y="161"/>
                    </a:lnTo>
                    <a:lnTo>
                      <a:pt x="316" y="156"/>
                    </a:lnTo>
                    <a:lnTo>
                      <a:pt x="311" y="157"/>
                    </a:lnTo>
                    <a:lnTo>
                      <a:pt x="308" y="159"/>
                    </a:lnTo>
                    <a:lnTo>
                      <a:pt x="305" y="158"/>
                    </a:lnTo>
                    <a:lnTo>
                      <a:pt x="300" y="155"/>
                    </a:lnTo>
                    <a:lnTo>
                      <a:pt x="296" y="155"/>
                    </a:lnTo>
                    <a:lnTo>
                      <a:pt x="291" y="156"/>
                    </a:lnTo>
                    <a:lnTo>
                      <a:pt x="285" y="158"/>
                    </a:lnTo>
                    <a:lnTo>
                      <a:pt x="280" y="165"/>
                    </a:lnTo>
                    <a:lnTo>
                      <a:pt x="278" y="166"/>
                    </a:lnTo>
                    <a:lnTo>
                      <a:pt x="275" y="164"/>
                    </a:lnTo>
                    <a:lnTo>
                      <a:pt x="272" y="164"/>
                    </a:lnTo>
                    <a:lnTo>
                      <a:pt x="268" y="164"/>
                    </a:lnTo>
                    <a:lnTo>
                      <a:pt x="264" y="164"/>
                    </a:lnTo>
                    <a:lnTo>
                      <a:pt x="262" y="165"/>
                    </a:lnTo>
                    <a:lnTo>
                      <a:pt x="259" y="167"/>
                    </a:lnTo>
                    <a:lnTo>
                      <a:pt x="254" y="167"/>
                    </a:lnTo>
                    <a:lnTo>
                      <a:pt x="251" y="167"/>
                    </a:lnTo>
                    <a:lnTo>
                      <a:pt x="250" y="168"/>
                    </a:lnTo>
                    <a:lnTo>
                      <a:pt x="250" y="169"/>
                    </a:lnTo>
                    <a:lnTo>
                      <a:pt x="252" y="177"/>
                    </a:lnTo>
                    <a:lnTo>
                      <a:pt x="253" y="191"/>
                    </a:lnTo>
                    <a:lnTo>
                      <a:pt x="254" y="207"/>
                    </a:lnTo>
                    <a:lnTo>
                      <a:pt x="247" y="210"/>
                    </a:lnTo>
                    <a:lnTo>
                      <a:pt x="243" y="216"/>
                    </a:lnTo>
                    <a:lnTo>
                      <a:pt x="239" y="221"/>
                    </a:lnTo>
                    <a:lnTo>
                      <a:pt x="239" y="227"/>
                    </a:lnTo>
                    <a:lnTo>
                      <a:pt x="237" y="233"/>
                    </a:lnTo>
                    <a:lnTo>
                      <a:pt x="235" y="238"/>
                    </a:lnTo>
                    <a:lnTo>
                      <a:pt x="232" y="242"/>
                    </a:lnTo>
                    <a:lnTo>
                      <a:pt x="222" y="239"/>
                    </a:lnTo>
                    <a:lnTo>
                      <a:pt x="207" y="237"/>
                    </a:lnTo>
                    <a:lnTo>
                      <a:pt x="205" y="236"/>
                    </a:lnTo>
                    <a:lnTo>
                      <a:pt x="206" y="233"/>
                    </a:lnTo>
                    <a:lnTo>
                      <a:pt x="206" y="227"/>
                    </a:lnTo>
                    <a:lnTo>
                      <a:pt x="208" y="217"/>
                    </a:lnTo>
                    <a:lnTo>
                      <a:pt x="210" y="209"/>
                    </a:lnTo>
                    <a:lnTo>
                      <a:pt x="211" y="204"/>
                    </a:lnTo>
                    <a:lnTo>
                      <a:pt x="214" y="199"/>
                    </a:lnTo>
                    <a:lnTo>
                      <a:pt x="216" y="192"/>
                    </a:lnTo>
                    <a:lnTo>
                      <a:pt x="212" y="187"/>
                    </a:lnTo>
                    <a:lnTo>
                      <a:pt x="210" y="187"/>
                    </a:lnTo>
                    <a:lnTo>
                      <a:pt x="210" y="185"/>
                    </a:lnTo>
                    <a:lnTo>
                      <a:pt x="214" y="182"/>
                    </a:lnTo>
                    <a:lnTo>
                      <a:pt x="219" y="181"/>
                    </a:lnTo>
                    <a:lnTo>
                      <a:pt x="226" y="179"/>
                    </a:lnTo>
                    <a:lnTo>
                      <a:pt x="231" y="178"/>
                    </a:lnTo>
                    <a:lnTo>
                      <a:pt x="235" y="175"/>
                    </a:lnTo>
                    <a:lnTo>
                      <a:pt x="241" y="171"/>
                    </a:lnTo>
                    <a:lnTo>
                      <a:pt x="247" y="170"/>
                    </a:lnTo>
                    <a:lnTo>
                      <a:pt x="249" y="169"/>
                    </a:lnTo>
                    <a:lnTo>
                      <a:pt x="249" y="164"/>
                    </a:lnTo>
                    <a:lnTo>
                      <a:pt x="249" y="154"/>
                    </a:lnTo>
                    <a:lnTo>
                      <a:pt x="248" y="154"/>
                    </a:lnTo>
                    <a:lnTo>
                      <a:pt x="249" y="149"/>
                    </a:lnTo>
                    <a:lnTo>
                      <a:pt x="247" y="142"/>
                    </a:lnTo>
                    <a:lnTo>
                      <a:pt x="252" y="142"/>
                    </a:lnTo>
                    <a:lnTo>
                      <a:pt x="254" y="139"/>
                    </a:lnTo>
                    <a:lnTo>
                      <a:pt x="257" y="133"/>
                    </a:lnTo>
                    <a:lnTo>
                      <a:pt x="260" y="132"/>
                    </a:lnTo>
                    <a:lnTo>
                      <a:pt x="265" y="128"/>
                    </a:lnTo>
                    <a:lnTo>
                      <a:pt x="267" y="125"/>
                    </a:lnTo>
                    <a:lnTo>
                      <a:pt x="272" y="125"/>
                    </a:lnTo>
                    <a:lnTo>
                      <a:pt x="273" y="121"/>
                    </a:lnTo>
                    <a:lnTo>
                      <a:pt x="270" y="118"/>
                    </a:lnTo>
                    <a:lnTo>
                      <a:pt x="273" y="111"/>
                    </a:lnTo>
                    <a:lnTo>
                      <a:pt x="275" y="109"/>
                    </a:lnTo>
                    <a:lnTo>
                      <a:pt x="279" y="111"/>
                    </a:lnTo>
                    <a:lnTo>
                      <a:pt x="284" y="113"/>
                    </a:lnTo>
                    <a:lnTo>
                      <a:pt x="287" y="113"/>
                    </a:lnTo>
                    <a:lnTo>
                      <a:pt x="292" y="104"/>
                    </a:lnTo>
                    <a:lnTo>
                      <a:pt x="294" y="104"/>
                    </a:lnTo>
                    <a:lnTo>
                      <a:pt x="295" y="105"/>
                    </a:lnTo>
                    <a:lnTo>
                      <a:pt x="295" y="104"/>
                    </a:lnTo>
                    <a:lnTo>
                      <a:pt x="296" y="104"/>
                    </a:lnTo>
                    <a:close/>
                    <a:moveTo>
                      <a:pt x="85" y="70"/>
                    </a:moveTo>
                    <a:lnTo>
                      <a:pt x="84" y="70"/>
                    </a:lnTo>
                    <a:lnTo>
                      <a:pt x="82" y="75"/>
                    </a:lnTo>
                    <a:lnTo>
                      <a:pt x="81" y="82"/>
                    </a:lnTo>
                    <a:lnTo>
                      <a:pt x="83" y="89"/>
                    </a:lnTo>
                    <a:lnTo>
                      <a:pt x="83" y="94"/>
                    </a:lnTo>
                    <a:lnTo>
                      <a:pt x="84" y="95"/>
                    </a:lnTo>
                    <a:lnTo>
                      <a:pt x="81" y="99"/>
                    </a:lnTo>
                    <a:lnTo>
                      <a:pt x="78" y="106"/>
                    </a:lnTo>
                    <a:lnTo>
                      <a:pt x="73" y="112"/>
                    </a:lnTo>
                    <a:lnTo>
                      <a:pt x="64" y="115"/>
                    </a:lnTo>
                    <a:lnTo>
                      <a:pt x="55" y="118"/>
                    </a:lnTo>
                    <a:lnTo>
                      <a:pt x="49" y="123"/>
                    </a:lnTo>
                    <a:lnTo>
                      <a:pt x="44" y="128"/>
                    </a:lnTo>
                    <a:lnTo>
                      <a:pt x="41" y="131"/>
                    </a:lnTo>
                    <a:lnTo>
                      <a:pt x="32" y="138"/>
                    </a:lnTo>
                    <a:lnTo>
                      <a:pt x="28" y="142"/>
                    </a:lnTo>
                    <a:lnTo>
                      <a:pt x="22" y="147"/>
                    </a:lnTo>
                    <a:lnTo>
                      <a:pt x="17" y="155"/>
                    </a:lnTo>
                    <a:lnTo>
                      <a:pt x="16" y="160"/>
                    </a:lnTo>
                    <a:lnTo>
                      <a:pt x="10" y="156"/>
                    </a:lnTo>
                    <a:lnTo>
                      <a:pt x="0" y="150"/>
                    </a:lnTo>
                    <a:lnTo>
                      <a:pt x="6" y="144"/>
                    </a:lnTo>
                    <a:lnTo>
                      <a:pt x="13" y="137"/>
                    </a:lnTo>
                    <a:lnTo>
                      <a:pt x="16" y="134"/>
                    </a:lnTo>
                    <a:lnTo>
                      <a:pt x="20" y="128"/>
                    </a:lnTo>
                    <a:lnTo>
                      <a:pt x="25" y="123"/>
                    </a:lnTo>
                    <a:lnTo>
                      <a:pt x="30" y="113"/>
                    </a:lnTo>
                    <a:lnTo>
                      <a:pt x="39" y="102"/>
                    </a:lnTo>
                    <a:lnTo>
                      <a:pt x="45" y="98"/>
                    </a:lnTo>
                    <a:lnTo>
                      <a:pt x="48" y="94"/>
                    </a:lnTo>
                    <a:lnTo>
                      <a:pt x="54" y="90"/>
                    </a:lnTo>
                    <a:lnTo>
                      <a:pt x="59" y="82"/>
                    </a:lnTo>
                    <a:lnTo>
                      <a:pt x="64" y="75"/>
                    </a:lnTo>
                    <a:lnTo>
                      <a:pt x="66" y="74"/>
                    </a:lnTo>
                    <a:lnTo>
                      <a:pt x="71" y="67"/>
                    </a:lnTo>
                    <a:lnTo>
                      <a:pt x="76" y="64"/>
                    </a:lnTo>
                    <a:lnTo>
                      <a:pt x="78" y="62"/>
                    </a:lnTo>
                    <a:lnTo>
                      <a:pt x="82" y="62"/>
                    </a:lnTo>
                    <a:lnTo>
                      <a:pt x="85" y="70"/>
                    </a:lnTo>
                    <a:close/>
                    <a:moveTo>
                      <a:pt x="269" y="61"/>
                    </a:moveTo>
                    <a:lnTo>
                      <a:pt x="273" y="55"/>
                    </a:lnTo>
                    <a:lnTo>
                      <a:pt x="268" y="50"/>
                    </a:lnTo>
                    <a:lnTo>
                      <a:pt x="261" y="45"/>
                    </a:lnTo>
                    <a:lnTo>
                      <a:pt x="257" y="48"/>
                    </a:lnTo>
                    <a:lnTo>
                      <a:pt x="254" y="45"/>
                    </a:lnTo>
                    <a:lnTo>
                      <a:pt x="252" y="48"/>
                    </a:lnTo>
                    <a:lnTo>
                      <a:pt x="250" y="46"/>
                    </a:lnTo>
                    <a:lnTo>
                      <a:pt x="246" y="49"/>
                    </a:lnTo>
                    <a:lnTo>
                      <a:pt x="243" y="44"/>
                    </a:lnTo>
                    <a:lnTo>
                      <a:pt x="241" y="42"/>
                    </a:lnTo>
                    <a:lnTo>
                      <a:pt x="238" y="42"/>
                    </a:lnTo>
                    <a:lnTo>
                      <a:pt x="235" y="40"/>
                    </a:lnTo>
                    <a:lnTo>
                      <a:pt x="237" y="37"/>
                    </a:lnTo>
                    <a:lnTo>
                      <a:pt x="246" y="26"/>
                    </a:lnTo>
                    <a:lnTo>
                      <a:pt x="257" y="14"/>
                    </a:lnTo>
                    <a:lnTo>
                      <a:pt x="266" y="3"/>
                    </a:lnTo>
                    <a:lnTo>
                      <a:pt x="284" y="16"/>
                    </a:lnTo>
                    <a:lnTo>
                      <a:pt x="320" y="0"/>
                    </a:lnTo>
                    <a:lnTo>
                      <a:pt x="315" y="9"/>
                    </a:lnTo>
                    <a:lnTo>
                      <a:pt x="305" y="21"/>
                    </a:lnTo>
                    <a:lnTo>
                      <a:pt x="294" y="33"/>
                    </a:lnTo>
                    <a:lnTo>
                      <a:pt x="286" y="44"/>
                    </a:lnTo>
                    <a:lnTo>
                      <a:pt x="277" y="54"/>
                    </a:lnTo>
                    <a:lnTo>
                      <a:pt x="269" y="6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70"/>
              <p:cNvSpPr>
                <a:spLocks noEditPoints="1"/>
              </p:cNvSpPr>
              <p:nvPr/>
            </p:nvSpPr>
            <p:spPr bwMode="auto">
              <a:xfrm>
                <a:off x="1497" y="1108"/>
                <a:ext cx="495" cy="337"/>
              </a:xfrm>
              <a:custGeom>
                <a:avLst/>
                <a:gdLst>
                  <a:gd name="T0" fmla="*/ 479 w 495"/>
                  <a:gd name="T1" fmla="*/ 208 h 337"/>
                  <a:gd name="T2" fmla="*/ 465 w 495"/>
                  <a:gd name="T3" fmla="*/ 275 h 337"/>
                  <a:gd name="T4" fmla="*/ 426 w 495"/>
                  <a:gd name="T5" fmla="*/ 252 h 337"/>
                  <a:gd name="T6" fmla="*/ 270 w 495"/>
                  <a:gd name="T7" fmla="*/ 337 h 337"/>
                  <a:gd name="T8" fmla="*/ 278 w 495"/>
                  <a:gd name="T9" fmla="*/ 327 h 337"/>
                  <a:gd name="T10" fmla="*/ 295 w 495"/>
                  <a:gd name="T11" fmla="*/ 312 h 337"/>
                  <a:gd name="T12" fmla="*/ 302 w 495"/>
                  <a:gd name="T13" fmla="*/ 299 h 337"/>
                  <a:gd name="T14" fmla="*/ 310 w 495"/>
                  <a:gd name="T15" fmla="*/ 277 h 337"/>
                  <a:gd name="T16" fmla="*/ 319 w 495"/>
                  <a:gd name="T17" fmla="*/ 238 h 337"/>
                  <a:gd name="T18" fmla="*/ 321 w 495"/>
                  <a:gd name="T19" fmla="*/ 228 h 337"/>
                  <a:gd name="T20" fmla="*/ 335 w 495"/>
                  <a:gd name="T21" fmla="*/ 225 h 337"/>
                  <a:gd name="T22" fmla="*/ 347 w 495"/>
                  <a:gd name="T23" fmla="*/ 226 h 337"/>
                  <a:gd name="T24" fmla="*/ 367 w 495"/>
                  <a:gd name="T25" fmla="*/ 216 h 337"/>
                  <a:gd name="T26" fmla="*/ 378 w 495"/>
                  <a:gd name="T27" fmla="*/ 218 h 337"/>
                  <a:gd name="T28" fmla="*/ 395 w 495"/>
                  <a:gd name="T29" fmla="*/ 228 h 337"/>
                  <a:gd name="T30" fmla="*/ 411 w 495"/>
                  <a:gd name="T31" fmla="*/ 238 h 337"/>
                  <a:gd name="T32" fmla="*/ 418 w 495"/>
                  <a:gd name="T33" fmla="*/ 229 h 337"/>
                  <a:gd name="T34" fmla="*/ 428 w 495"/>
                  <a:gd name="T35" fmla="*/ 219 h 337"/>
                  <a:gd name="T36" fmla="*/ 449 w 495"/>
                  <a:gd name="T37" fmla="*/ 196 h 337"/>
                  <a:gd name="T38" fmla="*/ 449 w 495"/>
                  <a:gd name="T39" fmla="*/ 183 h 337"/>
                  <a:gd name="T40" fmla="*/ 435 w 495"/>
                  <a:gd name="T41" fmla="*/ 190 h 337"/>
                  <a:gd name="T42" fmla="*/ 415 w 495"/>
                  <a:gd name="T43" fmla="*/ 182 h 337"/>
                  <a:gd name="T44" fmla="*/ 403 w 495"/>
                  <a:gd name="T45" fmla="*/ 174 h 337"/>
                  <a:gd name="T46" fmla="*/ 384 w 495"/>
                  <a:gd name="T47" fmla="*/ 170 h 337"/>
                  <a:gd name="T48" fmla="*/ 374 w 495"/>
                  <a:gd name="T49" fmla="*/ 168 h 337"/>
                  <a:gd name="T50" fmla="*/ 362 w 495"/>
                  <a:gd name="T51" fmla="*/ 164 h 337"/>
                  <a:gd name="T52" fmla="*/ 352 w 495"/>
                  <a:gd name="T53" fmla="*/ 151 h 337"/>
                  <a:gd name="T54" fmla="*/ 343 w 495"/>
                  <a:gd name="T55" fmla="*/ 144 h 337"/>
                  <a:gd name="T56" fmla="*/ 337 w 495"/>
                  <a:gd name="T57" fmla="*/ 126 h 337"/>
                  <a:gd name="T58" fmla="*/ 353 w 495"/>
                  <a:gd name="T59" fmla="*/ 105 h 337"/>
                  <a:gd name="T60" fmla="*/ 387 w 495"/>
                  <a:gd name="T61" fmla="*/ 61 h 337"/>
                  <a:gd name="T62" fmla="*/ 437 w 495"/>
                  <a:gd name="T63" fmla="*/ 68 h 337"/>
                  <a:gd name="T64" fmla="*/ 472 w 495"/>
                  <a:gd name="T65" fmla="*/ 131 h 337"/>
                  <a:gd name="T66" fmla="*/ 487 w 495"/>
                  <a:gd name="T67" fmla="*/ 154 h 337"/>
                  <a:gd name="T68" fmla="*/ 126 w 495"/>
                  <a:gd name="T69" fmla="*/ 143 h 337"/>
                  <a:gd name="T70" fmla="*/ 106 w 495"/>
                  <a:gd name="T71" fmla="*/ 163 h 337"/>
                  <a:gd name="T72" fmla="*/ 83 w 495"/>
                  <a:gd name="T73" fmla="*/ 195 h 337"/>
                  <a:gd name="T74" fmla="*/ 67 w 495"/>
                  <a:gd name="T75" fmla="*/ 210 h 337"/>
                  <a:gd name="T76" fmla="*/ 47 w 495"/>
                  <a:gd name="T77" fmla="*/ 213 h 337"/>
                  <a:gd name="T78" fmla="*/ 37 w 495"/>
                  <a:gd name="T79" fmla="*/ 242 h 337"/>
                  <a:gd name="T80" fmla="*/ 18 w 495"/>
                  <a:gd name="T81" fmla="*/ 203 h 337"/>
                  <a:gd name="T82" fmla="*/ 26 w 495"/>
                  <a:gd name="T83" fmla="*/ 180 h 337"/>
                  <a:gd name="T84" fmla="*/ 7 w 495"/>
                  <a:gd name="T85" fmla="*/ 137 h 337"/>
                  <a:gd name="T86" fmla="*/ 28 w 495"/>
                  <a:gd name="T87" fmla="*/ 111 h 337"/>
                  <a:gd name="T88" fmla="*/ 51 w 495"/>
                  <a:gd name="T89" fmla="*/ 153 h 337"/>
                  <a:gd name="T90" fmla="*/ 64 w 495"/>
                  <a:gd name="T91" fmla="*/ 172 h 337"/>
                  <a:gd name="T92" fmla="*/ 75 w 495"/>
                  <a:gd name="T93" fmla="*/ 165 h 337"/>
                  <a:gd name="T94" fmla="*/ 93 w 495"/>
                  <a:gd name="T95" fmla="*/ 142 h 337"/>
                  <a:gd name="T96" fmla="*/ 115 w 495"/>
                  <a:gd name="T97" fmla="*/ 123 h 337"/>
                  <a:gd name="T98" fmla="*/ 270 w 495"/>
                  <a:gd name="T99" fmla="*/ 31 h 337"/>
                  <a:gd name="T100" fmla="*/ 233 w 495"/>
                  <a:gd name="T101" fmla="*/ 65 h 337"/>
                  <a:gd name="T102" fmla="*/ 217 w 495"/>
                  <a:gd name="T103" fmla="*/ 65 h 337"/>
                  <a:gd name="T104" fmla="*/ 225 w 495"/>
                  <a:gd name="T105" fmla="*/ 41 h 337"/>
                  <a:gd name="T106" fmla="*/ 224 w 495"/>
                  <a:gd name="T107" fmla="*/ 20 h 337"/>
                  <a:gd name="T108" fmla="*/ 247 w 495"/>
                  <a:gd name="T109" fmla="*/ 0 h 337"/>
                  <a:gd name="T110" fmla="*/ 265 w 495"/>
                  <a:gd name="T111" fmla="*/ 2 h 337"/>
                  <a:gd name="T112" fmla="*/ 283 w 495"/>
                  <a:gd name="T113" fmla="*/ 16 h 3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5"/>
                  <a:gd name="T172" fmla="*/ 0 h 337"/>
                  <a:gd name="T173" fmla="*/ 495 w 495"/>
                  <a:gd name="T174" fmla="*/ 337 h 3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5" h="337">
                    <a:moveTo>
                      <a:pt x="495" y="160"/>
                    </a:moveTo>
                    <a:lnTo>
                      <a:pt x="491" y="164"/>
                    </a:lnTo>
                    <a:lnTo>
                      <a:pt x="488" y="176"/>
                    </a:lnTo>
                    <a:lnTo>
                      <a:pt x="479" y="208"/>
                    </a:lnTo>
                    <a:lnTo>
                      <a:pt x="480" y="220"/>
                    </a:lnTo>
                    <a:lnTo>
                      <a:pt x="482" y="254"/>
                    </a:lnTo>
                    <a:lnTo>
                      <a:pt x="476" y="262"/>
                    </a:lnTo>
                    <a:lnTo>
                      <a:pt x="465" y="275"/>
                    </a:lnTo>
                    <a:lnTo>
                      <a:pt x="445" y="263"/>
                    </a:lnTo>
                    <a:lnTo>
                      <a:pt x="444" y="263"/>
                    </a:lnTo>
                    <a:lnTo>
                      <a:pt x="426" y="252"/>
                    </a:lnTo>
                    <a:lnTo>
                      <a:pt x="378" y="282"/>
                    </a:lnTo>
                    <a:lnTo>
                      <a:pt x="330" y="303"/>
                    </a:lnTo>
                    <a:lnTo>
                      <a:pt x="280" y="332"/>
                    </a:lnTo>
                    <a:lnTo>
                      <a:pt x="270" y="337"/>
                    </a:lnTo>
                    <a:lnTo>
                      <a:pt x="269" y="336"/>
                    </a:lnTo>
                    <a:lnTo>
                      <a:pt x="273" y="334"/>
                    </a:lnTo>
                    <a:lnTo>
                      <a:pt x="277" y="330"/>
                    </a:lnTo>
                    <a:lnTo>
                      <a:pt x="278" y="327"/>
                    </a:lnTo>
                    <a:lnTo>
                      <a:pt x="282" y="322"/>
                    </a:lnTo>
                    <a:lnTo>
                      <a:pt x="286" y="319"/>
                    </a:lnTo>
                    <a:lnTo>
                      <a:pt x="289" y="315"/>
                    </a:lnTo>
                    <a:lnTo>
                      <a:pt x="295" y="312"/>
                    </a:lnTo>
                    <a:lnTo>
                      <a:pt x="301" y="308"/>
                    </a:lnTo>
                    <a:lnTo>
                      <a:pt x="304" y="304"/>
                    </a:lnTo>
                    <a:lnTo>
                      <a:pt x="299" y="303"/>
                    </a:lnTo>
                    <a:lnTo>
                      <a:pt x="302" y="299"/>
                    </a:lnTo>
                    <a:lnTo>
                      <a:pt x="304" y="294"/>
                    </a:lnTo>
                    <a:lnTo>
                      <a:pt x="306" y="288"/>
                    </a:lnTo>
                    <a:lnTo>
                      <a:pt x="306" y="282"/>
                    </a:lnTo>
                    <a:lnTo>
                      <a:pt x="310" y="277"/>
                    </a:lnTo>
                    <a:lnTo>
                      <a:pt x="314" y="271"/>
                    </a:lnTo>
                    <a:lnTo>
                      <a:pt x="321" y="268"/>
                    </a:lnTo>
                    <a:lnTo>
                      <a:pt x="320" y="252"/>
                    </a:lnTo>
                    <a:lnTo>
                      <a:pt x="319" y="238"/>
                    </a:lnTo>
                    <a:lnTo>
                      <a:pt x="317" y="230"/>
                    </a:lnTo>
                    <a:lnTo>
                      <a:pt x="317" y="229"/>
                    </a:lnTo>
                    <a:lnTo>
                      <a:pt x="318" y="228"/>
                    </a:lnTo>
                    <a:lnTo>
                      <a:pt x="321" y="228"/>
                    </a:lnTo>
                    <a:lnTo>
                      <a:pt x="326" y="228"/>
                    </a:lnTo>
                    <a:lnTo>
                      <a:pt x="329" y="226"/>
                    </a:lnTo>
                    <a:lnTo>
                      <a:pt x="331" y="225"/>
                    </a:lnTo>
                    <a:lnTo>
                      <a:pt x="335" y="225"/>
                    </a:lnTo>
                    <a:lnTo>
                      <a:pt x="339" y="225"/>
                    </a:lnTo>
                    <a:lnTo>
                      <a:pt x="342" y="225"/>
                    </a:lnTo>
                    <a:lnTo>
                      <a:pt x="345" y="227"/>
                    </a:lnTo>
                    <a:lnTo>
                      <a:pt x="347" y="226"/>
                    </a:lnTo>
                    <a:lnTo>
                      <a:pt x="352" y="219"/>
                    </a:lnTo>
                    <a:lnTo>
                      <a:pt x="358" y="217"/>
                    </a:lnTo>
                    <a:lnTo>
                      <a:pt x="363" y="216"/>
                    </a:lnTo>
                    <a:lnTo>
                      <a:pt x="367" y="216"/>
                    </a:lnTo>
                    <a:lnTo>
                      <a:pt x="372" y="219"/>
                    </a:lnTo>
                    <a:lnTo>
                      <a:pt x="375" y="220"/>
                    </a:lnTo>
                    <a:lnTo>
                      <a:pt x="378" y="218"/>
                    </a:lnTo>
                    <a:lnTo>
                      <a:pt x="383" y="217"/>
                    </a:lnTo>
                    <a:lnTo>
                      <a:pt x="390" y="222"/>
                    </a:lnTo>
                    <a:lnTo>
                      <a:pt x="391" y="223"/>
                    </a:lnTo>
                    <a:lnTo>
                      <a:pt x="395" y="228"/>
                    </a:lnTo>
                    <a:lnTo>
                      <a:pt x="400" y="231"/>
                    </a:lnTo>
                    <a:lnTo>
                      <a:pt x="401" y="234"/>
                    </a:lnTo>
                    <a:lnTo>
                      <a:pt x="405" y="238"/>
                    </a:lnTo>
                    <a:lnTo>
                      <a:pt x="411" y="238"/>
                    </a:lnTo>
                    <a:lnTo>
                      <a:pt x="416" y="237"/>
                    </a:lnTo>
                    <a:lnTo>
                      <a:pt x="418" y="236"/>
                    </a:lnTo>
                    <a:lnTo>
                      <a:pt x="419" y="232"/>
                    </a:lnTo>
                    <a:lnTo>
                      <a:pt x="418" y="229"/>
                    </a:lnTo>
                    <a:lnTo>
                      <a:pt x="418" y="228"/>
                    </a:lnTo>
                    <a:lnTo>
                      <a:pt x="424" y="227"/>
                    </a:lnTo>
                    <a:lnTo>
                      <a:pt x="424" y="223"/>
                    </a:lnTo>
                    <a:lnTo>
                      <a:pt x="428" y="219"/>
                    </a:lnTo>
                    <a:lnTo>
                      <a:pt x="434" y="215"/>
                    </a:lnTo>
                    <a:lnTo>
                      <a:pt x="441" y="212"/>
                    </a:lnTo>
                    <a:lnTo>
                      <a:pt x="453" y="202"/>
                    </a:lnTo>
                    <a:lnTo>
                      <a:pt x="449" y="196"/>
                    </a:lnTo>
                    <a:lnTo>
                      <a:pt x="449" y="188"/>
                    </a:lnTo>
                    <a:lnTo>
                      <a:pt x="450" y="185"/>
                    </a:lnTo>
                    <a:lnTo>
                      <a:pt x="451" y="184"/>
                    </a:lnTo>
                    <a:lnTo>
                      <a:pt x="449" y="183"/>
                    </a:lnTo>
                    <a:lnTo>
                      <a:pt x="447" y="183"/>
                    </a:lnTo>
                    <a:lnTo>
                      <a:pt x="443" y="191"/>
                    </a:lnTo>
                    <a:lnTo>
                      <a:pt x="442" y="194"/>
                    </a:lnTo>
                    <a:lnTo>
                      <a:pt x="435" y="190"/>
                    </a:lnTo>
                    <a:lnTo>
                      <a:pt x="430" y="187"/>
                    </a:lnTo>
                    <a:lnTo>
                      <a:pt x="425" y="187"/>
                    </a:lnTo>
                    <a:lnTo>
                      <a:pt x="422" y="185"/>
                    </a:lnTo>
                    <a:lnTo>
                      <a:pt x="415" y="182"/>
                    </a:lnTo>
                    <a:lnTo>
                      <a:pt x="411" y="182"/>
                    </a:lnTo>
                    <a:lnTo>
                      <a:pt x="407" y="177"/>
                    </a:lnTo>
                    <a:lnTo>
                      <a:pt x="404" y="175"/>
                    </a:lnTo>
                    <a:lnTo>
                      <a:pt x="403" y="174"/>
                    </a:lnTo>
                    <a:lnTo>
                      <a:pt x="395" y="171"/>
                    </a:lnTo>
                    <a:lnTo>
                      <a:pt x="392" y="171"/>
                    </a:lnTo>
                    <a:lnTo>
                      <a:pt x="388" y="170"/>
                    </a:lnTo>
                    <a:lnTo>
                      <a:pt x="384" y="170"/>
                    </a:lnTo>
                    <a:lnTo>
                      <a:pt x="382" y="171"/>
                    </a:lnTo>
                    <a:lnTo>
                      <a:pt x="380" y="174"/>
                    </a:lnTo>
                    <a:lnTo>
                      <a:pt x="377" y="173"/>
                    </a:lnTo>
                    <a:lnTo>
                      <a:pt x="374" y="168"/>
                    </a:lnTo>
                    <a:lnTo>
                      <a:pt x="371" y="165"/>
                    </a:lnTo>
                    <a:lnTo>
                      <a:pt x="367" y="165"/>
                    </a:lnTo>
                    <a:lnTo>
                      <a:pt x="363" y="165"/>
                    </a:lnTo>
                    <a:lnTo>
                      <a:pt x="362" y="164"/>
                    </a:lnTo>
                    <a:lnTo>
                      <a:pt x="360" y="159"/>
                    </a:lnTo>
                    <a:lnTo>
                      <a:pt x="361" y="157"/>
                    </a:lnTo>
                    <a:lnTo>
                      <a:pt x="359" y="156"/>
                    </a:lnTo>
                    <a:lnTo>
                      <a:pt x="352" y="151"/>
                    </a:lnTo>
                    <a:lnTo>
                      <a:pt x="350" y="149"/>
                    </a:lnTo>
                    <a:lnTo>
                      <a:pt x="349" y="148"/>
                    </a:lnTo>
                    <a:lnTo>
                      <a:pt x="348" y="147"/>
                    </a:lnTo>
                    <a:lnTo>
                      <a:pt x="343" y="144"/>
                    </a:lnTo>
                    <a:lnTo>
                      <a:pt x="337" y="137"/>
                    </a:lnTo>
                    <a:lnTo>
                      <a:pt x="339" y="133"/>
                    </a:lnTo>
                    <a:lnTo>
                      <a:pt x="337" y="128"/>
                    </a:lnTo>
                    <a:lnTo>
                      <a:pt x="337" y="126"/>
                    </a:lnTo>
                    <a:lnTo>
                      <a:pt x="336" y="123"/>
                    </a:lnTo>
                    <a:lnTo>
                      <a:pt x="336" y="122"/>
                    </a:lnTo>
                    <a:lnTo>
                      <a:pt x="344" y="115"/>
                    </a:lnTo>
                    <a:lnTo>
                      <a:pt x="353" y="105"/>
                    </a:lnTo>
                    <a:lnTo>
                      <a:pt x="361" y="94"/>
                    </a:lnTo>
                    <a:lnTo>
                      <a:pt x="372" y="82"/>
                    </a:lnTo>
                    <a:lnTo>
                      <a:pt x="382" y="70"/>
                    </a:lnTo>
                    <a:lnTo>
                      <a:pt x="387" y="61"/>
                    </a:lnTo>
                    <a:lnTo>
                      <a:pt x="420" y="48"/>
                    </a:lnTo>
                    <a:lnTo>
                      <a:pt x="424" y="46"/>
                    </a:lnTo>
                    <a:lnTo>
                      <a:pt x="428" y="54"/>
                    </a:lnTo>
                    <a:lnTo>
                      <a:pt x="437" y="68"/>
                    </a:lnTo>
                    <a:lnTo>
                      <a:pt x="447" y="83"/>
                    </a:lnTo>
                    <a:lnTo>
                      <a:pt x="456" y="105"/>
                    </a:lnTo>
                    <a:lnTo>
                      <a:pt x="465" y="117"/>
                    </a:lnTo>
                    <a:lnTo>
                      <a:pt x="472" y="131"/>
                    </a:lnTo>
                    <a:lnTo>
                      <a:pt x="475" y="143"/>
                    </a:lnTo>
                    <a:lnTo>
                      <a:pt x="476" y="142"/>
                    </a:lnTo>
                    <a:lnTo>
                      <a:pt x="481" y="151"/>
                    </a:lnTo>
                    <a:lnTo>
                      <a:pt x="487" y="154"/>
                    </a:lnTo>
                    <a:lnTo>
                      <a:pt x="493" y="159"/>
                    </a:lnTo>
                    <a:lnTo>
                      <a:pt x="495" y="160"/>
                    </a:lnTo>
                    <a:close/>
                    <a:moveTo>
                      <a:pt x="131" y="136"/>
                    </a:moveTo>
                    <a:lnTo>
                      <a:pt x="126" y="143"/>
                    </a:lnTo>
                    <a:lnTo>
                      <a:pt x="121" y="151"/>
                    </a:lnTo>
                    <a:lnTo>
                      <a:pt x="115" y="155"/>
                    </a:lnTo>
                    <a:lnTo>
                      <a:pt x="112" y="159"/>
                    </a:lnTo>
                    <a:lnTo>
                      <a:pt x="106" y="163"/>
                    </a:lnTo>
                    <a:lnTo>
                      <a:pt x="97" y="174"/>
                    </a:lnTo>
                    <a:lnTo>
                      <a:pt x="92" y="184"/>
                    </a:lnTo>
                    <a:lnTo>
                      <a:pt x="87" y="189"/>
                    </a:lnTo>
                    <a:lnTo>
                      <a:pt x="83" y="195"/>
                    </a:lnTo>
                    <a:lnTo>
                      <a:pt x="80" y="198"/>
                    </a:lnTo>
                    <a:lnTo>
                      <a:pt x="73" y="205"/>
                    </a:lnTo>
                    <a:lnTo>
                      <a:pt x="67" y="211"/>
                    </a:lnTo>
                    <a:lnTo>
                      <a:pt x="67" y="210"/>
                    </a:lnTo>
                    <a:lnTo>
                      <a:pt x="57" y="206"/>
                    </a:lnTo>
                    <a:lnTo>
                      <a:pt x="55" y="200"/>
                    </a:lnTo>
                    <a:lnTo>
                      <a:pt x="50" y="206"/>
                    </a:lnTo>
                    <a:lnTo>
                      <a:pt x="47" y="213"/>
                    </a:lnTo>
                    <a:lnTo>
                      <a:pt x="44" y="221"/>
                    </a:lnTo>
                    <a:lnTo>
                      <a:pt x="41" y="227"/>
                    </a:lnTo>
                    <a:lnTo>
                      <a:pt x="39" y="234"/>
                    </a:lnTo>
                    <a:lnTo>
                      <a:pt x="37" y="242"/>
                    </a:lnTo>
                    <a:lnTo>
                      <a:pt x="35" y="243"/>
                    </a:lnTo>
                    <a:lnTo>
                      <a:pt x="35" y="242"/>
                    </a:lnTo>
                    <a:lnTo>
                      <a:pt x="34" y="217"/>
                    </a:lnTo>
                    <a:lnTo>
                      <a:pt x="18" y="203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17" y="186"/>
                    </a:lnTo>
                    <a:lnTo>
                      <a:pt x="26" y="180"/>
                    </a:lnTo>
                    <a:lnTo>
                      <a:pt x="29" y="172"/>
                    </a:lnTo>
                    <a:lnTo>
                      <a:pt x="0" y="146"/>
                    </a:lnTo>
                    <a:lnTo>
                      <a:pt x="3" y="137"/>
                    </a:lnTo>
                    <a:lnTo>
                      <a:pt x="7" y="137"/>
                    </a:lnTo>
                    <a:lnTo>
                      <a:pt x="11" y="135"/>
                    </a:lnTo>
                    <a:lnTo>
                      <a:pt x="16" y="127"/>
                    </a:lnTo>
                    <a:lnTo>
                      <a:pt x="20" y="117"/>
                    </a:lnTo>
                    <a:lnTo>
                      <a:pt x="28" y="111"/>
                    </a:lnTo>
                    <a:lnTo>
                      <a:pt x="33" y="122"/>
                    </a:lnTo>
                    <a:lnTo>
                      <a:pt x="40" y="132"/>
                    </a:lnTo>
                    <a:lnTo>
                      <a:pt x="46" y="143"/>
                    </a:lnTo>
                    <a:lnTo>
                      <a:pt x="51" y="153"/>
                    </a:lnTo>
                    <a:lnTo>
                      <a:pt x="57" y="162"/>
                    </a:lnTo>
                    <a:lnTo>
                      <a:pt x="61" y="170"/>
                    </a:lnTo>
                    <a:lnTo>
                      <a:pt x="63" y="173"/>
                    </a:lnTo>
                    <a:lnTo>
                      <a:pt x="64" y="172"/>
                    </a:lnTo>
                    <a:lnTo>
                      <a:pt x="66" y="171"/>
                    </a:lnTo>
                    <a:lnTo>
                      <a:pt x="71" y="171"/>
                    </a:lnTo>
                    <a:lnTo>
                      <a:pt x="73" y="170"/>
                    </a:lnTo>
                    <a:lnTo>
                      <a:pt x="75" y="165"/>
                    </a:lnTo>
                    <a:lnTo>
                      <a:pt x="77" y="159"/>
                    </a:lnTo>
                    <a:lnTo>
                      <a:pt x="81" y="155"/>
                    </a:lnTo>
                    <a:lnTo>
                      <a:pt x="87" y="146"/>
                    </a:lnTo>
                    <a:lnTo>
                      <a:pt x="93" y="142"/>
                    </a:lnTo>
                    <a:lnTo>
                      <a:pt x="98" y="138"/>
                    </a:lnTo>
                    <a:lnTo>
                      <a:pt x="103" y="133"/>
                    </a:lnTo>
                    <a:lnTo>
                      <a:pt x="110" y="130"/>
                    </a:lnTo>
                    <a:lnTo>
                      <a:pt x="115" y="123"/>
                    </a:lnTo>
                    <a:lnTo>
                      <a:pt x="124" y="130"/>
                    </a:lnTo>
                    <a:lnTo>
                      <a:pt x="131" y="136"/>
                    </a:lnTo>
                    <a:close/>
                    <a:moveTo>
                      <a:pt x="274" y="30"/>
                    </a:moveTo>
                    <a:lnTo>
                      <a:pt x="270" y="31"/>
                    </a:lnTo>
                    <a:lnTo>
                      <a:pt x="261" y="37"/>
                    </a:lnTo>
                    <a:lnTo>
                      <a:pt x="250" y="47"/>
                    </a:lnTo>
                    <a:lnTo>
                      <a:pt x="241" y="55"/>
                    </a:lnTo>
                    <a:lnTo>
                      <a:pt x="233" y="65"/>
                    </a:lnTo>
                    <a:lnTo>
                      <a:pt x="228" y="73"/>
                    </a:lnTo>
                    <a:lnTo>
                      <a:pt x="220" y="68"/>
                    </a:lnTo>
                    <a:lnTo>
                      <a:pt x="218" y="70"/>
                    </a:lnTo>
                    <a:lnTo>
                      <a:pt x="217" y="65"/>
                    </a:lnTo>
                    <a:lnTo>
                      <a:pt x="212" y="60"/>
                    </a:lnTo>
                    <a:lnTo>
                      <a:pt x="210" y="55"/>
                    </a:lnTo>
                    <a:lnTo>
                      <a:pt x="219" y="47"/>
                    </a:lnTo>
                    <a:lnTo>
                      <a:pt x="225" y="41"/>
                    </a:lnTo>
                    <a:lnTo>
                      <a:pt x="224" y="35"/>
                    </a:lnTo>
                    <a:lnTo>
                      <a:pt x="231" y="28"/>
                    </a:lnTo>
                    <a:lnTo>
                      <a:pt x="223" y="24"/>
                    </a:lnTo>
                    <a:lnTo>
                      <a:pt x="224" y="20"/>
                    </a:lnTo>
                    <a:lnTo>
                      <a:pt x="233" y="14"/>
                    </a:lnTo>
                    <a:lnTo>
                      <a:pt x="237" y="14"/>
                    </a:lnTo>
                    <a:lnTo>
                      <a:pt x="241" y="8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4" y="8"/>
                    </a:lnTo>
                    <a:lnTo>
                      <a:pt x="263" y="3"/>
                    </a:lnTo>
                    <a:lnTo>
                      <a:pt x="265" y="2"/>
                    </a:lnTo>
                    <a:lnTo>
                      <a:pt x="269" y="5"/>
                    </a:lnTo>
                    <a:lnTo>
                      <a:pt x="288" y="5"/>
                    </a:lnTo>
                    <a:lnTo>
                      <a:pt x="294" y="3"/>
                    </a:lnTo>
                    <a:lnTo>
                      <a:pt x="283" y="16"/>
                    </a:lnTo>
                    <a:lnTo>
                      <a:pt x="272" y="26"/>
                    </a:lnTo>
                    <a:lnTo>
                      <a:pt x="271" y="28"/>
                    </a:lnTo>
                    <a:lnTo>
                      <a:pt x="274" y="3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71"/>
              <p:cNvSpPr>
                <a:spLocks/>
              </p:cNvSpPr>
              <p:nvPr/>
            </p:nvSpPr>
            <p:spPr bwMode="auto">
              <a:xfrm>
                <a:off x="1500" y="1049"/>
                <a:ext cx="238" cy="232"/>
              </a:xfrm>
              <a:custGeom>
                <a:avLst/>
                <a:gdLst>
                  <a:gd name="T0" fmla="*/ 234 w 238"/>
                  <a:gd name="T1" fmla="*/ 73 h 232"/>
                  <a:gd name="T2" fmla="*/ 220 w 238"/>
                  <a:gd name="T3" fmla="*/ 83 h 232"/>
                  <a:gd name="T4" fmla="*/ 222 w 238"/>
                  <a:gd name="T5" fmla="*/ 100 h 232"/>
                  <a:gd name="T6" fmla="*/ 209 w 238"/>
                  <a:gd name="T7" fmla="*/ 119 h 232"/>
                  <a:gd name="T8" fmla="*/ 209 w 238"/>
                  <a:gd name="T9" fmla="*/ 135 h 232"/>
                  <a:gd name="T10" fmla="*/ 192 w 238"/>
                  <a:gd name="T11" fmla="*/ 149 h 232"/>
                  <a:gd name="T12" fmla="*/ 175 w 238"/>
                  <a:gd name="T13" fmla="*/ 144 h 232"/>
                  <a:gd name="T14" fmla="*/ 161 w 238"/>
                  <a:gd name="T15" fmla="*/ 139 h 232"/>
                  <a:gd name="T16" fmla="*/ 156 w 238"/>
                  <a:gd name="T17" fmla="*/ 151 h 232"/>
                  <a:gd name="T18" fmla="*/ 160 w 238"/>
                  <a:gd name="T19" fmla="*/ 170 h 232"/>
                  <a:gd name="T20" fmla="*/ 155 w 238"/>
                  <a:gd name="T21" fmla="*/ 185 h 232"/>
                  <a:gd name="T22" fmla="*/ 146 w 238"/>
                  <a:gd name="T23" fmla="*/ 182 h 232"/>
                  <a:gd name="T24" fmla="*/ 135 w 238"/>
                  <a:gd name="T25" fmla="*/ 187 h 232"/>
                  <a:gd name="T26" fmla="*/ 121 w 238"/>
                  <a:gd name="T27" fmla="*/ 189 h 232"/>
                  <a:gd name="T28" fmla="*/ 100 w 238"/>
                  <a:gd name="T29" fmla="*/ 192 h 232"/>
                  <a:gd name="T30" fmla="*/ 84 w 238"/>
                  <a:gd name="T31" fmla="*/ 205 h 232"/>
                  <a:gd name="T32" fmla="*/ 72 w 238"/>
                  <a:gd name="T33" fmla="*/ 224 h 232"/>
                  <a:gd name="T34" fmla="*/ 63 w 238"/>
                  <a:gd name="T35" fmla="*/ 230 h 232"/>
                  <a:gd name="T36" fmla="*/ 58 w 238"/>
                  <a:gd name="T37" fmla="*/ 229 h 232"/>
                  <a:gd name="T38" fmla="*/ 43 w 238"/>
                  <a:gd name="T39" fmla="*/ 202 h 232"/>
                  <a:gd name="T40" fmla="*/ 25 w 238"/>
                  <a:gd name="T41" fmla="*/ 170 h 232"/>
                  <a:gd name="T42" fmla="*/ 8 w 238"/>
                  <a:gd name="T43" fmla="*/ 194 h 232"/>
                  <a:gd name="T44" fmla="*/ 3 w 238"/>
                  <a:gd name="T45" fmla="*/ 188 h 232"/>
                  <a:gd name="T46" fmla="*/ 6 w 238"/>
                  <a:gd name="T47" fmla="*/ 129 h 232"/>
                  <a:gd name="T48" fmla="*/ 21 w 238"/>
                  <a:gd name="T49" fmla="*/ 111 h 232"/>
                  <a:gd name="T50" fmla="*/ 38 w 238"/>
                  <a:gd name="T51" fmla="*/ 115 h 232"/>
                  <a:gd name="T52" fmla="*/ 58 w 238"/>
                  <a:gd name="T53" fmla="*/ 129 h 232"/>
                  <a:gd name="T54" fmla="*/ 80 w 238"/>
                  <a:gd name="T55" fmla="*/ 102 h 232"/>
                  <a:gd name="T56" fmla="*/ 78 w 238"/>
                  <a:gd name="T57" fmla="*/ 82 h 232"/>
                  <a:gd name="T58" fmla="*/ 54 w 238"/>
                  <a:gd name="T59" fmla="*/ 95 h 232"/>
                  <a:gd name="T60" fmla="*/ 38 w 238"/>
                  <a:gd name="T61" fmla="*/ 94 h 232"/>
                  <a:gd name="T62" fmla="*/ 41 w 238"/>
                  <a:gd name="T63" fmla="*/ 80 h 232"/>
                  <a:gd name="T64" fmla="*/ 48 w 238"/>
                  <a:gd name="T65" fmla="*/ 67 h 232"/>
                  <a:gd name="T66" fmla="*/ 56 w 238"/>
                  <a:gd name="T67" fmla="*/ 52 h 232"/>
                  <a:gd name="T68" fmla="*/ 68 w 238"/>
                  <a:gd name="T69" fmla="*/ 41 h 232"/>
                  <a:gd name="T70" fmla="*/ 87 w 238"/>
                  <a:gd name="T71" fmla="*/ 36 h 232"/>
                  <a:gd name="T72" fmla="*/ 118 w 238"/>
                  <a:gd name="T73" fmla="*/ 0 h 232"/>
                  <a:gd name="T74" fmla="*/ 140 w 238"/>
                  <a:gd name="T75" fmla="*/ 22 h 232"/>
                  <a:gd name="T76" fmla="*/ 145 w 238"/>
                  <a:gd name="T77" fmla="*/ 34 h 232"/>
                  <a:gd name="T78" fmla="*/ 142 w 238"/>
                  <a:gd name="T79" fmla="*/ 45 h 232"/>
                  <a:gd name="T80" fmla="*/ 155 w 238"/>
                  <a:gd name="T81" fmla="*/ 47 h 232"/>
                  <a:gd name="T82" fmla="*/ 172 w 238"/>
                  <a:gd name="T83" fmla="*/ 41 h 232"/>
                  <a:gd name="T84" fmla="*/ 202 w 238"/>
                  <a:gd name="T85" fmla="*/ 46 h 232"/>
                  <a:gd name="T86" fmla="*/ 210 w 238"/>
                  <a:gd name="T87" fmla="*/ 50 h 232"/>
                  <a:gd name="T88" fmla="*/ 226 w 238"/>
                  <a:gd name="T89" fmla="*/ 54 h 2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8"/>
                  <a:gd name="T136" fmla="*/ 0 h 232"/>
                  <a:gd name="T137" fmla="*/ 238 w 238"/>
                  <a:gd name="T138" fmla="*/ 232 h 2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8" h="232">
                    <a:moveTo>
                      <a:pt x="226" y="54"/>
                    </a:moveTo>
                    <a:lnTo>
                      <a:pt x="238" y="67"/>
                    </a:lnTo>
                    <a:lnTo>
                      <a:pt x="234" y="73"/>
                    </a:lnTo>
                    <a:lnTo>
                      <a:pt x="230" y="73"/>
                    </a:lnTo>
                    <a:lnTo>
                      <a:pt x="221" y="79"/>
                    </a:lnTo>
                    <a:lnTo>
                      <a:pt x="220" y="83"/>
                    </a:lnTo>
                    <a:lnTo>
                      <a:pt x="228" y="87"/>
                    </a:lnTo>
                    <a:lnTo>
                      <a:pt x="221" y="94"/>
                    </a:lnTo>
                    <a:lnTo>
                      <a:pt x="222" y="100"/>
                    </a:lnTo>
                    <a:lnTo>
                      <a:pt x="216" y="106"/>
                    </a:lnTo>
                    <a:lnTo>
                      <a:pt x="207" y="114"/>
                    </a:lnTo>
                    <a:lnTo>
                      <a:pt x="209" y="119"/>
                    </a:lnTo>
                    <a:lnTo>
                      <a:pt x="214" y="124"/>
                    </a:lnTo>
                    <a:lnTo>
                      <a:pt x="215" y="129"/>
                    </a:lnTo>
                    <a:lnTo>
                      <a:pt x="209" y="135"/>
                    </a:lnTo>
                    <a:lnTo>
                      <a:pt x="199" y="146"/>
                    </a:lnTo>
                    <a:lnTo>
                      <a:pt x="196" y="151"/>
                    </a:lnTo>
                    <a:lnTo>
                      <a:pt x="192" y="149"/>
                    </a:lnTo>
                    <a:lnTo>
                      <a:pt x="187" y="145"/>
                    </a:lnTo>
                    <a:lnTo>
                      <a:pt x="183" y="142"/>
                    </a:lnTo>
                    <a:lnTo>
                      <a:pt x="175" y="144"/>
                    </a:lnTo>
                    <a:lnTo>
                      <a:pt x="170" y="141"/>
                    </a:lnTo>
                    <a:lnTo>
                      <a:pt x="165" y="135"/>
                    </a:lnTo>
                    <a:lnTo>
                      <a:pt x="161" y="139"/>
                    </a:lnTo>
                    <a:lnTo>
                      <a:pt x="160" y="142"/>
                    </a:lnTo>
                    <a:lnTo>
                      <a:pt x="157" y="143"/>
                    </a:lnTo>
                    <a:lnTo>
                      <a:pt x="156" y="151"/>
                    </a:lnTo>
                    <a:lnTo>
                      <a:pt x="157" y="163"/>
                    </a:lnTo>
                    <a:lnTo>
                      <a:pt x="159" y="166"/>
                    </a:lnTo>
                    <a:lnTo>
                      <a:pt x="160" y="170"/>
                    </a:lnTo>
                    <a:lnTo>
                      <a:pt x="160" y="173"/>
                    </a:lnTo>
                    <a:lnTo>
                      <a:pt x="159" y="181"/>
                    </a:lnTo>
                    <a:lnTo>
                      <a:pt x="155" y="185"/>
                    </a:lnTo>
                    <a:lnTo>
                      <a:pt x="152" y="189"/>
                    </a:lnTo>
                    <a:lnTo>
                      <a:pt x="149" y="190"/>
                    </a:lnTo>
                    <a:lnTo>
                      <a:pt x="146" y="182"/>
                    </a:lnTo>
                    <a:lnTo>
                      <a:pt x="142" y="182"/>
                    </a:lnTo>
                    <a:lnTo>
                      <a:pt x="140" y="184"/>
                    </a:lnTo>
                    <a:lnTo>
                      <a:pt x="135" y="187"/>
                    </a:lnTo>
                    <a:lnTo>
                      <a:pt x="130" y="194"/>
                    </a:lnTo>
                    <a:lnTo>
                      <a:pt x="128" y="195"/>
                    </a:lnTo>
                    <a:lnTo>
                      <a:pt x="121" y="189"/>
                    </a:lnTo>
                    <a:lnTo>
                      <a:pt x="112" y="182"/>
                    </a:lnTo>
                    <a:lnTo>
                      <a:pt x="107" y="189"/>
                    </a:lnTo>
                    <a:lnTo>
                      <a:pt x="100" y="192"/>
                    </a:lnTo>
                    <a:lnTo>
                      <a:pt x="95" y="197"/>
                    </a:lnTo>
                    <a:lnTo>
                      <a:pt x="90" y="201"/>
                    </a:lnTo>
                    <a:lnTo>
                      <a:pt x="84" y="205"/>
                    </a:lnTo>
                    <a:lnTo>
                      <a:pt x="78" y="214"/>
                    </a:lnTo>
                    <a:lnTo>
                      <a:pt x="74" y="218"/>
                    </a:lnTo>
                    <a:lnTo>
                      <a:pt x="72" y="224"/>
                    </a:lnTo>
                    <a:lnTo>
                      <a:pt x="70" y="229"/>
                    </a:lnTo>
                    <a:lnTo>
                      <a:pt x="68" y="230"/>
                    </a:lnTo>
                    <a:lnTo>
                      <a:pt x="63" y="230"/>
                    </a:lnTo>
                    <a:lnTo>
                      <a:pt x="61" y="231"/>
                    </a:lnTo>
                    <a:lnTo>
                      <a:pt x="60" y="232"/>
                    </a:lnTo>
                    <a:lnTo>
                      <a:pt x="58" y="229"/>
                    </a:lnTo>
                    <a:lnTo>
                      <a:pt x="54" y="221"/>
                    </a:lnTo>
                    <a:lnTo>
                      <a:pt x="48" y="212"/>
                    </a:lnTo>
                    <a:lnTo>
                      <a:pt x="43" y="202"/>
                    </a:lnTo>
                    <a:lnTo>
                      <a:pt x="37" y="191"/>
                    </a:lnTo>
                    <a:lnTo>
                      <a:pt x="30" y="181"/>
                    </a:lnTo>
                    <a:lnTo>
                      <a:pt x="25" y="170"/>
                    </a:lnTo>
                    <a:lnTo>
                      <a:pt x="17" y="176"/>
                    </a:lnTo>
                    <a:lnTo>
                      <a:pt x="13" y="186"/>
                    </a:lnTo>
                    <a:lnTo>
                      <a:pt x="8" y="194"/>
                    </a:lnTo>
                    <a:lnTo>
                      <a:pt x="4" y="196"/>
                    </a:lnTo>
                    <a:lnTo>
                      <a:pt x="0" y="196"/>
                    </a:lnTo>
                    <a:lnTo>
                      <a:pt x="3" y="188"/>
                    </a:lnTo>
                    <a:lnTo>
                      <a:pt x="4" y="187"/>
                    </a:lnTo>
                    <a:lnTo>
                      <a:pt x="17" y="135"/>
                    </a:lnTo>
                    <a:lnTo>
                      <a:pt x="6" y="129"/>
                    </a:lnTo>
                    <a:lnTo>
                      <a:pt x="9" y="123"/>
                    </a:lnTo>
                    <a:lnTo>
                      <a:pt x="13" y="118"/>
                    </a:lnTo>
                    <a:lnTo>
                      <a:pt x="21" y="111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8" y="115"/>
                    </a:lnTo>
                    <a:lnTo>
                      <a:pt x="44" y="121"/>
                    </a:lnTo>
                    <a:lnTo>
                      <a:pt x="55" y="132"/>
                    </a:lnTo>
                    <a:lnTo>
                      <a:pt x="58" y="129"/>
                    </a:lnTo>
                    <a:lnTo>
                      <a:pt x="68" y="117"/>
                    </a:lnTo>
                    <a:lnTo>
                      <a:pt x="75" y="106"/>
                    </a:lnTo>
                    <a:lnTo>
                      <a:pt x="80" y="102"/>
                    </a:lnTo>
                    <a:lnTo>
                      <a:pt x="88" y="86"/>
                    </a:lnTo>
                    <a:lnTo>
                      <a:pt x="86" y="81"/>
                    </a:lnTo>
                    <a:lnTo>
                      <a:pt x="78" y="82"/>
                    </a:lnTo>
                    <a:lnTo>
                      <a:pt x="71" y="88"/>
                    </a:lnTo>
                    <a:lnTo>
                      <a:pt x="67" y="87"/>
                    </a:lnTo>
                    <a:lnTo>
                      <a:pt x="54" y="95"/>
                    </a:lnTo>
                    <a:lnTo>
                      <a:pt x="41" y="100"/>
                    </a:lnTo>
                    <a:lnTo>
                      <a:pt x="34" y="99"/>
                    </a:lnTo>
                    <a:lnTo>
                      <a:pt x="38" y="94"/>
                    </a:lnTo>
                    <a:lnTo>
                      <a:pt x="36" y="88"/>
                    </a:lnTo>
                    <a:lnTo>
                      <a:pt x="34" y="83"/>
                    </a:lnTo>
                    <a:lnTo>
                      <a:pt x="41" y="80"/>
                    </a:lnTo>
                    <a:lnTo>
                      <a:pt x="46" y="79"/>
                    </a:lnTo>
                    <a:lnTo>
                      <a:pt x="49" y="77"/>
                    </a:lnTo>
                    <a:lnTo>
                      <a:pt x="48" y="67"/>
                    </a:lnTo>
                    <a:lnTo>
                      <a:pt x="45" y="59"/>
                    </a:lnTo>
                    <a:lnTo>
                      <a:pt x="49" y="53"/>
                    </a:lnTo>
                    <a:lnTo>
                      <a:pt x="56" y="52"/>
                    </a:lnTo>
                    <a:lnTo>
                      <a:pt x="60" y="48"/>
                    </a:lnTo>
                    <a:lnTo>
                      <a:pt x="64" y="43"/>
                    </a:lnTo>
                    <a:lnTo>
                      <a:pt x="68" y="41"/>
                    </a:lnTo>
                    <a:lnTo>
                      <a:pt x="74" y="36"/>
                    </a:lnTo>
                    <a:lnTo>
                      <a:pt x="80" y="37"/>
                    </a:lnTo>
                    <a:lnTo>
                      <a:pt x="87" y="36"/>
                    </a:lnTo>
                    <a:lnTo>
                      <a:pt x="100" y="21"/>
                    </a:lnTo>
                    <a:lnTo>
                      <a:pt x="112" y="7"/>
                    </a:lnTo>
                    <a:lnTo>
                      <a:pt x="118" y="0"/>
                    </a:lnTo>
                    <a:lnTo>
                      <a:pt x="121" y="2"/>
                    </a:lnTo>
                    <a:lnTo>
                      <a:pt x="127" y="9"/>
                    </a:lnTo>
                    <a:lnTo>
                      <a:pt x="140" y="22"/>
                    </a:lnTo>
                    <a:lnTo>
                      <a:pt x="140" y="24"/>
                    </a:lnTo>
                    <a:lnTo>
                      <a:pt x="148" y="32"/>
                    </a:lnTo>
                    <a:lnTo>
                      <a:pt x="145" y="34"/>
                    </a:lnTo>
                    <a:lnTo>
                      <a:pt x="139" y="37"/>
                    </a:lnTo>
                    <a:lnTo>
                      <a:pt x="138" y="40"/>
                    </a:lnTo>
                    <a:lnTo>
                      <a:pt x="142" y="45"/>
                    </a:lnTo>
                    <a:lnTo>
                      <a:pt x="148" y="49"/>
                    </a:lnTo>
                    <a:lnTo>
                      <a:pt x="149" y="49"/>
                    </a:lnTo>
                    <a:lnTo>
                      <a:pt x="155" y="47"/>
                    </a:lnTo>
                    <a:lnTo>
                      <a:pt x="160" y="44"/>
                    </a:lnTo>
                    <a:lnTo>
                      <a:pt x="164" y="42"/>
                    </a:lnTo>
                    <a:lnTo>
                      <a:pt x="172" y="41"/>
                    </a:lnTo>
                    <a:lnTo>
                      <a:pt x="180" y="41"/>
                    </a:lnTo>
                    <a:lnTo>
                      <a:pt x="193" y="42"/>
                    </a:lnTo>
                    <a:lnTo>
                      <a:pt x="202" y="46"/>
                    </a:lnTo>
                    <a:lnTo>
                      <a:pt x="204" y="54"/>
                    </a:lnTo>
                    <a:lnTo>
                      <a:pt x="210" y="50"/>
                    </a:lnTo>
                    <a:lnTo>
                      <a:pt x="214" y="47"/>
                    </a:lnTo>
                    <a:lnTo>
                      <a:pt x="217" y="46"/>
                    </a:lnTo>
                    <a:lnTo>
                      <a:pt x="226" y="5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72"/>
              <p:cNvSpPr>
                <a:spLocks noEditPoints="1"/>
              </p:cNvSpPr>
              <p:nvPr/>
            </p:nvSpPr>
            <p:spPr bwMode="auto">
              <a:xfrm>
                <a:off x="1353" y="1064"/>
                <a:ext cx="677" cy="204"/>
              </a:xfrm>
              <a:custGeom>
                <a:avLst/>
                <a:gdLst>
                  <a:gd name="T0" fmla="*/ 675 w 677"/>
                  <a:gd name="T1" fmla="*/ 146 h 204"/>
                  <a:gd name="T2" fmla="*/ 672 w 677"/>
                  <a:gd name="T3" fmla="*/ 156 h 204"/>
                  <a:gd name="T4" fmla="*/ 639 w 677"/>
                  <a:gd name="T5" fmla="*/ 204 h 204"/>
                  <a:gd name="T6" fmla="*/ 637 w 677"/>
                  <a:gd name="T7" fmla="*/ 203 h 204"/>
                  <a:gd name="T8" fmla="*/ 631 w 677"/>
                  <a:gd name="T9" fmla="*/ 198 h 204"/>
                  <a:gd name="T10" fmla="*/ 625 w 677"/>
                  <a:gd name="T11" fmla="*/ 195 h 204"/>
                  <a:gd name="T12" fmla="*/ 620 w 677"/>
                  <a:gd name="T13" fmla="*/ 186 h 204"/>
                  <a:gd name="T14" fmla="*/ 619 w 677"/>
                  <a:gd name="T15" fmla="*/ 187 h 204"/>
                  <a:gd name="T16" fmla="*/ 616 w 677"/>
                  <a:gd name="T17" fmla="*/ 175 h 204"/>
                  <a:gd name="T18" fmla="*/ 609 w 677"/>
                  <a:gd name="T19" fmla="*/ 161 h 204"/>
                  <a:gd name="T20" fmla="*/ 600 w 677"/>
                  <a:gd name="T21" fmla="*/ 149 h 204"/>
                  <a:gd name="T22" fmla="*/ 591 w 677"/>
                  <a:gd name="T23" fmla="*/ 127 h 204"/>
                  <a:gd name="T24" fmla="*/ 581 w 677"/>
                  <a:gd name="T25" fmla="*/ 112 h 204"/>
                  <a:gd name="T26" fmla="*/ 572 w 677"/>
                  <a:gd name="T27" fmla="*/ 98 h 204"/>
                  <a:gd name="T28" fmla="*/ 568 w 677"/>
                  <a:gd name="T29" fmla="*/ 90 h 204"/>
                  <a:gd name="T30" fmla="*/ 569 w 677"/>
                  <a:gd name="T31" fmla="*/ 89 h 204"/>
                  <a:gd name="T32" fmla="*/ 607 w 677"/>
                  <a:gd name="T33" fmla="*/ 73 h 204"/>
                  <a:gd name="T34" fmla="*/ 622 w 677"/>
                  <a:gd name="T35" fmla="*/ 64 h 204"/>
                  <a:gd name="T36" fmla="*/ 634 w 677"/>
                  <a:gd name="T37" fmla="*/ 89 h 204"/>
                  <a:gd name="T38" fmla="*/ 650 w 677"/>
                  <a:gd name="T39" fmla="*/ 120 h 204"/>
                  <a:gd name="T40" fmla="*/ 677 w 677"/>
                  <a:gd name="T41" fmla="*/ 138 h 204"/>
                  <a:gd name="T42" fmla="*/ 675 w 677"/>
                  <a:gd name="T43" fmla="*/ 146 h 204"/>
                  <a:gd name="T44" fmla="*/ 164 w 677"/>
                  <a:gd name="T45" fmla="*/ 6 h 204"/>
                  <a:gd name="T46" fmla="*/ 164 w 677"/>
                  <a:gd name="T47" fmla="*/ 7 h 204"/>
                  <a:gd name="T48" fmla="*/ 158 w 677"/>
                  <a:gd name="T49" fmla="*/ 17 h 204"/>
                  <a:gd name="T50" fmla="*/ 153 w 677"/>
                  <a:gd name="T51" fmla="*/ 22 h 204"/>
                  <a:gd name="T52" fmla="*/ 147 w 677"/>
                  <a:gd name="T53" fmla="*/ 29 h 204"/>
                  <a:gd name="T54" fmla="*/ 145 w 677"/>
                  <a:gd name="T55" fmla="*/ 49 h 204"/>
                  <a:gd name="T56" fmla="*/ 144 w 677"/>
                  <a:gd name="T57" fmla="*/ 61 h 204"/>
                  <a:gd name="T58" fmla="*/ 139 w 677"/>
                  <a:gd name="T59" fmla="*/ 67 h 204"/>
                  <a:gd name="T60" fmla="*/ 138 w 677"/>
                  <a:gd name="T61" fmla="*/ 74 h 204"/>
                  <a:gd name="T62" fmla="*/ 137 w 677"/>
                  <a:gd name="T63" fmla="*/ 86 h 204"/>
                  <a:gd name="T64" fmla="*/ 129 w 677"/>
                  <a:gd name="T65" fmla="*/ 93 h 204"/>
                  <a:gd name="T66" fmla="*/ 125 w 677"/>
                  <a:gd name="T67" fmla="*/ 96 h 204"/>
                  <a:gd name="T68" fmla="*/ 123 w 677"/>
                  <a:gd name="T69" fmla="*/ 100 h 204"/>
                  <a:gd name="T70" fmla="*/ 114 w 677"/>
                  <a:gd name="T71" fmla="*/ 96 h 204"/>
                  <a:gd name="T72" fmla="*/ 114 w 677"/>
                  <a:gd name="T73" fmla="*/ 91 h 204"/>
                  <a:gd name="T74" fmla="*/ 114 w 677"/>
                  <a:gd name="T75" fmla="*/ 78 h 204"/>
                  <a:gd name="T76" fmla="*/ 137 w 677"/>
                  <a:gd name="T77" fmla="*/ 11 h 204"/>
                  <a:gd name="T78" fmla="*/ 145 w 677"/>
                  <a:gd name="T79" fmla="*/ 0 h 204"/>
                  <a:gd name="T80" fmla="*/ 145 w 677"/>
                  <a:gd name="T81" fmla="*/ 0 h 204"/>
                  <a:gd name="T82" fmla="*/ 147 w 677"/>
                  <a:gd name="T83" fmla="*/ 3 h 204"/>
                  <a:gd name="T84" fmla="*/ 156 w 677"/>
                  <a:gd name="T85" fmla="*/ 7 h 204"/>
                  <a:gd name="T86" fmla="*/ 164 w 677"/>
                  <a:gd name="T87" fmla="*/ 6 h 204"/>
                  <a:gd name="T88" fmla="*/ 13 w 677"/>
                  <a:gd name="T89" fmla="*/ 39 h 204"/>
                  <a:gd name="T90" fmla="*/ 10 w 677"/>
                  <a:gd name="T91" fmla="*/ 54 h 204"/>
                  <a:gd name="T92" fmla="*/ 0 w 677"/>
                  <a:gd name="T93" fmla="*/ 54 h 204"/>
                  <a:gd name="T94" fmla="*/ 1 w 677"/>
                  <a:gd name="T95" fmla="*/ 51 h 204"/>
                  <a:gd name="T96" fmla="*/ 4 w 677"/>
                  <a:gd name="T97" fmla="*/ 39 h 204"/>
                  <a:gd name="T98" fmla="*/ 5 w 677"/>
                  <a:gd name="T99" fmla="*/ 36 h 204"/>
                  <a:gd name="T100" fmla="*/ 10 w 677"/>
                  <a:gd name="T101" fmla="*/ 39 h 204"/>
                  <a:gd name="T102" fmla="*/ 13 w 677"/>
                  <a:gd name="T103" fmla="*/ 38 h 204"/>
                  <a:gd name="T104" fmla="*/ 13 w 677"/>
                  <a:gd name="T105" fmla="*/ 39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7"/>
                  <a:gd name="T160" fmla="*/ 0 h 204"/>
                  <a:gd name="T161" fmla="*/ 677 w 677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7" h="204">
                    <a:moveTo>
                      <a:pt x="675" y="146"/>
                    </a:moveTo>
                    <a:lnTo>
                      <a:pt x="672" y="156"/>
                    </a:lnTo>
                    <a:lnTo>
                      <a:pt x="639" y="204"/>
                    </a:lnTo>
                    <a:lnTo>
                      <a:pt x="637" y="203"/>
                    </a:lnTo>
                    <a:lnTo>
                      <a:pt x="631" y="198"/>
                    </a:lnTo>
                    <a:lnTo>
                      <a:pt x="625" y="195"/>
                    </a:lnTo>
                    <a:lnTo>
                      <a:pt x="620" y="186"/>
                    </a:lnTo>
                    <a:lnTo>
                      <a:pt x="619" y="187"/>
                    </a:lnTo>
                    <a:lnTo>
                      <a:pt x="616" y="175"/>
                    </a:lnTo>
                    <a:lnTo>
                      <a:pt x="609" y="161"/>
                    </a:lnTo>
                    <a:lnTo>
                      <a:pt x="600" y="149"/>
                    </a:lnTo>
                    <a:lnTo>
                      <a:pt x="591" y="127"/>
                    </a:lnTo>
                    <a:lnTo>
                      <a:pt x="581" y="112"/>
                    </a:lnTo>
                    <a:lnTo>
                      <a:pt x="572" y="98"/>
                    </a:lnTo>
                    <a:lnTo>
                      <a:pt x="568" y="90"/>
                    </a:lnTo>
                    <a:lnTo>
                      <a:pt x="569" y="89"/>
                    </a:lnTo>
                    <a:lnTo>
                      <a:pt x="607" y="73"/>
                    </a:lnTo>
                    <a:lnTo>
                      <a:pt x="622" y="64"/>
                    </a:lnTo>
                    <a:lnTo>
                      <a:pt x="634" y="89"/>
                    </a:lnTo>
                    <a:lnTo>
                      <a:pt x="650" y="120"/>
                    </a:lnTo>
                    <a:lnTo>
                      <a:pt x="677" y="138"/>
                    </a:lnTo>
                    <a:lnTo>
                      <a:pt x="675" y="146"/>
                    </a:lnTo>
                    <a:close/>
                    <a:moveTo>
                      <a:pt x="164" y="6"/>
                    </a:moveTo>
                    <a:lnTo>
                      <a:pt x="164" y="7"/>
                    </a:lnTo>
                    <a:lnTo>
                      <a:pt x="158" y="17"/>
                    </a:lnTo>
                    <a:lnTo>
                      <a:pt x="153" y="22"/>
                    </a:lnTo>
                    <a:lnTo>
                      <a:pt x="147" y="29"/>
                    </a:lnTo>
                    <a:lnTo>
                      <a:pt x="145" y="49"/>
                    </a:lnTo>
                    <a:lnTo>
                      <a:pt x="144" y="61"/>
                    </a:lnTo>
                    <a:lnTo>
                      <a:pt x="139" y="67"/>
                    </a:lnTo>
                    <a:lnTo>
                      <a:pt x="138" y="74"/>
                    </a:lnTo>
                    <a:lnTo>
                      <a:pt x="137" y="86"/>
                    </a:lnTo>
                    <a:lnTo>
                      <a:pt x="129" y="93"/>
                    </a:lnTo>
                    <a:lnTo>
                      <a:pt x="125" y="96"/>
                    </a:lnTo>
                    <a:lnTo>
                      <a:pt x="123" y="100"/>
                    </a:lnTo>
                    <a:lnTo>
                      <a:pt x="114" y="96"/>
                    </a:lnTo>
                    <a:lnTo>
                      <a:pt x="114" y="91"/>
                    </a:lnTo>
                    <a:lnTo>
                      <a:pt x="114" y="78"/>
                    </a:lnTo>
                    <a:lnTo>
                      <a:pt x="137" y="11"/>
                    </a:lnTo>
                    <a:lnTo>
                      <a:pt x="145" y="0"/>
                    </a:lnTo>
                    <a:lnTo>
                      <a:pt x="147" y="3"/>
                    </a:lnTo>
                    <a:lnTo>
                      <a:pt x="156" y="7"/>
                    </a:lnTo>
                    <a:lnTo>
                      <a:pt x="164" y="6"/>
                    </a:lnTo>
                    <a:close/>
                    <a:moveTo>
                      <a:pt x="13" y="39"/>
                    </a:moveTo>
                    <a:lnTo>
                      <a:pt x="10" y="54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5" y="36"/>
                    </a:lnTo>
                    <a:lnTo>
                      <a:pt x="10" y="39"/>
                    </a:lnTo>
                    <a:lnTo>
                      <a:pt x="13" y="38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73"/>
              <p:cNvSpPr>
                <a:spLocks/>
              </p:cNvSpPr>
              <p:nvPr/>
            </p:nvSpPr>
            <p:spPr bwMode="auto">
              <a:xfrm>
                <a:off x="1122" y="2903"/>
                <a:ext cx="48" cy="65"/>
              </a:xfrm>
              <a:custGeom>
                <a:avLst/>
                <a:gdLst>
                  <a:gd name="T0" fmla="*/ 48 w 48"/>
                  <a:gd name="T1" fmla="*/ 16 h 65"/>
                  <a:gd name="T2" fmla="*/ 34 w 48"/>
                  <a:gd name="T3" fmla="*/ 50 h 65"/>
                  <a:gd name="T4" fmla="*/ 24 w 48"/>
                  <a:gd name="T5" fmla="*/ 65 h 65"/>
                  <a:gd name="T6" fmla="*/ 0 w 48"/>
                  <a:gd name="T7" fmla="*/ 43 h 65"/>
                  <a:gd name="T8" fmla="*/ 9 w 48"/>
                  <a:gd name="T9" fmla="*/ 0 h 65"/>
                  <a:gd name="T10" fmla="*/ 10 w 48"/>
                  <a:gd name="T11" fmla="*/ 0 h 65"/>
                  <a:gd name="T12" fmla="*/ 36 w 48"/>
                  <a:gd name="T13" fmla="*/ 7 h 65"/>
                  <a:gd name="T14" fmla="*/ 47 w 48"/>
                  <a:gd name="T15" fmla="*/ 16 h 65"/>
                  <a:gd name="T16" fmla="*/ 48 w 48"/>
                  <a:gd name="T17" fmla="*/ 16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65"/>
                  <a:gd name="T29" fmla="*/ 48 w 48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65">
                    <a:moveTo>
                      <a:pt x="48" y="16"/>
                    </a:moveTo>
                    <a:lnTo>
                      <a:pt x="34" y="50"/>
                    </a:lnTo>
                    <a:lnTo>
                      <a:pt x="24" y="65"/>
                    </a:lnTo>
                    <a:lnTo>
                      <a:pt x="0" y="4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36" y="7"/>
                    </a:lnTo>
                    <a:lnTo>
                      <a:pt x="47" y="16"/>
                    </a:ln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74"/>
              <p:cNvSpPr>
                <a:spLocks/>
              </p:cNvSpPr>
              <p:nvPr/>
            </p:nvSpPr>
            <p:spPr bwMode="auto">
              <a:xfrm>
                <a:off x="928" y="990"/>
                <a:ext cx="212" cy="276"/>
              </a:xfrm>
              <a:custGeom>
                <a:avLst/>
                <a:gdLst>
                  <a:gd name="T0" fmla="*/ 175 w 212"/>
                  <a:gd name="T1" fmla="*/ 170 h 276"/>
                  <a:gd name="T2" fmla="*/ 175 w 212"/>
                  <a:gd name="T3" fmla="*/ 170 h 276"/>
                  <a:gd name="T4" fmla="*/ 154 w 212"/>
                  <a:gd name="T5" fmla="*/ 168 h 276"/>
                  <a:gd name="T6" fmla="*/ 154 w 212"/>
                  <a:gd name="T7" fmla="*/ 189 h 276"/>
                  <a:gd name="T8" fmla="*/ 155 w 212"/>
                  <a:gd name="T9" fmla="*/ 225 h 276"/>
                  <a:gd name="T10" fmla="*/ 85 w 212"/>
                  <a:gd name="T11" fmla="*/ 229 h 276"/>
                  <a:gd name="T12" fmla="*/ 104 w 212"/>
                  <a:gd name="T13" fmla="*/ 269 h 276"/>
                  <a:gd name="T14" fmla="*/ 105 w 212"/>
                  <a:gd name="T15" fmla="*/ 276 h 276"/>
                  <a:gd name="T16" fmla="*/ 45 w 212"/>
                  <a:gd name="T17" fmla="*/ 263 h 276"/>
                  <a:gd name="T18" fmla="*/ 58 w 212"/>
                  <a:gd name="T19" fmla="*/ 217 h 276"/>
                  <a:gd name="T20" fmla="*/ 0 w 212"/>
                  <a:gd name="T21" fmla="*/ 156 h 276"/>
                  <a:gd name="T22" fmla="*/ 8 w 212"/>
                  <a:gd name="T23" fmla="*/ 113 h 276"/>
                  <a:gd name="T24" fmla="*/ 15 w 212"/>
                  <a:gd name="T25" fmla="*/ 109 h 276"/>
                  <a:gd name="T26" fmla="*/ 19 w 212"/>
                  <a:gd name="T27" fmla="*/ 103 h 276"/>
                  <a:gd name="T28" fmla="*/ 21 w 212"/>
                  <a:gd name="T29" fmla="*/ 91 h 276"/>
                  <a:gd name="T30" fmla="*/ 22 w 212"/>
                  <a:gd name="T31" fmla="*/ 78 h 276"/>
                  <a:gd name="T32" fmla="*/ 23 w 212"/>
                  <a:gd name="T33" fmla="*/ 72 h 276"/>
                  <a:gd name="T34" fmla="*/ 23 w 212"/>
                  <a:gd name="T35" fmla="*/ 62 h 276"/>
                  <a:gd name="T36" fmla="*/ 22 w 212"/>
                  <a:gd name="T37" fmla="*/ 56 h 276"/>
                  <a:gd name="T38" fmla="*/ 19 w 212"/>
                  <a:gd name="T39" fmla="*/ 53 h 276"/>
                  <a:gd name="T40" fmla="*/ 20 w 212"/>
                  <a:gd name="T41" fmla="*/ 42 h 276"/>
                  <a:gd name="T42" fmla="*/ 25 w 212"/>
                  <a:gd name="T43" fmla="*/ 43 h 276"/>
                  <a:gd name="T44" fmla="*/ 25 w 212"/>
                  <a:gd name="T45" fmla="*/ 43 h 276"/>
                  <a:gd name="T46" fmla="*/ 69 w 212"/>
                  <a:gd name="T47" fmla="*/ 59 h 276"/>
                  <a:gd name="T48" fmla="*/ 74 w 212"/>
                  <a:gd name="T49" fmla="*/ 60 h 276"/>
                  <a:gd name="T50" fmla="*/ 80 w 212"/>
                  <a:gd name="T51" fmla="*/ 66 h 276"/>
                  <a:gd name="T52" fmla="*/ 83 w 212"/>
                  <a:gd name="T53" fmla="*/ 66 h 276"/>
                  <a:gd name="T54" fmla="*/ 97 w 212"/>
                  <a:gd name="T55" fmla="*/ 69 h 276"/>
                  <a:gd name="T56" fmla="*/ 100 w 212"/>
                  <a:gd name="T57" fmla="*/ 61 h 276"/>
                  <a:gd name="T58" fmla="*/ 102 w 212"/>
                  <a:gd name="T59" fmla="*/ 61 h 276"/>
                  <a:gd name="T60" fmla="*/ 106 w 212"/>
                  <a:gd name="T61" fmla="*/ 59 h 276"/>
                  <a:gd name="T62" fmla="*/ 112 w 212"/>
                  <a:gd name="T63" fmla="*/ 53 h 276"/>
                  <a:gd name="T64" fmla="*/ 124 w 212"/>
                  <a:gd name="T65" fmla="*/ 52 h 276"/>
                  <a:gd name="T66" fmla="*/ 140 w 212"/>
                  <a:gd name="T67" fmla="*/ 52 h 276"/>
                  <a:gd name="T68" fmla="*/ 146 w 212"/>
                  <a:gd name="T69" fmla="*/ 50 h 276"/>
                  <a:gd name="T70" fmla="*/ 175 w 212"/>
                  <a:gd name="T71" fmla="*/ 52 h 276"/>
                  <a:gd name="T72" fmla="*/ 183 w 212"/>
                  <a:gd name="T73" fmla="*/ 52 h 276"/>
                  <a:gd name="T74" fmla="*/ 184 w 212"/>
                  <a:gd name="T75" fmla="*/ 44 h 276"/>
                  <a:gd name="T76" fmla="*/ 189 w 212"/>
                  <a:gd name="T77" fmla="*/ 34 h 276"/>
                  <a:gd name="T78" fmla="*/ 192 w 212"/>
                  <a:gd name="T79" fmla="*/ 33 h 276"/>
                  <a:gd name="T80" fmla="*/ 194 w 212"/>
                  <a:gd name="T81" fmla="*/ 29 h 276"/>
                  <a:gd name="T82" fmla="*/ 198 w 212"/>
                  <a:gd name="T83" fmla="*/ 30 h 276"/>
                  <a:gd name="T84" fmla="*/ 204 w 212"/>
                  <a:gd name="T85" fmla="*/ 11 h 276"/>
                  <a:gd name="T86" fmla="*/ 209 w 212"/>
                  <a:gd name="T87" fmla="*/ 0 h 276"/>
                  <a:gd name="T88" fmla="*/ 212 w 212"/>
                  <a:gd name="T89" fmla="*/ 117 h 276"/>
                  <a:gd name="T90" fmla="*/ 181 w 212"/>
                  <a:gd name="T91" fmla="*/ 116 h 276"/>
                  <a:gd name="T92" fmla="*/ 177 w 212"/>
                  <a:gd name="T93" fmla="*/ 153 h 276"/>
                  <a:gd name="T94" fmla="*/ 175 w 212"/>
                  <a:gd name="T95" fmla="*/ 170 h 2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2"/>
                  <a:gd name="T145" fmla="*/ 0 h 276"/>
                  <a:gd name="T146" fmla="*/ 212 w 212"/>
                  <a:gd name="T147" fmla="*/ 276 h 2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2" h="276">
                    <a:moveTo>
                      <a:pt x="175" y="170"/>
                    </a:moveTo>
                    <a:lnTo>
                      <a:pt x="175" y="170"/>
                    </a:lnTo>
                    <a:lnTo>
                      <a:pt x="154" y="168"/>
                    </a:lnTo>
                    <a:lnTo>
                      <a:pt x="154" y="189"/>
                    </a:lnTo>
                    <a:lnTo>
                      <a:pt x="155" y="225"/>
                    </a:lnTo>
                    <a:lnTo>
                      <a:pt x="85" y="229"/>
                    </a:lnTo>
                    <a:lnTo>
                      <a:pt x="104" y="269"/>
                    </a:lnTo>
                    <a:lnTo>
                      <a:pt x="105" y="276"/>
                    </a:lnTo>
                    <a:lnTo>
                      <a:pt x="45" y="263"/>
                    </a:lnTo>
                    <a:lnTo>
                      <a:pt x="58" y="217"/>
                    </a:lnTo>
                    <a:lnTo>
                      <a:pt x="0" y="156"/>
                    </a:lnTo>
                    <a:lnTo>
                      <a:pt x="8" y="113"/>
                    </a:lnTo>
                    <a:lnTo>
                      <a:pt x="15" y="109"/>
                    </a:lnTo>
                    <a:lnTo>
                      <a:pt x="19" y="103"/>
                    </a:lnTo>
                    <a:lnTo>
                      <a:pt x="21" y="91"/>
                    </a:lnTo>
                    <a:lnTo>
                      <a:pt x="22" y="78"/>
                    </a:lnTo>
                    <a:lnTo>
                      <a:pt x="23" y="72"/>
                    </a:lnTo>
                    <a:lnTo>
                      <a:pt x="23" y="62"/>
                    </a:lnTo>
                    <a:lnTo>
                      <a:pt x="22" y="56"/>
                    </a:lnTo>
                    <a:lnTo>
                      <a:pt x="19" y="53"/>
                    </a:lnTo>
                    <a:lnTo>
                      <a:pt x="20" y="42"/>
                    </a:lnTo>
                    <a:lnTo>
                      <a:pt x="25" y="43"/>
                    </a:lnTo>
                    <a:lnTo>
                      <a:pt x="69" y="59"/>
                    </a:lnTo>
                    <a:lnTo>
                      <a:pt x="74" y="60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2" y="61"/>
                    </a:lnTo>
                    <a:lnTo>
                      <a:pt x="106" y="59"/>
                    </a:lnTo>
                    <a:lnTo>
                      <a:pt x="112" y="53"/>
                    </a:lnTo>
                    <a:lnTo>
                      <a:pt x="124" y="52"/>
                    </a:lnTo>
                    <a:lnTo>
                      <a:pt x="140" y="52"/>
                    </a:lnTo>
                    <a:lnTo>
                      <a:pt x="146" y="50"/>
                    </a:lnTo>
                    <a:lnTo>
                      <a:pt x="175" y="52"/>
                    </a:lnTo>
                    <a:lnTo>
                      <a:pt x="183" y="52"/>
                    </a:lnTo>
                    <a:lnTo>
                      <a:pt x="184" y="44"/>
                    </a:lnTo>
                    <a:lnTo>
                      <a:pt x="189" y="34"/>
                    </a:lnTo>
                    <a:lnTo>
                      <a:pt x="192" y="33"/>
                    </a:lnTo>
                    <a:lnTo>
                      <a:pt x="194" y="29"/>
                    </a:lnTo>
                    <a:lnTo>
                      <a:pt x="198" y="30"/>
                    </a:lnTo>
                    <a:lnTo>
                      <a:pt x="204" y="11"/>
                    </a:lnTo>
                    <a:lnTo>
                      <a:pt x="209" y="0"/>
                    </a:lnTo>
                    <a:lnTo>
                      <a:pt x="212" y="117"/>
                    </a:lnTo>
                    <a:lnTo>
                      <a:pt x="181" y="116"/>
                    </a:lnTo>
                    <a:lnTo>
                      <a:pt x="177" y="153"/>
                    </a:lnTo>
                    <a:lnTo>
                      <a:pt x="175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6" name="Freeform 75"/>
              <p:cNvSpPr>
                <a:spLocks/>
              </p:cNvSpPr>
              <p:nvPr/>
            </p:nvSpPr>
            <p:spPr bwMode="auto">
              <a:xfrm>
                <a:off x="1006" y="896"/>
                <a:ext cx="131" cy="163"/>
              </a:xfrm>
              <a:custGeom>
                <a:avLst/>
                <a:gdLst>
                  <a:gd name="T0" fmla="*/ 131 w 131"/>
                  <a:gd name="T1" fmla="*/ 94 h 163"/>
                  <a:gd name="T2" fmla="*/ 126 w 131"/>
                  <a:gd name="T3" fmla="*/ 105 h 163"/>
                  <a:gd name="T4" fmla="*/ 120 w 131"/>
                  <a:gd name="T5" fmla="*/ 124 h 163"/>
                  <a:gd name="T6" fmla="*/ 116 w 131"/>
                  <a:gd name="T7" fmla="*/ 123 h 163"/>
                  <a:gd name="T8" fmla="*/ 114 w 131"/>
                  <a:gd name="T9" fmla="*/ 127 h 163"/>
                  <a:gd name="T10" fmla="*/ 111 w 131"/>
                  <a:gd name="T11" fmla="*/ 128 h 163"/>
                  <a:gd name="T12" fmla="*/ 106 w 131"/>
                  <a:gd name="T13" fmla="*/ 138 h 163"/>
                  <a:gd name="T14" fmla="*/ 105 w 131"/>
                  <a:gd name="T15" fmla="*/ 146 h 163"/>
                  <a:gd name="T16" fmla="*/ 97 w 131"/>
                  <a:gd name="T17" fmla="*/ 146 h 163"/>
                  <a:gd name="T18" fmla="*/ 68 w 131"/>
                  <a:gd name="T19" fmla="*/ 144 h 163"/>
                  <a:gd name="T20" fmla="*/ 62 w 131"/>
                  <a:gd name="T21" fmla="*/ 146 h 163"/>
                  <a:gd name="T22" fmla="*/ 46 w 131"/>
                  <a:gd name="T23" fmla="*/ 146 h 163"/>
                  <a:gd name="T24" fmla="*/ 34 w 131"/>
                  <a:gd name="T25" fmla="*/ 147 h 163"/>
                  <a:gd name="T26" fmla="*/ 28 w 131"/>
                  <a:gd name="T27" fmla="*/ 153 h 163"/>
                  <a:gd name="T28" fmla="*/ 24 w 131"/>
                  <a:gd name="T29" fmla="*/ 155 h 163"/>
                  <a:gd name="T30" fmla="*/ 22 w 131"/>
                  <a:gd name="T31" fmla="*/ 155 h 163"/>
                  <a:gd name="T32" fmla="*/ 19 w 131"/>
                  <a:gd name="T33" fmla="*/ 163 h 163"/>
                  <a:gd name="T34" fmla="*/ 5 w 131"/>
                  <a:gd name="T35" fmla="*/ 160 h 163"/>
                  <a:gd name="T36" fmla="*/ 10 w 131"/>
                  <a:gd name="T37" fmla="*/ 151 h 163"/>
                  <a:gd name="T38" fmla="*/ 16 w 131"/>
                  <a:gd name="T39" fmla="*/ 143 h 163"/>
                  <a:gd name="T40" fmla="*/ 8 w 131"/>
                  <a:gd name="T41" fmla="*/ 85 h 163"/>
                  <a:gd name="T42" fmla="*/ 3 w 131"/>
                  <a:gd name="T43" fmla="*/ 72 h 163"/>
                  <a:gd name="T44" fmla="*/ 0 w 131"/>
                  <a:gd name="T45" fmla="*/ 67 h 163"/>
                  <a:gd name="T46" fmla="*/ 1 w 131"/>
                  <a:gd name="T47" fmla="*/ 66 h 163"/>
                  <a:gd name="T48" fmla="*/ 3 w 131"/>
                  <a:gd name="T49" fmla="*/ 63 h 163"/>
                  <a:gd name="T50" fmla="*/ 3 w 131"/>
                  <a:gd name="T51" fmla="*/ 62 h 163"/>
                  <a:gd name="T52" fmla="*/ 7 w 131"/>
                  <a:gd name="T53" fmla="*/ 53 h 163"/>
                  <a:gd name="T54" fmla="*/ 7 w 131"/>
                  <a:gd name="T55" fmla="*/ 43 h 163"/>
                  <a:gd name="T56" fmla="*/ 7 w 131"/>
                  <a:gd name="T57" fmla="*/ 36 h 163"/>
                  <a:gd name="T58" fmla="*/ 8 w 131"/>
                  <a:gd name="T59" fmla="*/ 25 h 163"/>
                  <a:gd name="T60" fmla="*/ 8 w 131"/>
                  <a:gd name="T61" fmla="*/ 22 h 163"/>
                  <a:gd name="T62" fmla="*/ 12 w 131"/>
                  <a:gd name="T63" fmla="*/ 17 h 163"/>
                  <a:gd name="T64" fmla="*/ 13 w 131"/>
                  <a:gd name="T65" fmla="*/ 15 h 163"/>
                  <a:gd name="T66" fmla="*/ 13 w 131"/>
                  <a:gd name="T67" fmla="*/ 16 h 163"/>
                  <a:gd name="T68" fmla="*/ 16 w 131"/>
                  <a:gd name="T69" fmla="*/ 18 h 163"/>
                  <a:gd name="T70" fmla="*/ 58 w 131"/>
                  <a:gd name="T71" fmla="*/ 23 h 163"/>
                  <a:gd name="T72" fmla="*/ 76 w 131"/>
                  <a:gd name="T73" fmla="*/ 0 h 163"/>
                  <a:gd name="T74" fmla="*/ 114 w 131"/>
                  <a:gd name="T75" fmla="*/ 30 h 163"/>
                  <a:gd name="T76" fmla="*/ 131 w 131"/>
                  <a:gd name="T77" fmla="*/ 94 h 163"/>
                  <a:gd name="T78" fmla="*/ 131 w 131"/>
                  <a:gd name="T79" fmla="*/ 94 h 1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1"/>
                  <a:gd name="T121" fmla="*/ 0 h 163"/>
                  <a:gd name="T122" fmla="*/ 131 w 131"/>
                  <a:gd name="T123" fmla="*/ 163 h 1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1" h="163">
                    <a:moveTo>
                      <a:pt x="131" y="94"/>
                    </a:moveTo>
                    <a:lnTo>
                      <a:pt x="126" y="105"/>
                    </a:lnTo>
                    <a:lnTo>
                      <a:pt x="120" y="124"/>
                    </a:lnTo>
                    <a:lnTo>
                      <a:pt x="116" y="123"/>
                    </a:lnTo>
                    <a:lnTo>
                      <a:pt x="114" y="127"/>
                    </a:lnTo>
                    <a:lnTo>
                      <a:pt x="111" y="128"/>
                    </a:lnTo>
                    <a:lnTo>
                      <a:pt x="106" y="138"/>
                    </a:lnTo>
                    <a:lnTo>
                      <a:pt x="105" y="146"/>
                    </a:lnTo>
                    <a:lnTo>
                      <a:pt x="97" y="146"/>
                    </a:lnTo>
                    <a:lnTo>
                      <a:pt x="68" y="144"/>
                    </a:lnTo>
                    <a:lnTo>
                      <a:pt x="62" y="146"/>
                    </a:lnTo>
                    <a:lnTo>
                      <a:pt x="46" y="146"/>
                    </a:lnTo>
                    <a:lnTo>
                      <a:pt x="34" y="147"/>
                    </a:lnTo>
                    <a:lnTo>
                      <a:pt x="28" y="153"/>
                    </a:lnTo>
                    <a:lnTo>
                      <a:pt x="24" y="155"/>
                    </a:lnTo>
                    <a:lnTo>
                      <a:pt x="22" y="155"/>
                    </a:lnTo>
                    <a:lnTo>
                      <a:pt x="19" y="163"/>
                    </a:lnTo>
                    <a:lnTo>
                      <a:pt x="5" y="160"/>
                    </a:lnTo>
                    <a:lnTo>
                      <a:pt x="10" y="151"/>
                    </a:lnTo>
                    <a:lnTo>
                      <a:pt x="16" y="143"/>
                    </a:lnTo>
                    <a:lnTo>
                      <a:pt x="8" y="85"/>
                    </a:lnTo>
                    <a:lnTo>
                      <a:pt x="3" y="72"/>
                    </a:lnTo>
                    <a:lnTo>
                      <a:pt x="0" y="67"/>
                    </a:lnTo>
                    <a:lnTo>
                      <a:pt x="1" y="66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7" y="5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6" y="18"/>
                    </a:lnTo>
                    <a:lnTo>
                      <a:pt x="58" y="23"/>
                    </a:lnTo>
                    <a:lnTo>
                      <a:pt x="76" y="0"/>
                    </a:lnTo>
                    <a:lnTo>
                      <a:pt x="114" y="30"/>
                    </a:lnTo>
                    <a:lnTo>
                      <a:pt x="131" y="9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76"/>
              <p:cNvSpPr>
                <a:spLocks/>
              </p:cNvSpPr>
              <p:nvPr/>
            </p:nvSpPr>
            <p:spPr bwMode="auto">
              <a:xfrm>
                <a:off x="946" y="889"/>
                <a:ext cx="76" cy="167"/>
              </a:xfrm>
              <a:custGeom>
                <a:avLst/>
                <a:gdLst>
                  <a:gd name="T0" fmla="*/ 73 w 76"/>
                  <a:gd name="T1" fmla="*/ 22 h 167"/>
                  <a:gd name="T2" fmla="*/ 72 w 76"/>
                  <a:gd name="T3" fmla="*/ 24 h 167"/>
                  <a:gd name="T4" fmla="*/ 68 w 76"/>
                  <a:gd name="T5" fmla="*/ 29 h 167"/>
                  <a:gd name="T6" fmla="*/ 68 w 76"/>
                  <a:gd name="T7" fmla="*/ 32 h 167"/>
                  <a:gd name="T8" fmla="*/ 67 w 76"/>
                  <a:gd name="T9" fmla="*/ 43 h 167"/>
                  <a:gd name="T10" fmla="*/ 67 w 76"/>
                  <a:gd name="T11" fmla="*/ 50 h 167"/>
                  <a:gd name="T12" fmla="*/ 67 w 76"/>
                  <a:gd name="T13" fmla="*/ 60 h 167"/>
                  <a:gd name="T14" fmla="*/ 63 w 76"/>
                  <a:gd name="T15" fmla="*/ 69 h 167"/>
                  <a:gd name="T16" fmla="*/ 63 w 76"/>
                  <a:gd name="T17" fmla="*/ 70 h 167"/>
                  <a:gd name="T18" fmla="*/ 61 w 76"/>
                  <a:gd name="T19" fmla="*/ 73 h 167"/>
                  <a:gd name="T20" fmla="*/ 60 w 76"/>
                  <a:gd name="T21" fmla="*/ 74 h 167"/>
                  <a:gd name="T22" fmla="*/ 63 w 76"/>
                  <a:gd name="T23" fmla="*/ 79 h 167"/>
                  <a:gd name="T24" fmla="*/ 68 w 76"/>
                  <a:gd name="T25" fmla="*/ 92 h 167"/>
                  <a:gd name="T26" fmla="*/ 76 w 76"/>
                  <a:gd name="T27" fmla="*/ 150 h 167"/>
                  <a:gd name="T28" fmla="*/ 70 w 76"/>
                  <a:gd name="T29" fmla="*/ 158 h 167"/>
                  <a:gd name="T30" fmla="*/ 65 w 76"/>
                  <a:gd name="T31" fmla="*/ 167 h 167"/>
                  <a:gd name="T32" fmla="*/ 62 w 76"/>
                  <a:gd name="T33" fmla="*/ 167 h 167"/>
                  <a:gd name="T34" fmla="*/ 56 w 76"/>
                  <a:gd name="T35" fmla="*/ 161 h 167"/>
                  <a:gd name="T36" fmla="*/ 51 w 76"/>
                  <a:gd name="T37" fmla="*/ 160 h 167"/>
                  <a:gd name="T38" fmla="*/ 7 w 76"/>
                  <a:gd name="T39" fmla="*/ 144 h 167"/>
                  <a:gd name="T40" fmla="*/ 9 w 76"/>
                  <a:gd name="T41" fmla="*/ 143 h 167"/>
                  <a:gd name="T42" fmla="*/ 12 w 76"/>
                  <a:gd name="T43" fmla="*/ 121 h 167"/>
                  <a:gd name="T44" fmla="*/ 14 w 76"/>
                  <a:gd name="T45" fmla="*/ 113 h 167"/>
                  <a:gd name="T46" fmla="*/ 15 w 76"/>
                  <a:gd name="T47" fmla="*/ 108 h 167"/>
                  <a:gd name="T48" fmla="*/ 16 w 76"/>
                  <a:gd name="T49" fmla="*/ 103 h 167"/>
                  <a:gd name="T50" fmla="*/ 16 w 76"/>
                  <a:gd name="T51" fmla="*/ 97 h 167"/>
                  <a:gd name="T52" fmla="*/ 16 w 76"/>
                  <a:gd name="T53" fmla="*/ 91 h 167"/>
                  <a:gd name="T54" fmla="*/ 16 w 76"/>
                  <a:gd name="T55" fmla="*/ 86 h 167"/>
                  <a:gd name="T56" fmla="*/ 14 w 76"/>
                  <a:gd name="T57" fmla="*/ 78 h 167"/>
                  <a:gd name="T58" fmla="*/ 15 w 76"/>
                  <a:gd name="T59" fmla="*/ 78 h 167"/>
                  <a:gd name="T60" fmla="*/ 17 w 76"/>
                  <a:gd name="T61" fmla="*/ 77 h 167"/>
                  <a:gd name="T62" fmla="*/ 17 w 76"/>
                  <a:gd name="T63" fmla="*/ 72 h 167"/>
                  <a:gd name="T64" fmla="*/ 15 w 76"/>
                  <a:gd name="T65" fmla="*/ 62 h 167"/>
                  <a:gd name="T66" fmla="*/ 12 w 76"/>
                  <a:gd name="T67" fmla="*/ 55 h 167"/>
                  <a:gd name="T68" fmla="*/ 9 w 76"/>
                  <a:gd name="T69" fmla="*/ 50 h 167"/>
                  <a:gd name="T70" fmla="*/ 6 w 76"/>
                  <a:gd name="T71" fmla="*/ 41 h 167"/>
                  <a:gd name="T72" fmla="*/ 0 w 76"/>
                  <a:gd name="T73" fmla="*/ 31 h 167"/>
                  <a:gd name="T74" fmla="*/ 0 w 76"/>
                  <a:gd name="T75" fmla="*/ 29 h 167"/>
                  <a:gd name="T76" fmla="*/ 2 w 76"/>
                  <a:gd name="T77" fmla="*/ 27 h 167"/>
                  <a:gd name="T78" fmla="*/ 7 w 76"/>
                  <a:gd name="T79" fmla="*/ 24 h 167"/>
                  <a:gd name="T80" fmla="*/ 7 w 76"/>
                  <a:gd name="T81" fmla="*/ 24 h 167"/>
                  <a:gd name="T82" fmla="*/ 6 w 76"/>
                  <a:gd name="T83" fmla="*/ 19 h 167"/>
                  <a:gd name="T84" fmla="*/ 5 w 76"/>
                  <a:gd name="T85" fmla="*/ 13 h 167"/>
                  <a:gd name="T86" fmla="*/ 5 w 76"/>
                  <a:gd name="T87" fmla="*/ 8 h 167"/>
                  <a:gd name="T88" fmla="*/ 26 w 76"/>
                  <a:gd name="T89" fmla="*/ 21 h 167"/>
                  <a:gd name="T90" fmla="*/ 55 w 76"/>
                  <a:gd name="T91" fmla="*/ 0 h 167"/>
                  <a:gd name="T92" fmla="*/ 73 w 76"/>
                  <a:gd name="T93" fmla="*/ 22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6"/>
                  <a:gd name="T142" fmla="*/ 0 h 167"/>
                  <a:gd name="T143" fmla="*/ 76 w 76"/>
                  <a:gd name="T144" fmla="*/ 167 h 1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6" h="167">
                    <a:moveTo>
                      <a:pt x="73" y="22"/>
                    </a:moveTo>
                    <a:lnTo>
                      <a:pt x="72" y="24"/>
                    </a:lnTo>
                    <a:lnTo>
                      <a:pt x="68" y="29"/>
                    </a:lnTo>
                    <a:lnTo>
                      <a:pt x="68" y="32"/>
                    </a:lnTo>
                    <a:lnTo>
                      <a:pt x="67" y="43"/>
                    </a:lnTo>
                    <a:lnTo>
                      <a:pt x="67" y="50"/>
                    </a:lnTo>
                    <a:lnTo>
                      <a:pt x="67" y="60"/>
                    </a:lnTo>
                    <a:lnTo>
                      <a:pt x="63" y="69"/>
                    </a:lnTo>
                    <a:lnTo>
                      <a:pt x="63" y="70"/>
                    </a:lnTo>
                    <a:lnTo>
                      <a:pt x="61" y="73"/>
                    </a:lnTo>
                    <a:lnTo>
                      <a:pt x="60" y="74"/>
                    </a:lnTo>
                    <a:lnTo>
                      <a:pt x="63" y="79"/>
                    </a:lnTo>
                    <a:lnTo>
                      <a:pt x="68" y="92"/>
                    </a:lnTo>
                    <a:lnTo>
                      <a:pt x="76" y="150"/>
                    </a:lnTo>
                    <a:lnTo>
                      <a:pt x="70" y="158"/>
                    </a:lnTo>
                    <a:lnTo>
                      <a:pt x="65" y="167"/>
                    </a:lnTo>
                    <a:lnTo>
                      <a:pt x="62" y="167"/>
                    </a:lnTo>
                    <a:lnTo>
                      <a:pt x="56" y="161"/>
                    </a:lnTo>
                    <a:lnTo>
                      <a:pt x="51" y="160"/>
                    </a:lnTo>
                    <a:lnTo>
                      <a:pt x="7" y="144"/>
                    </a:lnTo>
                    <a:lnTo>
                      <a:pt x="9" y="143"/>
                    </a:lnTo>
                    <a:lnTo>
                      <a:pt x="12" y="121"/>
                    </a:lnTo>
                    <a:lnTo>
                      <a:pt x="14" y="113"/>
                    </a:lnTo>
                    <a:lnTo>
                      <a:pt x="15" y="108"/>
                    </a:lnTo>
                    <a:lnTo>
                      <a:pt x="16" y="103"/>
                    </a:lnTo>
                    <a:lnTo>
                      <a:pt x="16" y="97"/>
                    </a:lnTo>
                    <a:lnTo>
                      <a:pt x="16" y="91"/>
                    </a:lnTo>
                    <a:lnTo>
                      <a:pt x="16" y="8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7"/>
                    </a:lnTo>
                    <a:lnTo>
                      <a:pt x="17" y="72"/>
                    </a:lnTo>
                    <a:lnTo>
                      <a:pt x="15" y="62"/>
                    </a:lnTo>
                    <a:lnTo>
                      <a:pt x="12" y="55"/>
                    </a:lnTo>
                    <a:lnTo>
                      <a:pt x="9" y="50"/>
                    </a:lnTo>
                    <a:lnTo>
                      <a:pt x="6" y="4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7" y="24"/>
                    </a:lnTo>
                    <a:lnTo>
                      <a:pt x="6" y="19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26" y="21"/>
                    </a:lnTo>
                    <a:lnTo>
                      <a:pt x="55" y="0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77"/>
              <p:cNvSpPr>
                <a:spLocks/>
              </p:cNvSpPr>
              <p:nvPr/>
            </p:nvSpPr>
            <p:spPr bwMode="auto">
              <a:xfrm>
                <a:off x="880" y="824"/>
                <a:ext cx="73" cy="113"/>
              </a:xfrm>
              <a:custGeom>
                <a:avLst/>
                <a:gdLst>
                  <a:gd name="T0" fmla="*/ 7 w 73"/>
                  <a:gd name="T1" fmla="*/ 1 h 113"/>
                  <a:gd name="T2" fmla="*/ 8 w 73"/>
                  <a:gd name="T3" fmla="*/ 1 h 113"/>
                  <a:gd name="T4" fmla="*/ 16 w 73"/>
                  <a:gd name="T5" fmla="*/ 34 h 113"/>
                  <a:gd name="T6" fmla="*/ 42 w 73"/>
                  <a:gd name="T7" fmla="*/ 17 h 113"/>
                  <a:gd name="T8" fmla="*/ 49 w 73"/>
                  <a:gd name="T9" fmla="*/ 23 h 113"/>
                  <a:gd name="T10" fmla="*/ 54 w 73"/>
                  <a:gd name="T11" fmla="*/ 28 h 113"/>
                  <a:gd name="T12" fmla="*/ 60 w 73"/>
                  <a:gd name="T13" fmla="*/ 67 h 113"/>
                  <a:gd name="T14" fmla="*/ 71 w 73"/>
                  <a:gd name="T15" fmla="*/ 73 h 113"/>
                  <a:gd name="T16" fmla="*/ 71 w 73"/>
                  <a:gd name="T17" fmla="*/ 78 h 113"/>
                  <a:gd name="T18" fmla="*/ 72 w 73"/>
                  <a:gd name="T19" fmla="*/ 84 h 113"/>
                  <a:gd name="T20" fmla="*/ 73 w 73"/>
                  <a:gd name="T21" fmla="*/ 89 h 113"/>
                  <a:gd name="T22" fmla="*/ 73 w 73"/>
                  <a:gd name="T23" fmla="*/ 89 h 113"/>
                  <a:gd name="T24" fmla="*/ 68 w 73"/>
                  <a:gd name="T25" fmla="*/ 92 h 113"/>
                  <a:gd name="T26" fmla="*/ 66 w 73"/>
                  <a:gd name="T27" fmla="*/ 94 h 113"/>
                  <a:gd name="T28" fmla="*/ 66 w 73"/>
                  <a:gd name="T29" fmla="*/ 96 h 113"/>
                  <a:gd name="T30" fmla="*/ 66 w 73"/>
                  <a:gd name="T31" fmla="*/ 97 h 113"/>
                  <a:gd name="T32" fmla="*/ 61 w 73"/>
                  <a:gd name="T33" fmla="*/ 100 h 113"/>
                  <a:gd name="T34" fmla="*/ 57 w 73"/>
                  <a:gd name="T35" fmla="*/ 101 h 113"/>
                  <a:gd name="T36" fmla="*/ 52 w 73"/>
                  <a:gd name="T37" fmla="*/ 103 h 113"/>
                  <a:gd name="T38" fmla="*/ 47 w 73"/>
                  <a:gd name="T39" fmla="*/ 105 h 113"/>
                  <a:gd name="T40" fmla="*/ 43 w 73"/>
                  <a:gd name="T41" fmla="*/ 109 h 113"/>
                  <a:gd name="T42" fmla="*/ 41 w 73"/>
                  <a:gd name="T43" fmla="*/ 112 h 113"/>
                  <a:gd name="T44" fmla="*/ 36 w 73"/>
                  <a:gd name="T45" fmla="*/ 113 h 113"/>
                  <a:gd name="T46" fmla="*/ 31 w 73"/>
                  <a:gd name="T47" fmla="*/ 111 h 113"/>
                  <a:gd name="T48" fmla="*/ 22 w 73"/>
                  <a:gd name="T49" fmla="*/ 111 h 113"/>
                  <a:gd name="T50" fmla="*/ 16 w 73"/>
                  <a:gd name="T51" fmla="*/ 109 h 113"/>
                  <a:gd name="T52" fmla="*/ 0 w 73"/>
                  <a:gd name="T53" fmla="*/ 106 h 113"/>
                  <a:gd name="T54" fmla="*/ 0 w 73"/>
                  <a:gd name="T55" fmla="*/ 0 h 113"/>
                  <a:gd name="T56" fmla="*/ 7 w 73"/>
                  <a:gd name="T57" fmla="*/ 1 h 1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113"/>
                  <a:gd name="T89" fmla="*/ 73 w 73"/>
                  <a:gd name="T90" fmla="*/ 113 h 1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113">
                    <a:moveTo>
                      <a:pt x="7" y="1"/>
                    </a:moveTo>
                    <a:lnTo>
                      <a:pt x="8" y="1"/>
                    </a:lnTo>
                    <a:lnTo>
                      <a:pt x="16" y="34"/>
                    </a:lnTo>
                    <a:lnTo>
                      <a:pt x="42" y="17"/>
                    </a:lnTo>
                    <a:lnTo>
                      <a:pt x="49" y="23"/>
                    </a:lnTo>
                    <a:lnTo>
                      <a:pt x="54" y="28"/>
                    </a:lnTo>
                    <a:lnTo>
                      <a:pt x="60" y="67"/>
                    </a:lnTo>
                    <a:lnTo>
                      <a:pt x="71" y="73"/>
                    </a:lnTo>
                    <a:lnTo>
                      <a:pt x="71" y="78"/>
                    </a:lnTo>
                    <a:lnTo>
                      <a:pt x="72" y="84"/>
                    </a:lnTo>
                    <a:lnTo>
                      <a:pt x="73" y="89"/>
                    </a:lnTo>
                    <a:lnTo>
                      <a:pt x="68" y="92"/>
                    </a:lnTo>
                    <a:lnTo>
                      <a:pt x="66" y="94"/>
                    </a:lnTo>
                    <a:lnTo>
                      <a:pt x="66" y="96"/>
                    </a:lnTo>
                    <a:lnTo>
                      <a:pt x="66" y="97"/>
                    </a:lnTo>
                    <a:lnTo>
                      <a:pt x="61" y="100"/>
                    </a:lnTo>
                    <a:lnTo>
                      <a:pt x="57" y="101"/>
                    </a:lnTo>
                    <a:lnTo>
                      <a:pt x="52" y="103"/>
                    </a:lnTo>
                    <a:lnTo>
                      <a:pt x="47" y="105"/>
                    </a:lnTo>
                    <a:lnTo>
                      <a:pt x="43" y="109"/>
                    </a:lnTo>
                    <a:lnTo>
                      <a:pt x="41" y="112"/>
                    </a:lnTo>
                    <a:lnTo>
                      <a:pt x="36" y="113"/>
                    </a:lnTo>
                    <a:lnTo>
                      <a:pt x="31" y="111"/>
                    </a:lnTo>
                    <a:lnTo>
                      <a:pt x="22" y="111"/>
                    </a:lnTo>
                    <a:lnTo>
                      <a:pt x="16" y="109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78"/>
              <p:cNvSpPr>
                <a:spLocks/>
              </p:cNvSpPr>
              <p:nvPr/>
            </p:nvSpPr>
            <p:spPr bwMode="auto">
              <a:xfrm>
                <a:off x="880" y="1090"/>
                <a:ext cx="106" cy="236"/>
              </a:xfrm>
              <a:custGeom>
                <a:avLst/>
                <a:gdLst>
                  <a:gd name="T0" fmla="*/ 56 w 106"/>
                  <a:gd name="T1" fmla="*/ 13 h 236"/>
                  <a:gd name="T2" fmla="*/ 48 w 106"/>
                  <a:gd name="T3" fmla="*/ 56 h 236"/>
                  <a:gd name="T4" fmla="*/ 106 w 106"/>
                  <a:gd name="T5" fmla="*/ 117 h 236"/>
                  <a:gd name="T6" fmla="*/ 93 w 106"/>
                  <a:gd name="T7" fmla="*/ 163 h 236"/>
                  <a:gd name="T8" fmla="*/ 72 w 106"/>
                  <a:gd name="T9" fmla="*/ 236 h 236"/>
                  <a:gd name="T10" fmla="*/ 41 w 106"/>
                  <a:gd name="T11" fmla="*/ 235 h 236"/>
                  <a:gd name="T12" fmla="*/ 4 w 106"/>
                  <a:gd name="T13" fmla="*/ 194 h 236"/>
                  <a:gd name="T14" fmla="*/ 0 w 106"/>
                  <a:gd name="T15" fmla="*/ 193 h 236"/>
                  <a:gd name="T16" fmla="*/ 0 w 106"/>
                  <a:gd name="T17" fmla="*/ 0 h 236"/>
                  <a:gd name="T18" fmla="*/ 47 w 106"/>
                  <a:gd name="T19" fmla="*/ 11 h 236"/>
                  <a:gd name="T20" fmla="*/ 55 w 106"/>
                  <a:gd name="T21" fmla="*/ 14 h 236"/>
                  <a:gd name="T22" fmla="*/ 56 w 106"/>
                  <a:gd name="T23" fmla="*/ 13 h 2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236"/>
                  <a:gd name="T38" fmla="*/ 106 w 106"/>
                  <a:gd name="T39" fmla="*/ 236 h 2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236">
                    <a:moveTo>
                      <a:pt x="56" y="13"/>
                    </a:moveTo>
                    <a:lnTo>
                      <a:pt x="48" y="56"/>
                    </a:lnTo>
                    <a:lnTo>
                      <a:pt x="106" y="117"/>
                    </a:lnTo>
                    <a:lnTo>
                      <a:pt x="93" y="163"/>
                    </a:lnTo>
                    <a:lnTo>
                      <a:pt x="72" y="236"/>
                    </a:lnTo>
                    <a:lnTo>
                      <a:pt x="41" y="235"/>
                    </a:lnTo>
                    <a:lnTo>
                      <a:pt x="4" y="194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47" y="11"/>
                    </a:lnTo>
                    <a:lnTo>
                      <a:pt x="55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79"/>
              <p:cNvSpPr>
                <a:spLocks/>
              </p:cNvSpPr>
              <p:nvPr/>
            </p:nvSpPr>
            <p:spPr bwMode="auto">
              <a:xfrm>
                <a:off x="880" y="963"/>
                <a:ext cx="82" cy="141"/>
              </a:xfrm>
              <a:custGeom>
                <a:avLst/>
                <a:gdLst>
                  <a:gd name="T0" fmla="*/ 80 w 82"/>
                  <a:gd name="T1" fmla="*/ 4 h 141"/>
                  <a:gd name="T2" fmla="*/ 82 w 82"/>
                  <a:gd name="T3" fmla="*/ 12 h 141"/>
                  <a:gd name="T4" fmla="*/ 82 w 82"/>
                  <a:gd name="T5" fmla="*/ 17 h 141"/>
                  <a:gd name="T6" fmla="*/ 82 w 82"/>
                  <a:gd name="T7" fmla="*/ 23 h 141"/>
                  <a:gd name="T8" fmla="*/ 82 w 82"/>
                  <a:gd name="T9" fmla="*/ 29 h 141"/>
                  <a:gd name="T10" fmla="*/ 81 w 82"/>
                  <a:gd name="T11" fmla="*/ 34 h 141"/>
                  <a:gd name="T12" fmla="*/ 80 w 82"/>
                  <a:gd name="T13" fmla="*/ 39 h 141"/>
                  <a:gd name="T14" fmla="*/ 78 w 82"/>
                  <a:gd name="T15" fmla="*/ 47 h 141"/>
                  <a:gd name="T16" fmla="*/ 75 w 82"/>
                  <a:gd name="T17" fmla="*/ 69 h 141"/>
                  <a:gd name="T18" fmla="*/ 73 w 82"/>
                  <a:gd name="T19" fmla="*/ 70 h 141"/>
                  <a:gd name="T20" fmla="*/ 73 w 82"/>
                  <a:gd name="T21" fmla="*/ 70 h 141"/>
                  <a:gd name="T22" fmla="*/ 68 w 82"/>
                  <a:gd name="T23" fmla="*/ 69 h 141"/>
                  <a:gd name="T24" fmla="*/ 67 w 82"/>
                  <a:gd name="T25" fmla="*/ 80 h 141"/>
                  <a:gd name="T26" fmla="*/ 70 w 82"/>
                  <a:gd name="T27" fmla="*/ 83 h 141"/>
                  <a:gd name="T28" fmla="*/ 71 w 82"/>
                  <a:gd name="T29" fmla="*/ 89 h 141"/>
                  <a:gd name="T30" fmla="*/ 71 w 82"/>
                  <a:gd name="T31" fmla="*/ 99 h 141"/>
                  <a:gd name="T32" fmla="*/ 70 w 82"/>
                  <a:gd name="T33" fmla="*/ 105 h 141"/>
                  <a:gd name="T34" fmla="*/ 69 w 82"/>
                  <a:gd name="T35" fmla="*/ 118 h 141"/>
                  <a:gd name="T36" fmla="*/ 67 w 82"/>
                  <a:gd name="T37" fmla="*/ 130 h 141"/>
                  <a:gd name="T38" fmla="*/ 63 w 82"/>
                  <a:gd name="T39" fmla="*/ 136 h 141"/>
                  <a:gd name="T40" fmla="*/ 56 w 82"/>
                  <a:gd name="T41" fmla="*/ 140 h 141"/>
                  <a:gd name="T42" fmla="*/ 55 w 82"/>
                  <a:gd name="T43" fmla="*/ 141 h 141"/>
                  <a:gd name="T44" fmla="*/ 47 w 82"/>
                  <a:gd name="T45" fmla="*/ 138 h 141"/>
                  <a:gd name="T46" fmla="*/ 0 w 82"/>
                  <a:gd name="T47" fmla="*/ 127 h 141"/>
                  <a:gd name="T48" fmla="*/ 0 w 82"/>
                  <a:gd name="T49" fmla="*/ 11 h 141"/>
                  <a:gd name="T50" fmla="*/ 0 w 82"/>
                  <a:gd name="T51" fmla="*/ 11 h 141"/>
                  <a:gd name="T52" fmla="*/ 5 w 82"/>
                  <a:gd name="T53" fmla="*/ 12 h 141"/>
                  <a:gd name="T54" fmla="*/ 11 w 82"/>
                  <a:gd name="T55" fmla="*/ 11 h 141"/>
                  <a:gd name="T56" fmla="*/ 19 w 82"/>
                  <a:gd name="T57" fmla="*/ 10 h 141"/>
                  <a:gd name="T58" fmla="*/ 26 w 82"/>
                  <a:gd name="T59" fmla="*/ 8 h 141"/>
                  <a:gd name="T60" fmla="*/ 33 w 82"/>
                  <a:gd name="T61" fmla="*/ 8 h 141"/>
                  <a:gd name="T62" fmla="*/ 37 w 82"/>
                  <a:gd name="T63" fmla="*/ 6 h 141"/>
                  <a:gd name="T64" fmla="*/ 40 w 82"/>
                  <a:gd name="T65" fmla="*/ 4 h 141"/>
                  <a:gd name="T66" fmla="*/ 41 w 82"/>
                  <a:gd name="T67" fmla="*/ 2 h 141"/>
                  <a:gd name="T68" fmla="*/ 44 w 82"/>
                  <a:gd name="T69" fmla="*/ 0 h 141"/>
                  <a:gd name="T70" fmla="*/ 51 w 82"/>
                  <a:gd name="T71" fmla="*/ 0 h 141"/>
                  <a:gd name="T72" fmla="*/ 55 w 82"/>
                  <a:gd name="T73" fmla="*/ 0 h 141"/>
                  <a:gd name="T74" fmla="*/ 60 w 82"/>
                  <a:gd name="T75" fmla="*/ 0 h 141"/>
                  <a:gd name="T76" fmla="*/ 65 w 82"/>
                  <a:gd name="T77" fmla="*/ 2 h 141"/>
                  <a:gd name="T78" fmla="*/ 71 w 82"/>
                  <a:gd name="T79" fmla="*/ 4 h 141"/>
                  <a:gd name="T80" fmla="*/ 75 w 82"/>
                  <a:gd name="T81" fmla="*/ 4 h 141"/>
                  <a:gd name="T82" fmla="*/ 80 w 82"/>
                  <a:gd name="T83" fmla="*/ 4 h 1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2"/>
                  <a:gd name="T127" fmla="*/ 0 h 141"/>
                  <a:gd name="T128" fmla="*/ 82 w 82"/>
                  <a:gd name="T129" fmla="*/ 141 h 1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2" h="141">
                    <a:moveTo>
                      <a:pt x="80" y="4"/>
                    </a:moveTo>
                    <a:lnTo>
                      <a:pt x="82" y="12"/>
                    </a:lnTo>
                    <a:lnTo>
                      <a:pt x="82" y="17"/>
                    </a:lnTo>
                    <a:lnTo>
                      <a:pt x="82" y="23"/>
                    </a:lnTo>
                    <a:lnTo>
                      <a:pt x="82" y="29"/>
                    </a:lnTo>
                    <a:lnTo>
                      <a:pt x="81" y="34"/>
                    </a:lnTo>
                    <a:lnTo>
                      <a:pt x="80" y="39"/>
                    </a:lnTo>
                    <a:lnTo>
                      <a:pt x="78" y="47"/>
                    </a:lnTo>
                    <a:lnTo>
                      <a:pt x="75" y="69"/>
                    </a:lnTo>
                    <a:lnTo>
                      <a:pt x="73" y="70"/>
                    </a:lnTo>
                    <a:lnTo>
                      <a:pt x="68" y="69"/>
                    </a:lnTo>
                    <a:lnTo>
                      <a:pt x="67" y="80"/>
                    </a:lnTo>
                    <a:lnTo>
                      <a:pt x="70" y="83"/>
                    </a:lnTo>
                    <a:lnTo>
                      <a:pt x="71" y="89"/>
                    </a:lnTo>
                    <a:lnTo>
                      <a:pt x="71" y="99"/>
                    </a:lnTo>
                    <a:lnTo>
                      <a:pt x="70" y="105"/>
                    </a:lnTo>
                    <a:lnTo>
                      <a:pt x="69" y="118"/>
                    </a:lnTo>
                    <a:lnTo>
                      <a:pt x="67" y="130"/>
                    </a:lnTo>
                    <a:lnTo>
                      <a:pt x="63" y="136"/>
                    </a:lnTo>
                    <a:lnTo>
                      <a:pt x="56" y="140"/>
                    </a:lnTo>
                    <a:lnTo>
                      <a:pt x="55" y="141"/>
                    </a:lnTo>
                    <a:lnTo>
                      <a:pt x="47" y="138"/>
                    </a:lnTo>
                    <a:lnTo>
                      <a:pt x="0" y="127"/>
                    </a:lnTo>
                    <a:lnTo>
                      <a:pt x="0" y="11"/>
                    </a:lnTo>
                    <a:lnTo>
                      <a:pt x="5" y="12"/>
                    </a:lnTo>
                    <a:lnTo>
                      <a:pt x="11" y="11"/>
                    </a:lnTo>
                    <a:lnTo>
                      <a:pt x="19" y="10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40" y="4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5" y="2"/>
                    </a:lnTo>
                    <a:lnTo>
                      <a:pt x="71" y="4"/>
                    </a:lnTo>
                    <a:lnTo>
                      <a:pt x="75" y="4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80"/>
              <p:cNvSpPr>
                <a:spLocks/>
              </p:cNvSpPr>
              <p:nvPr/>
            </p:nvSpPr>
            <p:spPr bwMode="auto">
              <a:xfrm>
                <a:off x="880" y="920"/>
                <a:ext cx="83" cy="55"/>
              </a:xfrm>
              <a:custGeom>
                <a:avLst/>
                <a:gdLst>
                  <a:gd name="T0" fmla="*/ 80 w 83"/>
                  <a:gd name="T1" fmla="*/ 47 h 55"/>
                  <a:gd name="T2" fmla="*/ 75 w 83"/>
                  <a:gd name="T3" fmla="*/ 47 h 55"/>
                  <a:gd name="T4" fmla="*/ 71 w 83"/>
                  <a:gd name="T5" fmla="*/ 47 h 55"/>
                  <a:gd name="T6" fmla="*/ 65 w 83"/>
                  <a:gd name="T7" fmla="*/ 45 h 55"/>
                  <a:gd name="T8" fmla="*/ 60 w 83"/>
                  <a:gd name="T9" fmla="*/ 43 h 55"/>
                  <a:gd name="T10" fmla="*/ 55 w 83"/>
                  <a:gd name="T11" fmla="*/ 43 h 55"/>
                  <a:gd name="T12" fmla="*/ 51 w 83"/>
                  <a:gd name="T13" fmla="*/ 43 h 55"/>
                  <a:gd name="T14" fmla="*/ 44 w 83"/>
                  <a:gd name="T15" fmla="*/ 43 h 55"/>
                  <a:gd name="T16" fmla="*/ 41 w 83"/>
                  <a:gd name="T17" fmla="*/ 45 h 55"/>
                  <a:gd name="T18" fmla="*/ 40 w 83"/>
                  <a:gd name="T19" fmla="*/ 47 h 55"/>
                  <a:gd name="T20" fmla="*/ 37 w 83"/>
                  <a:gd name="T21" fmla="*/ 49 h 55"/>
                  <a:gd name="T22" fmla="*/ 33 w 83"/>
                  <a:gd name="T23" fmla="*/ 51 h 55"/>
                  <a:gd name="T24" fmla="*/ 26 w 83"/>
                  <a:gd name="T25" fmla="*/ 51 h 55"/>
                  <a:gd name="T26" fmla="*/ 19 w 83"/>
                  <a:gd name="T27" fmla="*/ 53 h 55"/>
                  <a:gd name="T28" fmla="*/ 11 w 83"/>
                  <a:gd name="T29" fmla="*/ 54 h 55"/>
                  <a:gd name="T30" fmla="*/ 5 w 83"/>
                  <a:gd name="T31" fmla="*/ 55 h 55"/>
                  <a:gd name="T32" fmla="*/ 0 w 83"/>
                  <a:gd name="T33" fmla="*/ 54 h 55"/>
                  <a:gd name="T34" fmla="*/ 0 w 83"/>
                  <a:gd name="T35" fmla="*/ 54 h 55"/>
                  <a:gd name="T36" fmla="*/ 0 w 83"/>
                  <a:gd name="T37" fmla="*/ 10 h 55"/>
                  <a:gd name="T38" fmla="*/ 16 w 83"/>
                  <a:gd name="T39" fmla="*/ 13 h 55"/>
                  <a:gd name="T40" fmla="*/ 22 w 83"/>
                  <a:gd name="T41" fmla="*/ 15 h 55"/>
                  <a:gd name="T42" fmla="*/ 31 w 83"/>
                  <a:gd name="T43" fmla="*/ 15 h 55"/>
                  <a:gd name="T44" fmla="*/ 36 w 83"/>
                  <a:gd name="T45" fmla="*/ 17 h 55"/>
                  <a:gd name="T46" fmla="*/ 41 w 83"/>
                  <a:gd name="T47" fmla="*/ 16 h 55"/>
                  <a:gd name="T48" fmla="*/ 43 w 83"/>
                  <a:gd name="T49" fmla="*/ 13 h 55"/>
                  <a:gd name="T50" fmla="*/ 47 w 83"/>
                  <a:gd name="T51" fmla="*/ 9 h 55"/>
                  <a:gd name="T52" fmla="*/ 52 w 83"/>
                  <a:gd name="T53" fmla="*/ 7 h 55"/>
                  <a:gd name="T54" fmla="*/ 57 w 83"/>
                  <a:gd name="T55" fmla="*/ 5 h 55"/>
                  <a:gd name="T56" fmla="*/ 61 w 83"/>
                  <a:gd name="T57" fmla="*/ 4 h 55"/>
                  <a:gd name="T58" fmla="*/ 66 w 83"/>
                  <a:gd name="T59" fmla="*/ 1 h 55"/>
                  <a:gd name="T60" fmla="*/ 66 w 83"/>
                  <a:gd name="T61" fmla="*/ 0 h 55"/>
                  <a:gd name="T62" fmla="*/ 72 w 83"/>
                  <a:gd name="T63" fmla="*/ 10 h 55"/>
                  <a:gd name="T64" fmla="*/ 75 w 83"/>
                  <a:gd name="T65" fmla="*/ 19 h 55"/>
                  <a:gd name="T66" fmla="*/ 78 w 83"/>
                  <a:gd name="T67" fmla="*/ 24 h 55"/>
                  <a:gd name="T68" fmla="*/ 81 w 83"/>
                  <a:gd name="T69" fmla="*/ 31 h 55"/>
                  <a:gd name="T70" fmla="*/ 83 w 83"/>
                  <a:gd name="T71" fmla="*/ 41 h 55"/>
                  <a:gd name="T72" fmla="*/ 83 w 83"/>
                  <a:gd name="T73" fmla="*/ 46 h 55"/>
                  <a:gd name="T74" fmla="*/ 81 w 83"/>
                  <a:gd name="T75" fmla="*/ 47 h 55"/>
                  <a:gd name="T76" fmla="*/ 80 w 83"/>
                  <a:gd name="T77" fmla="*/ 47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55"/>
                  <a:gd name="T119" fmla="*/ 83 w 83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55">
                    <a:moveTo>
                      <a:pt x="80" y="47"/>
                    </a:moveTo>
                    <a:lnTo>
                      <a:pt x="75" y="47"/>
                    </a:lnTo>
                    <a:lnTo>
                      <a:pt x="71" y="47"/>
                    </a:lnTo>
                    <a:lnTo>
                      <a:pt x="65" y="45"/>
                    </a:lnTo>
                    <a:lnTo>
                      <a:pt x="60" y="43"/>
                    </a:lnTo>
                    <a:lnTo>
                      <a:pt x="55" y="43"/>
                    </a:lnTo>
                    <a:lnTo>
                      <a:pt x="51" y="43"/>
                    </a:lnTo>
                    <a:lnTo>
                      <a:pt x="44" y="43"/>
                    </a:lnTo>
                    <a:lnTo>
                      <a:pt x="41" y="45"/>
                    </a:lnTo>
                    <a:lnTo>
                      <a:pt x="40" y="47"/>
                    </a:lnTo>
                    <a:lnTo>
                      <a:pt x="37" y="49"/>
                    </a:lnTo>
                    <a:lnTo>
                      <a:pt x="33" y="51"/>
                    </a:lnTo>
                    <a:lnTo>
                      <a:pt x="26" y="51"/>
                    </a:lnTo>
                    <a:lnTo>
                      <a:pt x="19" y="53"/>
                    </a:lnTo>
                    <a:lnTo>
                      <a:pt x="11" y="54"/>
                    </a:lnTo>
                    <a:lnTo>
                      <a:pt x="5" y="55"/>
                    </a:lnTo>
                    <a:lnTo>
                      <a:pt x="0" y="54"/>
                    </a:lnTo>
                    <a:lnTo>
                      <a:pt x="0" y="10"/>
                    </a:lnTo>
                    <a:lnTo>
                      <a:pt x="16" y="13"/>
                    </a:lnTo>
                    <a:lnTo>
                      <a:pt x="22" y="15"/>
                    </a:lnTo>
                    <a:lnTo>
                      <a:pt x="31" y="15"/>
                    </a:lnTo>
                    <a:lnTo>
                      <a:pt x="36" y="17"/>
                    </a:lnTo>
                    <a:lnTo>
                      <a:pt x="41" y="16"/>
                    </a:lnTo>
                    <a:lnTo>
                      <a:pt x="43" y="13"/>
                    </a:lnTo>
                    <a:lnTo>
                      <a:pt x="47" y="9"/>
                    </a:lnTo>
                    <a:lnTo>
                      <a:pt x="52" y="7"/>
                    </a:lnTo>
                    <a:lnTo>
                      <a:pt x="57" y="5"/>
                    </a:lnTo>
                    <a:lnTo>
                      <a:pt x="61" y="4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72" y="10"/>
                    </a:lnTo>
                    <a:lnTo>
                      <a:pt x="75" y="19"/>
                    </a:lnTo>
                    <a:lnTo>
                      <a:pt x="78" y="24"/>
                    </a:lnTo>
                    <a:lnTo>
                      <a:pt x="81" y="31"/>
                    </a:lnTo>
                    <a:lnTo>
                      <a:pt x="83" y="41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2" name="Freeform 81"/>
              <p:cNvSpPr>
                <a:spLocks/>
              </p:cNvSpPr>
              <p:nvPr/>
            </p:nvSpPr>
            <p:spPr bwMode="auto">
              <a:xfrm>
                <a:off x="983" y="2903"/>
                <a:ext cx="94" cy="75"/>
              </a:xfrm>
              <a:custGeom>
                <a:avLst/>
                <a:gdLst>
                  <a:gd name="T0" fmla="*/ 5 w 94"/>
                  <a:gd name="T1" fmla="*/ 58 h 75"/>
                  <a:gd name="T2" fmla="*/ 12 w 94"/>
                  <a:gd name="T3" fmla="*/ 45 h 75"/>
                  <a:gd name="T4" fmla="*/ 10 w 94"/>
                  <a:gd name="T5" fmla="*/ 39 h 75"/>
                  <a:gd name="T6" fmla="*/ 1 w 94"/>
                  <a:gd name="T7" fmla="*/ 16 h 75"/>
                  <a:gd name="T8" fmla="*/ 0 w 94"/>
                  <a:gd name="T9" fmla="*/ 14 h 75"/>
                  <a:gd name="T10" fmla="*/ 12 w 94"/>
                  <a:gd name="T11" fmla="*/ 9 h 75"/>
                  <a:gd name="T12" fmla="*/ 24 w 94"/>
                  <a:gd name="T13" fmla="*/ 0 h 75"/>
                  <a:gd name="T14" fmla="*/ 48 w 94"/>
                  <a:gd name="T15" fmla="*/ 1 h 75"/>
                  <a:gd name="T16" fmla="*/ 61 w 94"/>
                  <a:gd name="T17" fmla="*/ 4 h 75"/>
                  <a:gd name="T18" fmla="*/ 69 w 94"/>
                  <a:gd name="T19" fmla="*/ 17 h 75"/>
                  <a:gd name="T20" fmla="*/ 81 w 94"/>
                  <a:gd name="T21" fmla="*/ 24 h 75"/>
                  <a:gd name="T22" fmla="*/ 86 w 94"/>
                  <a:gd name="T23" fmla="*/ 33 h 75"/>
                  <a:gd name="T24" fmla="*/ 89 w 94"/>
                  <a:gd name="T25" fmla="*/ 40 h 75"/>
                  <a:gd name="T26" fmla="*/ 94 w 94"/>
                  <a:gd name="T27" fmla="*/ 46 h 75"/>
                  <a:gd name="T28" fmla="*/ 93 w 94"/>
                  <a:gd name="T29" fmla="*/ 46 h 75"/>
                  <a:gd name="T30" fmla="*/ 74 w 94"/>
                  <a:gd name="T31" fmla="*/ 57 h 75"/>
                  <a:gd name="T32" fmla="*/ 57 w 94"/>
                  <a:gd name="T33" fmla="*/ 68 h 75"/>
                  <a:gd name="T34" fmla="*/ 44 w 94"/>
                  <a:gd name="T35" fmla="*/ 75 h 75"/>
                  <a:gd name="T36" fmla="*/ 36 w 94"/>
                  <a:gd name="T37" fmla="*/ 68 h 75"/>
                  <a:gd name="T38" fmla="*/ 5 w 94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4"/>
                  <a:gd name="T61" fmla="*/ 0 h 75"/>
                  <a:gd name="T62" fmla="*/ 94 w 94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4" h="75">
                    <a:moveTo>
                      <a:pt x="5" y="58"/>
                    </a:moveTo>
                    <a:lnTo>
                      <a:pt x="12" y="45"/>
                    </a:lnTo>
                    <a:lnTo>
                      <a:pt x="10" y="39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2" y="9"/>
                    </a:lnTo>
                    <a:lnTo>
                      <a:pt x="24" y="0"/>
                    </a:lnTo>
                    <a:lnTo>
                      <a:pt x="48" y="1"/>
                    </a:lnTo>
                    <a:lnTo>
                      <a:pt x="61" y="4"/>
                    </a:lnTo>
                    <a:lnTo>
                      <a:pt x="69" y="17"/>
                    </a:lnTo>
                    <a:lnTo>
                      <a:pt x="81" y="24"/>
                    </a:lnTo>
                    <a:lnTo>
                      <a:pt x="86" y="33"/>
                    </a:lnTo>
                    <a:lnTo>
                      <a:pt x="89" y="40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74" y="57"/>
                    </a:lnTo>
                    <a:lnTo>
                      <a:pt x="57" y="68"/>
                    </a:lnTo>
                    <a:lnTo>
                      <a:pt x="44" y="75"/>
                    </a:lnTo>
                    <a:lnTo>
                      <a:pt x="36" y="68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3" name="Freeform 82"/>
              <p:cNvSpPr>
                <a:spLocks noEditPoints="1"/>
              </p:cNvSpPr>
              <p:nvPr/>
            </p:nvSpPr>
            <p:spPr bwMode="auto">
              <a:xfrm>
                <a:off x="880" y="1632"/>
                <a:ext cx="3194" cy="2425"/>
              </a:xfrm>
              <a:custGeom>
                <a:avLst/>
                <a:gdLst>
                  <a:gd name="T0" fmla="*/ 2553 w 3194"/>
                  <a:gd name="T1" fmla="*/ 1333 h 2425"/>
                  <a:gd name="T2" fmla="*/ 2607 w 3194"/>
                  <a:gd name="T3" fmla="*/ 1345 h 2425"/>
                  <a:gd name="T4" fmla="*/ 2633 w 3194"/>
                  <a:gd name="T5" fmla="*/ 1384 h 2425"/>
                  <a:gd name="T6" fmla="*/ 2767 w 3194"/>
                  <a:gd name="T7" fmla="*/ 1605 h 2425"/>
                  <a:gd name="T8" fmla="*/ 2968 w 3194"/>
                  <a:gd name="T9" fmla="*/ 1843 h 2425"/>
                  <a:gd name="T10" fmla="*/ 2915 w 3194"/>
                  <a:gd name="T11" fmla="*/ 1934 h 2425"/>
                  <a:gd name="T12" fmla="*/ 2757 w 3194"/>
                  <a:gd name="T13" fmla="*/ 1964 h 2425"/>
                  <a:gd name="T14" fmla="*/ 2628 w 3194"/>
                  <a:gd name="T15" fmla="*/ 2081 h 2425"/>
                  <a:gd name="T16" fmla="*/ 2606 w 3194"/>
                  <a:gd name="T17" fmla="*/ 1819 h 2425"/>
                  <a:gd name="T18" fmla="*/ 2363 w 3194"/>
                  <a:gd name="T19" fmla="*/ 1384 h 2425"/>
                  <a:gd name="T20" fmla="*/ 2311 w 3194"/>
                  <a:gd name="T21" fmla="*/ 1301 h 2425"/>
                  <a:gd name="T22" fmla="*/ 2455 w 3194"/>
                  <a:gd name="T23" fmla="*/ 1320 h 2425"/>
                  <a:gd name="T24" fmla="*/ 2514 w 3194"/>
                  <a:gd name="T25" fmla="*/ 1329 h 2425"/>
                  <a:gd name="T26" fmla="*/ 2052 w 3194"/>
                  <a:gd name="T27" fmla="*/ 95 h 2425"/>
                  <a:gd name="T28" fmla="*/ 2101 w 3194"/>
                  <a:gd name="T29" fmla="*/ 193 h 2425"/>
                  <a:gd name="T30" fmla="*/ 2113 w 3194"/>
                  <a:gd name="T31" fmla="*/ 247 h 2425"/>
                  <a:gd name="T32" fmla="*/ 2134 w 3194"/>
                  <a:gd name="T33" fmla="*/ 262 h 2425"/>
                  <a:gd name="T34" fmla="*/ 2130 w 3194"/>
                  <a:gd name="T35" fmla="*/ 320 h 2425"/>
                  <a:gd name="T36" fmla="*/ 2158 w 3194"/>
                  <a:gd name="T37" fmla="*/ 378 h 2425"/>
                  <a:gd name="T38" fmla="*/ 2173 w 3194"/>
                  <a:gd name="T39" fmla="*/ 427 h 2425"/>
                  <a:gd name="T40" fmla="*/ 2186 w 3194"/>
                  <a:gd name="T41" fmla="*/ 474 h 2425"/>
                  <a:gd name="T42" fmla="*/ 2215 w 3194"/>
                  <a:gd name="T43" fmla="*/ 538 h 2425"/>
                  <a:gd name="T44" fmla="*/ 2012 w 3194"/>
                  <a:gd name="T45" fmla="*/ 594 h 2425"/>
                  <a:gd name="T46" fmla="*/ 1916 w 3194"/>
                  <a:gd name="T47" fmla="*/ 599 h 2425"/>
                  <a:gd name="T48" fmla="*/ 1789 w 3194"/>
                  <a:gd name="T49" fmla="*/ 361 h 2425"/>
                  <a:gd name="T50" fmla="*/ 1800 w 3194"/>
                  <a:gd name="T51" fmla="*/ 210 h 2425"/>
                  <a:gd name="T52" fmla="*/ 2003 w 3194"/>
                  <a:gd name="T53" fmla="*/ 13 h 2425"/>
                  <a:gd name="T54" fmla="*/ 2051 w 3194"/>
                  <a:gd name="T55" fmla="*/ 48 h 2425"/>
                  <a:gd name="T56" fmla="*/ 441 w 3194"/>
                  <a:gd name="T57" fmla="*/ 2234 h 2425"/>
                  <a:gd name="T58" fmla="*/ 84 w 3194"/>
                  <a:gd name="T59" fmla="*/ 2425 h 2425"/>
                  <a:gd name="T60" fmla="*/ 282 w 3194"/>
                  <a:gd name="T61" fmla="*/ 2239 h 2425"/>
                  <a:gd name="T62" fmla="*/ 417 w 3194"/>
                  <a:gd name="T63" fmla="*/ 2118 h 2425"/>
                  <a:gd name="T64" fmla="*/ 522 w 3194"/>
                  <a:gd name="T65" fmla="*/ 2012 h 2425"/>
                  <a:gd name="T66" fmla="*/ 528 w 3194"/>
                  <a:gd name="T67" fmla="*/ 2055 h 2425"/>
                  <a:gd name="T68" fmla="*/ 509 w 3194"/>
                  <a:gd name="T69" fmla="*/ 2115 h 2425"/>
                  <a:gd name="T70" fmla="*/ 1532 w 3194"/>
                  <a:gd name="T71" fmla="*/ 2304 h 2425"/>
                  <a:gd name="T72" fmla="*/ 1581 w 3194"/>
                  <a:gd name="T73" fmla="*/ 2292 h 2425"/>
                  <a:gd name="T74" fmla="*/ 1639 w 3194"/>
                  <a:gd name="T75" fmla="*/ 2289 h 2425"/>
                  <a:gd name="T76" fmla="*/ 1673 w 3194"/>
                  <a:gd name="T77" fmla="*/ 2333 h 2425"/>
                  <a:gd name="T78" fmla="*/ 1432 w 3194"/>
                  <a:gd name="T79" fmla="*/ 2425 h 2425"/>
                  <a:gd name="T80" fmla="*/ 1417 w 3194"/>
                  <a:gd name="T81" fmla="*/ 2396 h 2425"/>
                  <a:gd name="T82" fmla="*/ 1431 w 3194"/>
                  <a:gd name="T83" fmla="*/ 2365 h 2425"/>
                  <a:gd name="T84" fmla="*/ 1449 w 3194"/>
                  <a:gd name="T85" fmla="*/ 2365 h 2425"/>
                  <a:gd name="T86" fmla="*/ 1466 w 3194"/>
                  <a:gd name="T87" fmla="*/ 2392 h 2425"/>
                  <a:gd name="T88" fmla="*/ 1467 w 3194"/>
                  <a:gd name="T89" fmla="*/ 2356 h 2425"/>
                  <a:gd name="T90" fmla="*/ 1485 w 3194"/>
                  <a:gd name="T91" fmla="*/ 2286 h 2425"/>
                  <a:gd name="T92" fmla="*/ 112 w 3194"/>
                  <a:gd name="T93" fmla="*/ 1220 h 2425"/>
                  <a:gd name="T94" fmla="*/ 97 w 3194"/>
                  <a:gd name="T95" fmla="*/ 1263 h 2425"/>
                  <a:gd name="T96" fmla="*/ 113 w 3194"/>
                  <a:gd name="T97" fmla="*/ 1310 h 2425"/>
                  <a:gd name="T98" fmla="*/ 103 w 3194"/>
                  <a:gd name="T99" fmla="*/ 1337 h 2425"/>
                  <a:gd name="T100" fmla="*/ 70 w 3194"/>
                  <a:gd name="T101" fmla="*/ 1455 h 2425"/>
                  <a:gd name="T102" fmla="*/ 39 w 3194"/>
                  <a:gd name="T103" fmla="*/ 1477 h 2425"/>
                  <a:gd name="T104" fmla="*/ 62 w 3194"/>
                  <a:gd name="T105" fmla="*/ 1192 h 2425"/>
                  <a:gd name="T106" fmla="*/ 3194 w 3194"/>
                  <a:gd name="T107" fmla="*/ 33 h 2425"/>
                  <a:gd name="T108" fmla="*/ 3099 w 3194"/>
                  <a:gd name="T109" fmla="*/ 185 h 2425"/>
                  <a:gd name="T110" fmla="*/ 3084 w 3194"/>
                  <a:gd name="T111" fmla="*/ 85 h 2425"/>
                  <a:gd name="T112" fmla="*/ 3000 w 3194"/>
                  <a:gd name="T113" fmla="*/ 107 h 2425"/>
                  <a:gd name="T114" fmla="*/ 2989 w 3194"/>
                  <a:gd name="T115" fmla="*/ 37 h 2425"/>
                  <a:gd name="T116" fmla="*/ 3194 w 3194"/>
                  <a:gd name="T117" fmla="*/ 33 h 2425"/>
                  <a:gd name="T118" fmla="*/ 1332 w 3194"/>
                  <a:gd name="T119" fmla="*/ 2405 h 2425"/>
                  <a:gd name="T120" fmla="*/ 1374 w 3194"/>
                  <a:gd name="T121" fmla="*/ 2368 h 24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94"/>
                  <a:gd name="T184" fmla="*/ 0 h 2425"/>
                  <a:gd name="T185" fmla="*/ 3194 w 3194"/>
                  <a:gd name="T186" fmla="*/ 2425 h 24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94" h="2425">
                    <a:moveTo>
                      <a:pt x="2514" y="1329"/>
                    </a:moveTo>
                    <a:lnTo>
                      <a:pt x="2522" y="1332"/>
                    </a:lnTo>
                    <a:lnTo>
                      <a:pt x="2538" y="1332"/>
                    </a:lnTo>
                    <a:lnTo>
                      <a:pt x="2553" y="1333"/>
                    </a:lnTo>
                    <a:lnTo>
                      <a:pt x="2575" y="1336"/>
                    </a:lnTo>
                    <a:lnTo>
                      <a:pt x="2589" y="1340"/>
                    </a:lnTo>
                    <a:lnTo>
                      <a:pt x="2598" y="1342"/>
                    </a:lnTo>
                    <a:lnTo>
                      <a:pt x="2607" y="1345"/>
                    </a:lnTo>
                    <a:lnTo>
                      <a:pt x="2614" y="1347"/>
                    </a:lnTo>
                    <a:lnTo>
                      <a:pt x="2616" y="1348"/>
                    </a:lnTo>
                    <a:lnTo>
                      <a:pt x="2626" y="1363"/>
                    </a:lnTo>
                    <a:lnTo>
                      <a:pt x="2633" y="1384"/>
                    </a:lnTo>
                    <a:lnTo>
                      <a:pt x="2649" y="1396"/>
                    </a:lnTo>
                    <a:lnTo>
                      <a:pt x="2644" y="1399"/>
                    </a:lnTo>
                    <a:lnTo>
                      <a:pt x="2694" y="1500"/>
                    </a:lnTo>
                    <a:lnTo>
                      <a:pt x="2767" y="1605"/>
                    </a:lnTo>
                    <a:lnTo>
                      <a:pt x="2836" y="1661"/>
                    </a:lnTo>
                    <a:lnTo>
                      <a:pt x="2896" y="1718"/>
                    </a:lnTo>
                    <a:lnTo>
                      <a:pt x="2937" y="1779"/>
                    </a:lnTo>
                    <a:lnTo>
                      <a:pt x="2968" y="1843"/>
                    </a:lnTo>
                    <a:lnTo>
                      <a:pt x="2988" y="1913"/>
                    </a:lnTo>
                    <a:lnTo>
                      <a:pt x="2995" y="1957"/>
                    </a:lnTo>
                    <a:lnTo>
                      <a:pt x="2944" y="1946"/>
                    </a:lnTo>
                    <a:lnTo>
                      <a:pt x="2915" y="1934"/>
                    </a:lnTo>
                    <a:lnTo>
                      <a:pt x="2889" y="1937"/>
                    </a:lnTo>
                    <a:lnTo>
                      <a:pt x="2874" y="1962"/>
                    </a:lnTo>
                    <a:lnTo>
                      <a:pt x="2793" y="1964"/>
                    </a:lnTo>
                    <a:lnTo>
                      <a:pt x="2757" y="1964"/>
                    </a:lnTo>
                    <a:lnTo>
                      <a:pt x="2734" y="1987"/>
                    </a:lnTo>
                    <a:lnTo>
                      <a:pt x="2695" y="2042"/>
                    </a:lnTo>
                    <a:lnTo>
                      <a:pt x="2666" y="2071"/>
                    </a:lnTo>
                    <a:lnTo>
                      <a:pt x="2628" y="2081"/>
                    </a:lnTo>
                    <a:lnTo>
                      <a:pt x="2573" y="2066"/>
                    </a:lnTo>
                    <a:lnTo>
                      <a:pt x="2588" y="2045"/>
                    </a:lnTo>
                    <a:lnTo>
                      <a:pt x="2608" y="1908"/>
                    </a:lnTo>
                    <a:lnTo>
                      <a:pt x="2606" y="1819"/>
                    </a:lnTo>
                    <a:lnTo>
                      <a:pt x="2512" y="1680"/>
                    </a:lnTo>
                    <a:lnTo>
                      <a:pt x="2440" y="1561"/>
                    </a:lnTo>
                    <a:lnTo>
                      <a:pt x="2412" y="1475"/>
                    </a:lnTo>
                    <a:lnTo>
                      <a:pt x="2363" y="1384"/>
                    </a:lnTo>
                    <a:lnTo>
                      <a:pt x="2280" y="1364"/>
                    </a:lnTo>
                    <a:lnTo>
                      <a:pt x="2265" y="1361"/>
                    </a:lnTo>
                    <a:lnTo>
                      <a:pt x="2293" y="1329"/>
                    </a:lnTo>
                    <a:lnTo>
                      <a:pt x="2311" y="1301"/>
                    </a:lnTo>
                    <a:lnTo>
                      <a:pt x="2387" y="1288"/>
                    </a:lnTo>
                    <a:lnTo>
                      <a:pt x="2401" y="1297"/>
                    </a:lnTo>
                    <a:lnTo>
                      <a:pt x="2429" y="1312"/>
                    </a:lnTo>
                    <a:lnTo>
                      <a:pt x="2455" y="1320"/>
                    </a:lnTo>
                    <a:lnTo>
                      <a:pt x="2468" y="1323"/>
                    </a:lnTo>
                    <a:lnTo>
                      <a:pt x="2498" y="1329"/>
                    </a:lnTo>
                    <a:lnTo>
                      <a:pt x="2514" y="1331"/>
                    </a:lnTo>
                    <a:lnTo>
                      <a:pt x="2514" y="1329"/>
                    </a:lnTo>
                    <a:close/>
                    <a:moveTo>
                      <a:pt x="2051" y="48"/>
                    </a:moveTo>
                    <a:lnTo>
                      <a:pt x="2057" y="52"/>
                    </a:lnTo>
                    <a:lnTo>
                      <a:pt x="2062" y="71"/>
                    </a:lnTo>
                    <a:lnTo>
                      <a:pt x="2052" y="95"/>
                    </a:lnTo>
                    <a:lnTo>
                      <a:pt x="2059" y="118"/>
                    </a:lnTo>
                    <a:lnTo>
                      <a:pt x="2073" y="147"/>
                    </a:lnTo>
                    <a:lnTo>
                      <a:pt x="2083" y="153"/>
                    </a:lnTo>
                    <a:lnTo>
                      <a:pt x="2101" y="193"/>
                    </a:lnTo>
                    <a:lnTo>
                      <a:pt x="2117" y="208"/>
                    </a:lnTo>
                    <a:lnTo>
                      <a:pt x="2118" y="217"/>
                    </a:lnTo>
                    <a:lnTo>
                      <a:pt x="2119" y="229"/>
                    </a:lnTo>
                    <a:lnTo>
                      <a:pt x="2113" y="247"/>
                    </a:lnTo>
                    <a:lnTo>
                      <a:pt x="2120" y="253"/>
                    </a:lnTo>
                    <a:lnTo>
                      <a:pt x="2135" y="253"/>
                    </a:lnTo>
                    <a:lnTo>
                      <a:pt x="2135" y="256"/>
                    </a:lnTo>
                    <a:lnTo>
                      <a:pt x="2134" y="262"/>
                    </a:lnTo>
                    <a:lnTo>
                      <a:pt x="2128" y="295"/>
                    </a:lnTo>
                    <a:lnTo>
                      <a:pt x="2131" y="302"/>
                    </a:lnTo>
                    <a:lnTo>
                      <a:pt x="2132" y="304"/>
                    </a:lnTo>
                    <a:lnTo>
                      <a:pt x="2130" y="320"/>
                    </a:lnTo>
                    <a:lnTo>
                      <a:pt x="2120" y="322"/>
                    </a:lnTo>
                    <a:lnTo>
                      <a:pt x="2117" y="350"/>
                    </a:lnTo>
                    <a:lnTo>
                      <a:pt x="2137" y="362"/>
                    </a:lnTo>
                    <a:lnTo>
                      <a:pt x="2158" y="378"/>
                    </a:lnTo>
                    <a:lnTo>
                      <a:pt x="2158" y="390"/>
                    </a:lnTo>
                    <a:lnTo>
                      <a:pt x="2158" y="417"/>
                    </a:lnTo>
                    <a:lnTo>
                      <a:pt x="2159" y="419"/>
                    </a:lnTo>
                    <a:lnTo>
                      <a:pt x="2173" y="427"/>
                    </a:lnTo>
                    <a:lnTo>
                      <a:pt x="2183" y="441"/>
                    </a:lnTo>
                    <a:lnTo>
                      <a:pt x="2182" y="461"/>
                    </a:lnTo>
                    <a:lnTo>
                      <a:pt x="2182" y="462"/>
                    </a:lnTo>
                    <a:lnTo>
                      <a:pt x="2186" y="474"/>
                    </a:lnTo>
                    <a:lnTo>
                      <a:pt x="2192" y="486"/>
                    </a:lnTo>
                    <a:lnTo>
                      <a:pt x="2205" y="500"/>
                    </a:lnTo>
                    <a:lnTo>
                      <a:pt x="2203" y="501"/>
                    </a:lnTo>
                    <a:lnTo>
                      <a:pt x="2215" y="538"/>
                    </a:lnTo>
                    <a:lnTo>
                      <a:pt x="2206" y="570"/>
                    </a:lnTo>
                    <a:lnTo>
                      <a:pt x="2145" y="588"/>
                    </a:lnTo>
                    <a:lnTo>
                      <a:pt x="2087" y="590"/>
                    </a:lnTo>
                    <a:lnTo>
                      <a:pt x="2012" y="594"/>
                    </a:lnTo>
                    <a:lnTo>
                      <a:pt x="2012" y="616"/>
                    </a:lnTo>
                    <a:lnTo>
                      <a:pt x="1961" y="644"/>
                    </a:lnTo>
                    <a:lnTo>
                      <a:pt x="1915" y="654"/>
                    </a:lnTo>
                    <a:lnTo>
                      <a:pt x="1916" y="599"/>
                    </a:lnTo>
                    <a:lnTo>
                      <a:pt x="1876" y="528"/>
                    </a:lnTo>
                    <a:lnTo>
                      <a:pt x="1837" y="482"/>
                    </a:lnTo>
                    <a:lnTo>
                      <a:pt x="1800" y="438"/>
                    </a:lnTo>
                    <a:lnTo>
                      <a:pt x="1789" y="361"/>
                    </a:lnTo>
                    <a:lnTo>
                      <a:pt x="1786" y="335"/>
                    </a:lnTo>
                    <a:lnTo>
                      <a:pt x="1793" y="269"/>
                    </a:lnTo>
                    <a:lnTo>
                      <a:pt x="1799" y="225"/>
                    </a:lnTo>
                    <a:lnTo>
                      <a:pt x="1800" y="210"/>
                    </a:lnTo>
                    <a:lnTo>
                      <a:pt x="1860" y="124"/>
                    </a:lnTo>
                    <a:lnTo>
                      <a:pt x="1952" y="56"/>
                    </a:lnTo>
                    <a:lnTo>
                      <a:pt x="1993" y="0"/>
                    </a:lnTo>
                    <a:lnTo>
                      <a:pt x="2003" y="13"/>
                    </a:lnTo>
                    <a:lnTo>
                      <a:pt x="2011" y="22"/>
                    </a:lnTo>
                    <a:lnTo>
                      <a:pt x="2022" y="33"/>
                    </a:lnTo>
                    <a:lnTo>
                      <a:pt x="2034" y="38"/>
                    </a:lnTo>
                    <a:lnTo>
                      <a:pt x="2051" y="48"/>
                    </a:lnTo>
                    <a:close/>
                    <a:moveTo>
                      <a:pt x="509" y="2115"/>
                    </a:moveTo>
                    <a:lnTo>
                      <a:pt x="506" y="2113"/>
                    </a:lnTo>
                    <a:lnTo>
                      <a:pt x="462" y="2192"/>
                    </a:lnTo>
                    <a:lnTo>
                      <a:pt x="441" y="2234"/>
                    </a:lnTo>
                    <a:lnTo>
                      <a:pt x="465" y="2286"/>
                    </a:lnTo>
                    <a:lnTo>
                      <a:pt x="429" y="2352"/>
                    </a:lnTo>
                    <a:lnTo>
                      <a:pt x="428" y="2425"/>
                    </a:lnTo>
                    <a:lnTo>
                      <a:pt x="84" y="2425"/>
                    </a:lnTo>
                    <a:lnTo>
                      <a:pt x="109" y="2384"/>
                    </a:lnTo>
                    <a:lnTo>
                      <a:pt x="164" y="2362"/>
                    </a:lnTo>
                    <a:lnTo>
                      <a:pt x="230" y="2307"/>
                    </a:lnTo>
                    <a:lnTo>
                      <a:pt x="282" y="2239"/>
                    </a:lnTo>
                    <a:lnTo>
                      <a:pt x="284" y="2169"/>
                    </a:lnTo>
                    <a:lnTo>
                      <a:pt x="297" y="2174"/>
                    </a:lnTo>
                    <a:lnTo>
                      <a:pt x="337" y="2174"/>
                    </a:lnTo>
                    <a:lnTo>
                      <a:pt x="417" y="2118"/>
                    </a:lnTo>
                    <a:lnTo>
                      <a:pt x="489" y="2030"/>
                    </a:lnTo>
                    <a:lnTo>
                      <a:pt x="503" y="2027"/>
                    </a:lnTo>
                    <a:lnTo>
                      <a:pt x="513" y="2023"/>
                    </a:lnTo>
                    <a:lnTo>
                      <a:pt x="522" y="2012"/>
                    </a:lnTo>
                    <a:lnTo>
                      <a:pt x="526" y="2001"/>
                    </a:lnTo>
                    <a:lnTo>
                      <a:pt x="535" y="2022"/>
                    </a:lnTo>
                    <a:lnTo>
                      <a:pt x="535" y="2035"/>
                    </a:lnTo>
                    <a:lnTo>
                      <a:pt x="528" y="2055"/>
                    </a:lnTo>
                    <a:lnTo>
                      <a:pt x="516" y="2074"/>
                    </a:lnTo>
                    <a:lnTo>
                      <a:pt x="511" y="2094"/>
                    </a:lnTo>
                    <a:lnTo>
                      <a:pt x="510" y="2104"/>
                    </a:lnTo>
                    <a:lnTo>
                      <a:pt x="509" y="2115"/>
                    </a:lnTo>
                    <a:close/>
                    <a:moveTo>
                      <a:pt x="1506" y="2284"/>
                    </a:moveTo>
                    <a:lnTo>
                      <a:pt x="1512" y="2286"/>
                    </a:lnTo>
                    <a:lnTo>
                      <a:pt x="1524" y="2299"/>
                    </a:lnTo>
                    <a:lnTo>
                      <a:pt x="1532" y="2304"/>
                    </a:lnTo>
                    <a:lnTo>
                      <a:pt x="1546" y="2304"/>
                    </a:lnTo>
                    <a:lnTo>
                      <a:pt x="1559" y="2300"/>
                    </a:lnTo>
                    <a:lnTo>
                      <a:pt x="1575" y="2287"/>
                    </a:lnTo>
                    <a:lnTo>
                      <a:pt x="1581" y="2292"/>
                    </a:lnTo>
                    <a:lnTo>
                      <a:pt x="1601" y="2298"/>
                    </a:lnTo>
                    <a:lnTo>
                      <a:pt x="1627" y="2286"/>
                    </a:lnTo>
                    <a:lnTo>
                      <a:pt x="1628" y="2293"/>
                    </a:lnTo>
                    <a:lnTo>
                      <a:pt x="1639" y="2289"/>
                    </a:lnTo>
                    <a:lnTo>
                      <a:pt x="1639" y="2294"/>
                    </a:lnTo>
                    <a:lnTo>
                      <a:pt x="1649" y="2294"/>
                    </a:lnTo>
                    <a:lnTo>
                      <a:pt x="1651" y="2295"/>
                    </a:lnTo>
                    <a:lnTo>
                      <a:pt x="1673" y="2333"/>
                    </a:lnTo>
                    <a:lnTo>
                      <a:pt x="1699" y="2364"/>
                    </a:lnTo>
                    <a:lnTo>
                      <a:pt x="1724" y="2422"/>
                    </a:lnTo>
                    <a:lnTo>
                      <a:pt x="1726" y="2425"/>
                    </a:lnTo>
                    <a:lnTo>
                      <a:pt x="1432" y="2425"/>
                    </a:lnTo>
                    <a:lnTo>
                      <a:pt x="1435" y="2419"/>
                    </a:lnTo>
                    <a:lnTo>
                      <a:pt x="1426" y="2407"/>
                    </a:lnTo>
                    <a:lnTo>
                      <a:pt x="1417" y="2400"/>
                    </a:lnTo>
                    <a:lnTo>
                      <a:pt x="1417" y="2396"/>
                    </a:lnTo>
                    <a:lnTo>
                      <a:pt x="1420" y="2385"/>
                    </a:lnTo>
                    <a:lnTo>
                      <a:pt x="1424" y="2374"/>
                    </a:lnTo>
                    <a:lnTo>
                      <a:pt x="1431" y="2365"/>
                    </a:lnTo>
                    <a:lnTo>
                      <a:pt x="1436" y="2360"/>
                    </a:lnTo>
                    <a:lnTo>
                      <a:pt x="1442" y="2360"/>
                    </a:lnTo>
                    <a:lnTo>
                      <a:pt x="1447" y="2363"/>
                    </a:lnTo>
                    <a:lnTo>
                      <a:pt x="1449" y="2365"/>
                    </a:lnTo>
                    <a:lnTo>
                      <a:pt x="1452" y="2375"/>
                    </a:lnTo>
                    <a:lnTo>
                      <a:pt x="1455" y="2379"/>
                    </a:lnTo>
                    <a:lnTo>
                      <a:pt x="1459" y="2388"/>
                    </a:lnTo>
                    <a:lnTo>
                      <a:pt x="1466" y="2392"/>
                    </a:lnTo>
                    <a:lnTo>
                      <a:pt x="1469" y="2392"/>
                    </a:lnTo>
                    <a:lnTo>
                      <a:pt x="1469" y="2385"/>
                    </a:lnTo>
                    <a:lnTo>
                      <a:pt x="1466" y="2373"/>
                    </a:lnTo>
                    <a:lnTo>
                      <a:pt x="1467" y="2356"/>
                    </a:lnTo>
                    <a:lnTo>
                      <a:pt x="1468" y="2336"/>
                    </a:lnTo>
                    <a:lnTo>
                      <a:pt x="1474" y="2323"/>
                    </a:lnTo>
                    <a:lnTo>
                      <a:pt x="1480" y="2303"/>
                    </a:lnTo>
                    <a:lnTo>
                      <a:pt x="1485" y="2286"/>
                    </a:lnTo>
                    <a:lnTo>
                      <a:pt x="1490" y="2281"/>
                    </a:lnTo>
                    <a:lnTo>
                      <a:pt x="1499" y="2281"/>
                    </a:lnTo>
                    <a:lnTo>
                      <a:pt x="1506" y="2284"/>
                    </a:lnTo>
                    <a:close/>
                    <a:moveTo>
                      <a:pt x="112" y="1220"/>
                    </a:moveTo>
                    <a:lnTo>
                      <a:pt x="115" y="1233"/>
                    </a:lnTo>
                    <a:lnTo>
                      <a:pt x="109" y="1243"/>
                    </a:lnTo>
                    <a:lnTo>
                      <a:pt x="102" y="1252"/>
                    </a:lnTo>
                    <a:lnTo>
                      <a:pt x="97" y="1263"/>
                    </a:lnTo>
                    <a:lnTo>
                      <a:pt x="97" y="1279"/>
                    </a:lnTo>
                    <a:lnTo>
                      <a:pt x="103" y="1285"/>
                    </a:lnTo>
                    <a:lnTo>
                      <a:pt x="104" y="1287"/>
                    </a:lnTo>
                    <a:lnTo>
                      <a:pt x="113" y="1310"/>
                    </a:lnTo>
                    <a:lnTo>
                      <a:pt x="115" y="1316"/>
                    </a:lnTo>
                    <a:lnTo>
                      <a:pt x="108" y="1329"/>
                    </a:lnTo>
                    <a:lnTo>
                      <a:pt x="107" y="1332"/>
                    </a:lnTo>
                    <a:lnTo>
                      <a:pt x="103" y="1337"/>
                    </a:lnTo>
                    <a:lnTo>
                      <a:pt x="109" y="1350"/>
                    </a:lnTo>
                    <a:lnTo>
                      <a:pt x="106" y="1364"/>
                    </a:lnTo>
                    <a:lnTo>
                      <a:pt x="77" y="1426"/>
                    </a:lnTo>
                    <a:lnTo>
                      <a:pt x="70" y="1455"/>
                    </a:lnTo>
                    <a:lnTo>
                      <a:pt x="60" y="1466"/>
                    </a:lnTo>
                    <a:lnTo>
                      <a:pt x="42" y="1474"/>
                    </a:lnTo>
                    <a:lnTo>
                      <a:pt x="39" y="1477"/>
                    </a:lnTo>
                    <a:lnTo>
                      <a:pt x="13" y="1481"/>
                    </a:lnTo>
                    <a:lnTo>
                      <a:pt x="0" y="1487"/>
                    </a:lnTo>
                    <a:lnTo>
                      <a:pt x="0" y="1216"/>
                    </a:lnTo>
                    <a:lnTo>
                      <a:pt x="62" y="1192"/>
                    </a:lnTo>
                    <a:lnTo>
                      <a:pt x="82" y="1176"/>
                    </a:lnTo>
                    <a:lnTo>
                      <a:pt x="86" y="1198"/>
                    </a:lnTo>
                    <a:lnTo>
                      <a:pt x="112" y="1220"/>
                    </a:lnTo>
                    <a:close/>
                    <a:moveTo>
                      <a:pt x="3194" y="33"/>
                    </a:moveTo>
                    <a:lnTo>
                      <a:pt x="3194" y="192"/>
                    </a:lnTo>
                    <a:lnTo>
                      <a:pt x="3178" y="192"/>
                    </a:lnTo>
                    <a:lnTo>
                      <a:pt x="3121" y="186"/>
                    </a:lnTo>
                    <a:lnTo>
                      <a:pt x="3099" y="185"/>
                    </a:lnTo>
                    <a:lnTo>
                      <a:pt x="3094" y="158"/>
                    </a:lnTo>
                    <a:lnTo>
                      <a:pt x="3075" y="131"/>
                    </a:lnTo>
                    <a:lnTo>
                      <a:pt x="3089" y="113"/>
                    </a:lnTo>
                    <a:lnTo>
                      <a:pt x="3084" y="85"/>
                    </a:lnTo>
                    <a:lnTo>
                      <a:pt x="3072" y="85"/>
                    </a:lnTo>
                    <a:lnTo>
                      <a:pt x="3048" y="110"/>
                    </a:lnTo>
                    <a:lnTo>
                      <a:pt x="3016" y="115"/>
                    </a:lnTo>
                    <a:lnTo>
                      <a:pt x="3000" y="107"/>
                    </a:lnTo>
                    <a:lnTo>
                      <a:pt x="3019" y="83"/>
                    </a:lnTo>
                    <a:lnTo>
                      <a:pt x="3013" y="71"/>
                    </a:lnTo>
                    <a:lnTo>
                      <a:pt x="2989" y="51"/>
                    </a:lnTo>
                    <a:lnTo>
                      <a:pt x="2989" y="37"/>
                    </a:lnTo>
                    <a:lnTo>
                      <a:pt x="2986" y="8"/>
                    </a:lnTo>
                    <a:lnTo>
                      <a:pt x="3018" y="11"/>
                    </a:lnTo>
                    <a:lnTo>
                      <a:pt x="3124" y="27"/>
                    </a:lnTo>
                    <a:lnTo>
                      <a:pt x="3194" y="33"/>
                    </a:lnTo>
                    <a:close/>
                    <a:moveTo>
                      <a:pt x="1393" y="2425"/>
                    </a:moveTo>
                    <a:lnTo>
                      <a:pt x="1324" y="2425"/>
                    </a:lnTo>
                    <a:lnTo>
                      <a:pt x="1331" y="2406"/>
                    </a:lnTo>
                    <a:lnTo>
                      <a:pt x="1332" y="2405"/>
                    </a:lnTo>
                    <a:lnTo>
                      <a:pt x="1339" y="2403"/>
                    </a:lnTo>
                    <a:lnTo>
                      <a:pt x="1352" y="2390"/>
                    </a:lnTo>
                    <a:lnTo>
                      <a:pt x="1359" y="2378"/>
                    </a:lnTo>
                    <a:lnTo>
                      <a:pt x="1374" y="2368"/>
                    </a:lnTo>
                    <a:lnTo>
                      <a:pt x="1384" y="2388"/>
                    </a:lnTo>
                    <a:lnTo>
                      <a:pt x="1392" y="2424"/>
                    </a:lnTo>
                    <a:lnTo>
                      <a:pt x="1393" y="242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4" name="Freeform 83"/>
              <p:cNvSpPr>
                <a:spLocks/>
              </p:cNvSpPr>
              <p:nvPr/>
            </p:nvSpPr>
            <p:spPr bwMode="auto">
              <a:xfrm>
                <a:off x="1931" y="4022"/>
                <a:ext cx="61" cy="35"/>
              </a:xfrm>
              <a:custGeom>
                <a:avLst/>
                <a:gdLst>
                  <a:gd name="T0" fmla="*/ 45 w 61"/>
                  <a:gd name="T1" fmla="*/ 9 h 35"/>
                  <a:gd name="T2" fmla="*/ 50 w 61"/>
                  <a:gd name="T3" fmla="*/ 10 h 35"/>
                  <a:gd name="T4" fmla="*/ 60 w 61"/>
                  <a:gd name="T5" fmla="*/ 18 h 35"/>
                  <a:gd name="T6" fmla="*/ 61 w 61"/>
                  <a:gd name="T7" fmla="*/ 23 h 35"/>
                  <a:gd name="T8" fmla="*/ 59 w 61"/>
                  <a:gd name="T9" fmla="*/ 28 h 35"/>
                  <a:gd name="T10" fmla="*/ 53 w 61"/>
                  <a:gd name="T11" fmla="*/ 32 h 35"/>
                  <a:gd name="T12" fmla="*/ 53 w 61"/>
                  <a:gd name="T13" fmla="*/ 35 h 35"/>
                  <a:gd name="T14" fmla="*/ 10 w 61"/>
                  <a:gd name="T15" fmla="*/ 35 h 35"/>
                  <a:gd name="T16" fmla="*/ 0 w 61"/>
                  <a:gd name="T17" fmla="*/ 0 h 35"/>
                  <a:gd name="T18" fmla="*/ 11 w 61"/>
                  <a:gd name="T19" fmla="*/ 9 h 35"/>
                  <a:gd name="T20" fmla="*/ 35 w 61"/>
                  <a:gd name="T21" fmla="*/ 15 h 35"/>
                  <a:gd name="T22" fmla="*/ 45 w 61"/>
                  <a:gd name="T23" fmla="*/ 9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35"/>
                  <a:gd name="T38" fmla="*/ 61 w 61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35">
                    <a:moveTo>
                      <a:pt x="45" y="9"/>
                    </a:moveTo>
                    <a:lnTo>
                      <a:pt x="50" y="10"/>
                    </a:lnTo>
                    <a:lnTo>
                      <a:pt x="60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3" y="32"/>
                    </a:lnTo>
                    <a:lnTo>
                      <a:pt x="53" y="35"/>
                    </a:lnTo>
                    <a:lnTo>
                      <a:pt x="10" y="35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35" y="15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5" name="Freeform 84"/>
              <p:cNvSpPr>
                <a:spLocks/>
              </p:cNvSpPr>
              <p:nvPr/>
            </p:nvSpPr>
            <p:spPr bwMode="auto">
              <a:xfrm>
                <a:off x="2701" y="2605"/>
                <a:ext cx="326" cy="284"/>
              </a:xfrm>
              <a:custGeom>
                <a:avLst/>
                <a:gdLst>
                  <a:gd name="T0" fmla="*/ 263 w 326"/>
                  <a:gd name="T1" fmla="*/ 284 h 284"/>
                  <a:gd name="T2" fmla="*/ 243 w 326"/>
                  <a:gd name="T3" fmla="*/ 264 h 284"/>
                  <a:gd name="T4" fmla="*/ 180 w 326"/>
                  <a:gd name="T5" fmla="*/ 242 h 284"/>
                  <a:gd name="T6" fmla="*/ 172 w 326"/>
                  <a:gd name="T7" fmla="*/ 232 h 284"/>
                  <a:gd name="T8" fmla="*/ 147 w 326"/>
                  <a:gd name="T9" fmla="*/ 208 h 284"/>
                  <a:gd name="T10" fmla="*/ 120 w 326"/>
                  <a:gd name="T11" fmla="*/ 178 h 284"/>
                  <a:gd name="T12" fmla="*/ 96 w 326"/>
                  <a:gd name="T13" fmla="*/ 159 h 284"/>
                  <a:gd name="T14" fmla="*/ 82 w 326"/>
                  <a:gd name="T15" fmla="*/ 149 h 284"/>
                  <a:gd name="T16" fmla="*/ 52 w 326"/>
                  <a:gd name="T17" fmla="*/ 123 h 284"/>
                  <a:gd name="T18" fmla="*/ 0 w 326"/>
                  <a:gd name="T19" fmla="*/ 109 h 284"/>
                  <a:gd name="T20" fmla="*/ 0 w 326"/>
                  <a:gd name="T21" fmla="*/ 104 h 284"/>
                  <a:gd name="T22" fmla="*/ 16 w 326"/>
                  <a:gd name="T23" fmla="*/ 93 h 284"/>
                  <a:gd name="T24" fmla="*/ 16 w 326"/>
                  <a:gd name="T25" fmla="*/ 93 h 284"/>
                  <a:gd name="T26" fmla="*/ 29 w 326"/>
                  <a:gd name="T27" fmla="*/ 94 h 284"/>
                  <a:gd name="T28" fmla="*/ 42 w 326"/>
                  <a:gd name="T29" fmla="*/ 96 h 284"/>
                  <a:gd name="T30" fmla="*/ 56 w 326"/>
                  <a:gd name="T31" fmla="*/ 90 h 284"/>
                  <a:gd name="T32" fmla="*/ 89 w 326"/>
                  <a:gd name="T33" fmla="*/ 76 h 284"/>
                  <a:gd name="T34" fmla="*/ 116 w 326"/>
                  <a:gd name="T35" fmla="*/ 66 h 284"/>
                  <a:gd name="T36" fmla="*/ 145 w 326"/>
                  <a:gd name="T37" fmla="*/ 54 h 284"/>
                  <a:gd name="T38" fmla="*/ 161 w 326"/>
                  <a:gd name="T39" fmla="*/ 45 h 284"/>
                  <a:gd name="T40" fmla="*/ 193 w 326"/>
                  <a:gd name="T41" fmla="*/ 29 h 284"/>
                  <a:gd name="T42" fmla="*/ 210 w 326"/>
                  <a:gd name="T43" fmla="*/ 8 h 284"/>
                  <a:gd name="T44" fmla="*/ 220 w 326"/>
                  <a:gd name="T45" fmla="*/ 0 h 284"/>
                  <a:gd name="T46" fmla="*/ 231 w 326"/>
                  <a:gd name="T47" fmla="*/ 23 h 284"/>
                  <a:gd name="T48" fmla="*/ 251 w 326"/>
                  <a:gd name="T49" fmla="*/ 51 h 284"/>
                  <a:gd name="T50" fmla="*/ 292 w 326"/>
                  <a:gd name="T51" fmla="*/ 52 h 284"/>
                  <a:gd name="T52" fmla="*/ 319 w 326"/>
                  <a:gd name="T53" fmla="*/ 150 h 284"/>
                  <a:gd name="T54" fmla="*/ 326 w 326"/>
                  <a:gd name="T55" fmla="*/ 201 h 284"/>
                  <a:gd name="T56" fmla="*/ 284 w 326"/>
                  <a:gd name="T57" fmla="*/ 265 h 284"/>
                  <a:gd name="T58" fmla="*/ 263 w 326"/>
                  <a:gd name="T59" fmla="*/ 284 h 2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6"/>
                  <a:gd name="T91" fmla="*/ 0 h 284"/>
                  <a:gd name="T92" fmla="*/ 326 w 326"/>
                  <a:gd name="T93" fmla="*/ 284 h 28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6" h="284">
                    <a:moveTo>
                      <a:pt x="263" y="284"/>
                    </a:moveTo>
                    <a:lnTo>
                      <a:pt x="243" y="264"/>
                    </a:lnTo>
                    <a:lnTo>
                      <a:pt x="180" y="242"/>
                    </a:lnTo>
                    <a:lnTo>
                      <a:pt x="172" y="232"/>
                    </a:lnTo>
                    <a:lnTo>
                      <a:pt x="147" y="208"/>
                    </a:lnTo>
                    <a:lnTo>
                      <a:pt x="120" y="178"/>
                    </a:lnTo>
                    <a:lnTo>
                      <a:pt x="96" y="159"/>
                    </a:lnTo>
                    <a:lnTo>
                      <a:pt x="82" y="149"/>
                    </a:lnTo>
                    <a:lnTo>
                      <a:pt x="52" y="123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16" y="93"/>
                    </a:lnTo>
                    <a:lnTo>
                      <a:pt x="29" y="94"/>
                    </a:lnTo>
                    <a:lnTo>
                      <a:pt x="42" y="96"/>
                    </a:lnTo>
                    <a:lnTo>
                      <a:pt x="56" y="90"/>
                    </a:lnTo>
                    <a:lnTo>
                      <a:pt x="89" y="76"/>
                    </a:lnTo>
                    <a:lnTo>
                      <a:pt x="116" y="66"/>
                    </a:lnTo>
                    <a:lnTo>
                      <a:pt x="145" y="54"/>
                    </a:lnTo>
                    <a:lnTo>
                      <a:pt x="161" y="45"/>
                    </a:lnTo>
                    <a:lnTo>
                      <a:pt x="193" y="29"/>
                    </a:lnTo>
                    <a:lnTo>
                      <a:pt x="210" y="8"/>
                    </a:lnTo>
                    <a:lnTo>
                      <a:pt x="220" y="0"/>
                    </a:lnTo>
                    <a:lnTo>
                      <a:pt x="231" y="23"/>
                    </a:lnTo>
                    <a:lnTo>
                      <a:pt x="251" y="51"/>
                    </a:lnTo>
                    <a:lnTo>
                      <a:pt x="292" y="52"/>
                    </a:lnTo>
                    <a:lnTo>
                      <a:pt x="319" y="150"/>
                    </a:lnTo>
                    <a:lnTo>
                      <a:pt x="326" y="201"/>
                    </a:lnTo>
                    <a:lnTo>
                      <a:pt x="284" y="265"/>
                    </a:lnTo>
                    <a:lnTo>
                      <a:pt x="263" y="28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6" name="Freeform 85"/>
              <p:cNvSpPr>
                <a:spLocks/>
              </p:cNvSpPr>
              <p:nvPr/>
            </p:nvSpPr>
            <p:spPr bwMode="auto">
              <a:xfrm>
                <a:off x="1593" y="1562"/>
                <a:ext cx="233" cy="316"/>
              </a:xfrm>
              <a:custGeom>
                <a:avLst/>
                <a:gdLst>
                  <a:gd name="T0" fmla="*/ 232 w 233"/>
                  <a:gd name="T1" fmla="*/ 62 h 316"/>
                  <a:gd name="T2" fmla="*/ 233 w 233"/>
                  <a:gd name="T3" fmla="*/ 63 h 316"/>
                  <a:gd name="T4" fmla="*/ 231 w 233"/>
                  <a:gd name="T5" fmla="*/ 64 h 316"/>
                  <a:gd name="T6" fmla="*/ 226 w 233"/>
                  <a:gd name="T7" fmla="*/ 68 h 316"/>
                  <a:gd name="T8" fmla="*/ 183 w 233"/>
                  <a:gd name="T9" fmla="*/ 99 h 316"/>
                  <a:gd name="T10" fmla="*/ 159 w 233"/>
                  <a:gd name="T11" fmla="*/ 187 h 316"/>
                  <a:gd name="T12" fmla="*/ 155 w 233"/>
                  <a:gd name="T13" fmla="*/ 202 h 316"/>
                  <a:gd name="T14" fmla="*/ 153 w 233"/>
                  <a:gd name="T15" fmla="*/ 210 h 316"/>
                  <a:gd name="T16" fmla="*/ 148 w 233"/>
                  <a:gd name="T17" fmla="*/ 208 h 316"/>
                  <a:gd name="T18" fmla="*/ 103 w 233"/>
                  <a:gd name="T19" fmla="*/ 188 h 316"/>
                  <a:gd name="T20" fmla="*/ 44 w 233"/>
                  <a:gd name="T21" fmla="*/ 290 h 316"/>
                  <a:gd name="T22" fmla="*/ 17 w 233"/>
                  <a:gd name="T23" fmla="*/ 308 h 316"/>
                  <a:gd name="T24" fmla="*/ 5 w 233"/>
                  <a:gd name="T25" fmla="*/ 316 h 316"/>
                  <a:gd name="T26" fmla="*/ 0 w 233"/>
                  <a:gd name="T27" fmla="*/ 312 h 316"/>
                  <a:gd name="T28" fmla="*/ 4 w 233"/>
                  <a:gd name="T29" fmla="*/ 306 h 316"/>
                  <a:gd name="T30" fmla="*/ 16 w 233"/>
                  <a:gd name="T31" fmla="*/ 283 h 316"/>
                  <a:gd name="T32" fmla="*/ 26 w 233"/>
                  <a:gd name="T33" fmla="*/ 270 h 316"/>
                  <a:gd name="T34" fmla="*/ 36 w 233"/>
                  <a:gd name="T35" fmla="*/ 254 h 316"/>
                  <a:gd name="T36" fmla="*/ 46 w 233"/>
                  <a:gd name="T37" fmla="*/ 239 h 316"/>
                  <a:gd name="T38" fmla="*/ 46 w 233"/>
                  <a:gd name="T39" fmla="*/ 237 h 316"/>
                  <a:gd name="T40" fmla="*/ 46 w 233"/>
                  <a:gd name="T41" fmla="*/ 237 h 316"/>
                  <a:gd name="T42" fmla="*/ 51 w 233"/>
                  <a:gd name="T43" fmla="*/ 226 h 316"/>
                  <a:gd name="T44" fmla="*/ 61 w 233"/>
                  <a:gd name="T45" fmla="*/ 211 h 316"/>
                  <a:gd name="T46" fmla="*/ 72 w 233"/>
                  <a:gd name="T47" fmla="*/ 192 h 316"/>
                  <a:gd name="T48" fmla="*/ 82 w 233"/>
                  <a:gd name="T49" fmla="*/ 174 h 316"/>
                  <a:gd name="T50" fmla="*/ 93 w 233"/>
                  <a:gd name="T51" fmla="*/ 158 h 316"/>
                  <a:gd name="T52" fmla="*/ 98 w 233"/>
                  <a:gd name="T53" fmla="*/ 150 h 316"/>
                  <a:gd name="T54" fmla="*/ 104 w 233"/>
                  <a:gd name="T55" fmla="*/ 140 h 316"/>
                  <a:gd name="T56" fmla="*/ 108 w 233"/>
                  <a:gd name="T57" fmla="*/ 133 h 316"/>
                  <a:gd name="T58" fmla="*/ 108 w 233"/>
                  <a:gd name="T59" fmla="*/ 132 h 316"/>
                  <a:gd name="T60" fmla="*/ 109 w 233"/>
                  <a:gd name="T61" fmla="*/ 133 h 316"/>
                  <a:gd name="T62" fmla="*/ 141 w 233"/>
                  <a:gd name="T63" fmla="*/ 81 h 316"/>
                  <a:gd name="T64" fmla="*/ 158 w 233"/>
                  <a:gd name="T65" fmla="*/ 52 h 316"/>
                  <a:gd name="T66" fmla="*/ 162 w 233"/>
                  <a:gd name="T67" fmla="*/ 44 h 316"/>
                  <a:gd name="T68" fmla="*/ 163 w 233"/>
                  <a:gd name="T69" fmla="*/ 44 h 316"/>
                  <a:gd name="T70" fmla="*/ 190 w 233"/>
                  <a:gd name="T71" fmla="*/ 0 h 316"/>
                  <a:gd name="T72" fmla="*/ 207 w 233"/>
                  <a:gd name="T73" fmla="*/ 14 h 316"/>
                  <a:gd name="T74" fmla="*/ 210 w 233"/>
                  <a:gd name="T75" fmla="*/ 39 h 316"/>
                  <a:gd name="T76" fmla="*/ 232 w 233"/>
                  <a:gd name="T77" fmla="*/ 62 h 3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3"/>
                  <a:gd name="T118" fmla="*/ 0 h 316"/>
                  <a:gd name="T119" fmla="*/ 233 w 233"/>
                  <a:gd name="T120" fmla="*/ 316 h 3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3" h="316">
                    <a:moveTo>
                      <a:pt x="232" y="62"/>
                    </a:moveTo>
                    <a:lnTo>
                      <a:pt x="233" y="63"/>
                    </a:lnTo>
                    <a:lnTo>
                      <a:pt x="231" y="64"/>
                    </a:lnTo>
                    <a:lnTo>
                      <a:pt x="226" y="68"/>
                    </a:lnTo>
                    <a:lnTo>
                      <a:pt x="183" y="99"/>
                    </a:lnTo>
                    <a:lnTo>
                      <a:pt x="159" y="187"/>
                    </a:lnTo>
                    <a:lnTo>
                      <a:pt x="155" y="202"/>
                    </a:lnTo>
                    <a:lnTo>
                      <a:pt x="153" y="210"/>
                    </a:lnTo>
                    <a:lnTo>
                      <a:pt x="148" y="208"/>
                    </a:lnTo>
                    <a:lnTo>
                      <a:pt x="103" y="188"/>
                    </a:lnTo>
                    <a:lnTo>
                      <a:pt x="44" y="290"/>
                    </a:lnTo>
                    <a:lnTo>
                      <a:pt x="17" y="308"/>
                    </a:lnTo>
                    <a:lnTo>
                      <a:pt x="5" y="316"/>
                    </a:lnTo>
                    <a:lnTo>
                      <a:pt x="0" y="312"/>
                    </a:lnTo>
                    <a:lnTo>
                      <a:pt x="4" y="306"/>
                    </a:lnTo>
                    <a:lnTo>
                      <a:pt x="16" y="283"/>
                    </a:lnTo>
                    <a:lnTo>
                      <a:pt x="26" y="270"/>
                    </a:lnTo>
                    <a:lnTo>
                      <a:pt x="36" y="254"/>
                    </a:lnTo>
                    <a:lnTo>
                      <a:pt x="46" y="239"/>
                    </a:lnTo>
                    <a:lnTo>
                      <a:pt x="46" y="237"/>
                    </a:lnTo>
                    <a:lnTo>
                      <a:pt x="51" y="226"/>
                    </a:lnTo>
                    <a:lnTo>
                      <a:pt x="61" y="211"/>
                    </a:lnTo>
                    <a:lnTo>
                      <a:pt x="72" y="192"/>
                    </a:lnTo>
                    <a:lnTo>
                      <a:pt x="82" y="174"/>
                    </a:lnTo>
                    <a:lnTo>
                      <a:pt x="93" y="158"/>
                    </a:lnTo>
                    <a:lnTo>
                      <a:pt x="98" y="150"/>
                    </a:lnTo>
                    <a:lnTo>
                      <a:pt x="104" y="140"/>
                    </a:lnTo>
                    <a:lnTo>
                      <a:pt x="108" y="133"/>
                    </a:lnTo>
                    <a:lnTo>
                      <a:pt x="108" y="132"/>
                    </a:lnTo>
                    <a:lnTo>
                      <a:pt x="109" y="133"/>
                    </a:lnTo>
                    <a:lnTo>
                      <a:pt x="141" y="81"/>
                    </a:lnTo>
                    <a:lnTo>
                      <a:pt x="158" y="52"/>
                    </a:lnTo>
                    <a:lnTo>
                      <a:pt x="162" y="44"/>
                    </a:lnTo>
                    <a:lnTo>
                      <a:pt x="163" y="44"/>
                    </a:lnTo>
                    <a:lnTo>
                      <a:pt x="190" y="0"/>
                    </a:lnTo>
                    <a:lnTo>
                      <a:pt x="207" y="14"/>
                    </a:lnTo>
                    <a:lnTo>
                      <a:pt x="210" y="39"/>
                    </a:lnTo>
                    <a:lnTo>
                      <a:pt x="232" y="6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7" name="Freeform 86"/>
              <p:cNvSpPr>
                <a:spLocks/>
              </p:cNvSpPr>
              <p:nvPr/>
            </p:nvSpPr>
            <p:spPr bwMode="auto">
              <a:xfrm>
                <a:off x="2147" y="1469"/>
                <a:ext cx="68" cy="78"/>
              </a:xfrm>
              <a:custGeom>
                <a:avLst/>
                <a:gdLst>
                  <a:gd name="T0" fmla="*/ 34 w 68"/>
                  <a:gd name="T1" fmla="*/ 2 h 78"/>
                  <a:gd name="T2" fmla="*/ 46 w 68"/>
                  <a:gd name="T3" fmla="*/ 13 h 78"/>
                  <a:gd name="T4" fmla="*/ 56 w 68"/>
                  <a:gd name="T5" fmla="*/ 27 h 78"/>
                  <a:gd name="T6" fmla="*/ 68 w 68"/>
                  <a:gd name="T7" fmla="*/ 40 h 78"/>
                  <a:gd name="T8" fmla="*/ 60 w 68"/>
                  <a:gd name="T9" fmla="*/ 53 h 78"/>
                  <a:gd name="T10" fmla="*/ 48 w 68"/>
                  <a:gd name="T11" fmla="*/ 68 h 78"/>
                  <a:gd name="T12" fmla="*/ 39 w 68"/>
                  <a:gd name="T13" fmla="*/ 78 h 78"/>
                  <a:gd name="T14" fmla="*/ 0 w 68"/>
                  <a:gd name="T15" fmla="*/ 44 h 78"/>
                  <a:gd name="T16" fmla="*/ 13 w 68"/>
                  <a:gd name="T17" fmla="*/ 25 h 78"/>
                  <a:gd name="T18" fmla="*/ 25 w 68"/>
                  <a:gd name="T19" fmla="*/ 9 h 78"/>
                  <a:gd name="T20" fmla="*/ 31 w 68"/>
                  <a:gd name="T21" fmla="*/ 0 h 78"/>
                  <a:gd name="T22" fmla="*/ 34 w 68"/>
                  <a:gd name="T23" fmla="*/ 2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78"/>
                  <a:gd name="T38" fmla="*/ 68 w 6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78">
                    <a:moveTo>
                      <a:pt x="34" y="2"/>
                    </a:moveTo>
                    <a:lnTo>
                      <a:pt x="46" y="13"/>
                    </a:lnTo>
                    <a:lnTo>
                      <a:pt x="56" y="27"/>
                    </a:lnTo>
                    <a:lnTo>
                      <a:pt x="68" y="40"/>
                    </a:lnTo>
                    <a:lnTo>
                      <a:pt x="60" y="53"/>
                    </a:lnTo>
                    <a:lnTo>
                      <a:pt x="48" y="68"/>
                    </a:lnTo>
                    <a:lnTo>
                      <a:pt x="39" y="78"/>
                    </a:lnTo>
                    <a:lnTo>
                      <a:pt x="0" y="44"/>
                    </a:lnTo>
                    <a:lnTo>
                      <a:pt x="13" y="25"/>
                    </a:lnTo>
                    <a:lnTo>
                      <a:pt x="25" y="9"/>
                    </a:lnTo>
                    <a:lnTo>
                      <a:pt x="31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8" name="Freeform 87"/>
              <p:cNvSpPr>
                <a:spLocks/>
              </p:cNvSpPr>
              <p:nvPr/>
            </p:nvSpPr>
            <p:spPr bwMode="auto">
              <a:xfrm>
                <a:off x="1680" y="559"/>
                <a:ext cx="58" cy="73"/>
              </a:xfrm>
              <a:custGeom>
                <a:avLst/>
                <a:gdLst>
                  <a:gd name="T0" fmla="*/ 50 w 58"/>
                  <a:gd name="T1" fmla="*/ 24 h 73"/>
                  <a:gd name="T2" fmla="*/ 51 w 58"/>
                  <a:gd name="T3" fmla="*/ 30 h 73"/>
                  <a:gd name="T4" fmla="*/ 54 w 58"/>
                  <a:gd name="T5" fmla="*/ 33 h 73"/>
                  <a:gd name="T6" fmla="*/ 54 w 58"/>
                  <a:gd name="T7" fmla="*/ 46 h 73"/>
                  <a:gd name="T8" fmla="*/ 58 w 58"/>
                  <a:gd name="T9" fmla="*/ 59 h 73"/>
                  <a:gd name="T10" fmla="*/ 58 w 58"/>
                  <a:gd name="T11" fmla="*/ 66 h 73"/>
                  <a:gd name="T12" fmla="*/ 54 w 58"/>
                  <a:gd name="T13" fmla="*/ 73 h 73"/>
                  <a:gd name="T14" fmla="*/ 29 w 58"/>
                  <a:gd name="T15" fmla="*/ 62 h 73"/>
                  <a:gd name="T16" fmla="*/ 21 w 58"/>
                  <a:gd name="T17" fmla="*/ 58 h 73"/>
                  <a:gd name="T18" fmla="*/ 17 w 58"/>
                  <a:gd name="T19" fmla="*/ 58 h 73"/>
                  <a:gd name="T20" fmla="*/ 17 w 58"/>
                  <a:gd name="T21" fmla="*/ 57 h 73"/>
                  <a:gd name="T22" fmla="*/ 15 w 58"/>
                  <a:gd name="T23" fmla="*/ 56 h 73"/>
                  <a:gd name="T24" fmla="*/ 0 w 58"/>
                  <a:gd name="T25" fmla="*/ 54 h 73"/>
                  <a:gd name="T26" fmla="*/ 2 w 58"/>
                  <a:gd name="T27" fmla="*/ 49 h 73"/>
                  <a:gd name="T28" fmla="*/ 11 w 58"/>
                  <a:gd name="T29" fmla="*/ 39 h 73"/>
                  <a:gd name="T30" fmla="*/ 21 w 58"/>
                  <a:gd name="T31" fmla="*/ 27 h 73"/>
                  <a:gd name="T32" fmla="*/ 21 w 58"/>
                  <a:gd name="T33" fmla="*/ 26 h 73"/>
                  <a:gd name="T34" fmla="*/ 30 w 58"/>
                  <a:gd name="T35" fmla="*/ 15 h 73"/>
                  <a:gd name="T36" fmla="*/ 44 w 58"/>
                  <a:gd name="T37" fmla="*/ 4 h 73"/>
                  <a:gd name="T38" fmla="*/ 46 w 58"/>
                  <a:gd name="T39" fmla="*/ 1 h 73"/>
                  <a:gd name="T40" fmla="*/ 46 w 58"/>
                  <a:gd name="T41" fmla="*/ 0 h 73"/>
                  <a:gd name="T42" fmla="*/ 50 w 58"/>
                  <a:gd name="T43" fmla="*/ 15 h 73"/>
                  <a:gd name="T44" fmla="*/ 50 w 58"/>
                  <a:gd name="T45" fmla="*/ 24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73"/>
                  <a:gd name="T71" fmla="*/ 58 w 58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73">
                    <a:moveTo>
                      <a:pt x="50" y="24"/>
                    </a:moveTo>
                    <a:lnTo>
                      <a:pt x="51" y="30"/>
                    </a:lnTo>
                    <a:lnTo>
                      <a:pt x="54" y="33"/>
                    </a:lnTo>
                    <a:lnTo>
                      <a:pt x="54" y="46"/>
                    </a:lnTo>
                    <a:lnTo>
                      <a:pt x="58" y="59"/>
                    </a:lnTo>
                    <a:lnTo>
                      <a:pt x="58" y="66"/>
                    </a:lnTo>
                    <a:lnTo>
                      <a:pt x="54" y="73"/>
                    </a:lnTo>
                    <a:lnTo>
                      <a:pt x="29" y="62"/>
                    </a:lnTo>
                    <a:lnTo>
                      <a:pt x="21" y="58"/>
                    </a:lnTo>
                    <a:lnTo>
                      <a:pt x="17" y="58"/>
                    </a:lnTo>
                    <a:lnTo>
                      <a:pt x="17" y="57"/>
                    </a:lnTo>
                    <a:lnTo>
                      <a:pt x="15" y="56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11" y="39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30" y="15"/>
                    </a:lnTo>
                    <a:lnTo>
                      <a:pt x="44" y="4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50" y="15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9" name="Freeform 88"/>
              <p:cNvSpPr>
                <a:spLocks/>
              </p:cNvSpPr>
              <p:nvPr/>
            </p:nvSpPr>
            <p:spPr bwMode="auto">
              <a:xfrm>
                <a:off x="1726" y="540"/>
                <a:ext cx="24" cy="43"/>
              </a:xfrm>
              <a:custGeom>
                <a:avLst/>
                <a:gdLst>
                  <a:gd name="T0" fmla="*/ 24 w 24"/>
                  <a:gd name="T1" fmla="*/ 34 h 43"/>
                  <a:gd name="T2" fmla="*/ 4 w 24"/>
                  <a:gd name="T3" fmla="*/ 43 h 43"/>
                  <a:gd name="T4" fmla="*/ 4 w 24"/>
                  <a:gd name="T5" fmla="*/ 34 h 43"/>
                  <a:gd name="T6" fmla="*/ 0 w 24"/>
                  <a:gd name="T7" fmla="*/ 19 h 43"/>
                  <a:gd name="T8" fmla="*/ 0 w 24"/>
                  <a:gd name="T9" fmla="*/ 20 h 43"/>
                  <a:gd name="T10" fmla="*/ 7 w 24"/>
                  <a:gd name="T11" fmla="*/ 0 h 43"/>
                  <a:gd name="T12" fmla="*/ 24 w 24"/>
                  <a:gd name="T13" fmla="*/ 0 h 43"/>
                  <a:gd name="T14" fmla="*/ 23 w 24"/>
                  <a:gd name="T15" fmla="*/ 10 h 43"/>
                  <a:gd name="T16" fmla="*/ 24 w 24"/>
                  <a:gd name="T17" fmla="*/ 3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3"/>
                  <a:gd name="T29" fmla="*/ 24 w 2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3">
                    <a:moveTo>
                      <a:pt x="24" y="34"/>
                    </a:moveTo>
                    <a:lnTo>
                      <a:pt x="4" y="43"/>
                    </a:lnTo>
                    <a:lnTo>
                      <a:pt x="4" y="34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7" y="0"/>
                    </a:lnTo>
                    <a:lnTo>
                      <a:pt x="24" y="0"/>
                    </a:lnTo>
                    <a:lnTo>
                      <a:pt x="23" y="1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0" name="Freeform 89"/>
              <p:cNvSpPr>
                <a:spLocks/>
              </p:cNvSpPr>
              <p:nvPr/>
            </p:nvSpPr>
            <p:spPr bwMode="auto">
              <a:xfrm>
                <a:off x="3518" y="2016"/>
                <a:ext cx="127" cy="270"/>
              </a:xfrm>
              <a:custGeom>
                <a:avLst/>
                <a:gdLst>
                  <a:gd name="T0" fmla="*/ 62 w 127"/>
                  <a:gd name="T1" fmla="*/ 105 h 270"/>
                  <a:gd name="T2" fmla="*/ 65 w 127"/>
                  <a:gd name="T3" fmla="*/ 108 h 270"/>
                  <a:gd name="T4" fmla="*/ 69 w 127"/>
                  <a:gd name="T5" fmla="*/ 115 h 270"/>
                  <a:gd name="T6" fmla="*/ 72 w 127"/>
                  <a:gd name="T7" fmla="*/ 124 h 270"/>
                  <a:gd name="T8" fmla="*/ 67 w 127"/>
                  <a:gd name="T9" fmla="*/ 129 h 270"/>
                  <a:gd name="T10" fmla="*/ 62 w 127"/>
                  <a:gd name="T11" fmla="*/ 131 h 270"/>
                  <a:gd name="T12" fmla="*/ 63 w 127"/>
                  <a:gd name="T13" fmla="*/ 144 h 270"/>
                  <a:gd name="T14" fmla="*/ 70 w 127"/>
                  <a:gd name="T15" fmla="*/ 150 h 270"/>
                  <a:gd name="T16" fmla="*/ 69 w 127"/>
                  <a:gd name="T17" fmla="*/ 161 h 270"/>
                  <a:gd name="T18" fmla="*/ 70 w 127"/>
                  <a:gd name="T19" fmla="*/ 161 h 270"/>
                  <a:gd name="T20" fmla="*/ 67 w 127"/>
                  <a:gd name="T21" fmla="*/ 163 h 270"/>
                  <a:gd name="T22" fmla="*/ 67 w 127"/>
                  <a:gd name="T23" fmla="*/ 177 h 270"/>
                  <a:gd name="T24" fmla="*/ 79 w 127"/>
                  <a:gd name="T25" fmla="*/ 189 h 270"/>
                  <a:gd name="T26" fmla="*/ 84 w 127"/>
                  <a:gd name="T27" fmla="*/ 191 h 270"/>
                  <a:gd name="T28" fmla="*/ 87 w 127"/>
                  <a:gd name="T29" fmla="*/ 202 h 270"/>
                  <a:gd name="T30" fmla="*/ 87 w 127"/>
                  <a:gd name="T31" fmla="*/ 216 h 270"/>
                  <a:gd name="T32" fmla="*/ 103 w 127"/>
                  <a:gd name="T33" fmla="*/ 210 h 270"/>
                  <a:gd name="T34" fmla="*/ 108 w 127"/>
                  <a:gd name="T35" fmla="*/ 208 h 270"/>
                  <a:gd name="T36" fmla="*/ 110 w 127"/>
                  <a:gd name="T37" fmla="*/ 223 h 270"/>
                  <a:gd name="T38" fmla="*/ 127 w 127"/>
                  <a:gd name="T39" fmla="*/ 236 h 270"/>
                  <a:gd name="T40" fmla="*/ 118 w 127"/>
                  <a:gd name="T41" fmla="*/ 248 h 270"/>
                  <a:gd name="T42" fmla="*/ 102 w 127"/>
                  <a:gd name="T43" fmla="*/ 263 h 270"/>
                  <a:gd name="T44" fmla="*/ 104 w 127"/>
                  <a:gd name="T45" fmla="*/ 270 h 270"/>
                  <a:gd name="T46" fmla="*/ 93 w 127"/>
                  <a:gd name="T47" fmla="*/ 270 h 270"/>
                  <a:gd name="T48" fmla="*/ 78 w 127"/>
                  <a:gd name="T49" fmla="*/ 268 h 270"/>
                  <a:gd name="T50" fmla="*/ 62 w 127"/>
                  <a:gd name="T51" fmla="*/ 257 h 270"/>
                  <a:gd name="T52" fmla="*/ 30 w 127"/>
                  <a:gd name="T53" fmla="*/ 238 h 270"/>
                  <a:gd name="T54" fmla="*/ 18 w 127"/>
                  <a:gd name="T55" fmla="*/ 229 h 270"/>
                  <a:gd name="T56" fmla="*/ 22 w 127"/>
                  <a:gd name="T57" fmla="*/ 215 h 270"/>
                  <a:gd name="T58" fmla="*/ 24 w 127"/>
                  <a:gd name="T59" fmla="*/ 207 h 270"/>
                  <a:gd name="T60" fmla="*/ 9 w 127"/>
                  <a:gd name="T61" fmla="*/ 172 h 270"/>
                  <a:gd name="T62" fmla="*/ 17 w 127"/>
                  <a:gd name="T63" fmla="*/ 146 h 270"/>
                  <a:gd name="T64" fmla="*/ 2 w 127"/>
                  <a:gd name="T65" fmla="*/ 123 h 270"/>
                  <a:gd name="T66" fmla="*/ 0 w 127"/>
                  <a:gd name="T67" fmla="*/ 95 h 270"/>
                  <a:gd name="T68" fmla="*/ 6 w 127"/>
                  <a:gd name="T69" fmla="*/ 46 h 270"/>
                  <a:gd name="T70" fmla="*/ 9 w 127"/>
                  <a:gd name="T71" fmla="*/ 40 h 270"/>
                  <a:gd name="T72" fmla="*/ 23 w 127"/>
                  <a:gd name="T73" fmla="*/ 4 h 270"/>
                  <a:gd name="T74" fmla="*/ 22 w 127"/>
                  <a:gd name="T75" fmla="*/ 4 h 270"/>
                  <a:gd name="T76" fmla="*/ 26 w 127"/>
                  <a:gd name="T77" fmla="*/ 1 h 270"/>
                  <a:gd name="T78" fmla="*/ 29 w 127"/>
                  <a:gd name="T79" fmla="*/ 0 h 270"/>
                  <a:gd name="T80" fmla="*/ 30 w 127"/>
                  <a:gd name="T81" fmla="*/ 5 h 270"/>
                  <a:gd name="T82" fmla="*/ 35 w 127"/>
                  <a:gd name="T83" fmla="*/ 13 h 270"/>
                  <a:gd name="T84" fmla="*/ 44 w 127"/>
                  <a:gd name="T85" fmla="*/ 27 h 270"/>
                  <a:gd name="T86" fmla="*/ 42 w 127"/>
                  <a:gd name="T87" fmla="*/ 34 h 270"/>
                  <a:gd name="T88" fmla="*/ 35 w 127"/>
                  <a:gd name="T89" fmla="*/ 44 h 270"/>
                  <a:gd name="T90" fmla="*/ 37 w 127"/>
                  <a:gd name="T91" fmla="*/ 59 h 270"/>
                  <a:gd name="T92" fmla="*/ 37 w 127"/>
                  <a:gd name="T93" fmla="*/ 67 h 270"/>
                  <a:gd name="T94" fmla="*/ 41 w 127"/>
                  <a:gd name="T95" fmla="*/ 73 h 270"/>
                  <a:gd name="T96" fmla="*/ 44 w 127"/>
                  <a:gd name="T97" fmla="*/ 81 h 270"/>
                  <a:gd name="T98" fmla="*/ 45 w 127"/>
                  <a:gd name="T99" fmla="*/ 84 h 270"/>
                  <a:gd name="T100" fmla="*/ 32 w 127"/>
                  <a:gd name="T101" fmla="*/ 91 h 270"/>
                  <a:gd name="T102" fmla="*/ 44 w 127"/>
                  <a:gd name="T103" fmla="*/ 104 h 270"/>
                  <a:gd name="T104" fmla="*/ 57 w 127"/>
                  <a:gd name="T105" fmla="*/ 109 h 270"/>
                  <a:gd name="T106" fmla="*/ 62 w 127"/>
                  <a:gd name="T107" fmla="*/ 105 h 2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7"/>
                  <a:gd name="T163" fmla="*/ 0 h 270"/>
                  <a:gd name="T164" fmla="*/ 127 w 127"/>
                  <a:gd name="T165" fmla="*/ 270 h 2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7" h="270">
                    <a:moveTo>
                      <a:pt x="62" y="105"/>
                    </a:moveTo>
                    <a:lnTo>
                      <a:pt x="65" y="108"/>
                    </a:lnTo>
                    <a:lnTo>
                      <a:pt x="69" y="115"/>
                    </a:lnTo>
                    <a:lnTo>
                      <a:pt x="72" y="124"/>
                    </a:lnTo>
                    <a:lnTo>
                      <a:pt x="67" y="129"/>
                    </a:lnTo>
                    <a:lnTo>
                      <a:pt x="62" y="131"/>
                    </a:lnTo>
                    <a:lnTo>
                      <a:pt x="63" y="144"/>
                    </a:lnTo>
                    <a:lnTo>
                      <a:pt x="70" y="150"/>
                    </a:lnTo>
                    <a:lnTo>
                      <a:pt x="69" y="161"/>
                    </a:lnTo>
                    <a:lnTo>
                      <a:pt x="70" y="161"/>
                    </a:lnTo>
                    <a:lnTo>
                      <a:pt x="67" y="163"/>
                    </a:lnTo>
                    <a:lnTo>
                      <a:pt x="67" y="177"/>
                    </a:lnTo>
                    <a:lnTo>
                      <a:pt x="79" y="189"/>
                    </a:lnTo>
                    <a:lnTo>
                      <a:pt x="84" y="191"/>
                    </a:lnTo>
                    <a:lnTo>
                      <a:pt x="87" y="202"/>
                    </a:lnTo>
                    <a:lnTo>
                      <a:pt x="87" y="216"/>
                    </a:lnTo>
                    <a:lnTo>
                      <a:pt x="103" y="210"/>
                    </a:lnTo>
                    <a:lnTo>
                      <a:pt x="108" y="208"/>
                    </a:lnTo>
                    <a:lnTo>
                      <a:pt x="110" y="223"/>
                    </a:lnTo>
                    <a:lnTo>
                      <a:pt x="127" y="236"/>
                    </a:lnTo>
                    <a:lnTo>
                      <a:pt x="118" y="248"/>
                    </a:lnTo>
                    <a:lnTo>
                      <a:pt x="102" y="263"/>
                    </a:lnTo>
                    <a:lnTo>
                      <a:pt x="104" y="270"/>
                    </a:lnTo>
                    <a:lnTo>
                      <a:pt x="93" y="270"/>
                    </a:lnTo>
                    <a:lnTo>
                      <a:pt x="78" y="268"/>
                    </a:lnTo>
                    <a:lnTo>
                      <a:pt x="62" y="257"/>
                    </a:lnTo>
                    <a:lnTo>
                      <a:pt x="30" y="238"/>
                    </a:lnTo>
                    <a:lnTo>
                      <a:pt x="18" y="229"/>
                    </a:lnTo>
                    <a:lnTo>
                      <a:pt x="22" y="215"/>
                    </a:lnTo>
                    <a:lnTo>
                      <a:pt x="24" y="207"/>
                    </a:lnTo>
                    <a:lnTo>
                      <a:pt x="9" y="172"/>
                    </a:lnTo>
                    <a:lnTo>
                      <a:pt x="17" y="146"/>
                    </a:lnTo>
                    <a:lnTo>
                      <a:pt x="2" y="123"/>
                    </a:lnTo>
                    <a:lnTo>
                      <a:pt x="0" y="95"/>
                    </a:lnTo>
                    <a:lnTo>
                      <a:pt x="6" y="46"/>
                    </a:lnTo>
                    <a:lnTo>
                      <a:pt x="9" y="40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0" y="5"/>
                    </a:lnTo>
                    <a:lnTo>
                      <a:pt x="35" y="13"/>
                    </a:lnTo>
                    <a:lnTo>
                      <a:pt x="44" y="27"/>
                    </a:lnTo>
                    <a:lnTo>
                      <a:pt x="42" y="34"/>
                    </a:lnTo>
                    <a:lnTo>
                      <a:pt x="35" y="44"/>
                    </a:lnTo>
                    <a:lnTo>
                      <a:pt x="37" y="59"/>
                    </a:lnTo>
                    <a:lnTo>
                      <a:pt x="37" y="67"/>
                    </a:lnTo>
                    <a:lnTo>
                      <a:pt x="41" y="73"/>
                    </a:lnTo>
                    <a:lnTo>
                      <a:pt x="44" y="81"/>
                    </a:lnTo>
                    <a:lnTo>
                      <a:pt x="45" y="84"/>
                    </a:lnTo>
                    <a:lnTo>
                      <a:pt x="32" y="91"/>
                    </a:lnTo>
                    <a:lnTo>
                      <a:pt x="44" y="104"/>
                    </a:lnTo>
                    <a:lnTo>
                      <a:pt x="57" y="109"/>
                    </a:lnTo>
                    <a:lnTo>
                      <a:pt x="62" y="10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1" name="Freeform 90"/>
              <p:cNvSpPr>
                <a:spLocks/>
              </p:cNvSpPr>
              <p:nvPr/>
            </p:nvSpPr>
            <p:spPr bwMode="auto">
              <a:xfrm>
                <a:off x="3232" y="2263"/>
                <a:ext cx="53" cy="159"/>
              </a:xfrm>
              <a:custGeom>
                <a:avLst/>
                <a:gdLst>
                  <a:gd name="T0" fmla="*/ 50 w 53"/>
                  <a:gd name="T1" fmla="*/ 21 h 159"/>
                  <a:gd name="T2" fmla="*/ 48 w 53"/>
                  <a:gd name="T3" fmla="*/ 29 h 159"/>
                  <a:gd name="T4" fmla="*/ 48 w 53"/>
                  <a:gd name="T5" fmla="*/ 45 h 159"/>
                  <a:gd name="T6" fmla="*/ 47 w 53"/>
                  <a:gd name="T7" fmla="*/ 51 h 159"/>
                  <a:gd name="T8" fmla="*/ 47 w 53"/>
                  <a:gd name="T9" fmla="*/ 56 h 159"/>
                  <a:gd name="T10" fmla="*/ 47 w 53"/>
                  <a:gd name="T11" fmla="*/ 62 h 159"/>
                  <a:gd name="T12" fmla="*/ 45 w 53"/>
                  <a:gd name="T13" fmla="*/ 70 h 159"/>
                  <a:gd name="T14" fmla="*/ 45 w 53"/>
                  <a:gd name="T15" fmla="*/ 81 h 159"/>
                  <a:gd name="T16" fmla="*/ 44 w 53"/>
                  <a:gd name="T17" fmla="*/ 87 h 159"/>
                  <a:gd name="T18" fmla="*/ 47 w 53"/>
                  <a:gd name="T19" fmla="*/ 93 h 159"/>
                  <a:gd name="T20" fmla="*/ 47 w 53"/>
                  <a:gd name="T21" fmla="*/ 98 h 159"/>
                  <a:gd name="T22" fmla="*/ 47 w 53"/>
                  <a:gd name="T23" fmla="*/ 104 h 159"/>
                  <a:gd name="T24" fmla="*/ 50 w 53"/>
                  <a:gd name="T25" fmla="*/ 111 h 159"/>
                  <a:gd name="T26" fmla="*/ 51 w 53"/>
                  <a:gd name="T27" fmla="*/ 115 h 159"/>
                  <a:gd name="T28" fmla="*/ 53 w 53"/>
                  <a:gd name="T29" fmla="*/ 119 h 159"/>
                  <a:gd name="T30" fmla="*/ 48 w 53"/>
                  <a:gd name="T31" fmla="*/ 127 h 159"/>
                  <a:gd name="T32" fmla="*/ 45 w 53"/>
                  <a:gd name="T33" fmla="*/ 137 h 159"/>
                  <a:gd name="T34" fmla="*/ 42 w 53"/>
                  <a:gd name="T35" fmla="*/ 146 h 159"/>
                  <a:gd name="T36" fmla="*/ 40 w 53"/>
                  <a:gd name="T37" fmla="*/ 153 h 159"/>
                  <a:gd name="T38" fmla="*/ 39 w 53"/>
                  <a:gd name="T39" fmla="*/ 157 h 159"/>
                  <a:gd name="T40" fmla="*/ 36 w 53"/>
                  <a:gd name="T41" fmla="*/ 159 h 159"/>
                  <a:gd name="T42" fmla="*/ 23 w 53"/>
                  <a:gd name="T43" fmla="*/ 159 h 159"/>
                  <a:gd name="T44" fmla="*/ 22 w 53"/>
                  <a:gd name="T45" fmla="*/ 159 h 159"/>
                  <a:gd name="T46" fmla="*/ 21 w 53"/>
                  <a:gd name="T47" fmla="*/ 149 h 159"/>
                  <a:gd name="T48" fmla="*/ 19 w 53"/>
                  <a:gd name="T49" fmla="*/ 142 h 159"/>
                  <a:gd name="T50" fmla="*/ 15 w 53"/>
                  <a:gd name="T51" fmla="*/ 137 h 159"/>
                  <a:gd name="T52" fmla="*/ 10 w 53"/>
                  <a:gd name="T53" fmla="*/ 131 h 159"/>
                  <a:gd name="T54" fmla="*/ 9 w 53"/>
                  <a:gd name="T55" fmla="*/ 130 h 159"/>
                  <a:gd name="T56" fmla="*/ 4 w 53"/>
                  <a:gd name="T57" fmla="*/ 127 h 159"/>
                  <a:gd name="T58" fmla="*/ 3 w 53"/>
                  <a:gd name="T59" fmla="*/ 110 h 159"/>
                  <a:gd name="T60" fmla="*/ 3 w 53"/>
                  <a:gd name="T61" fmla="*/ 102 h 159"/>
                  <a:gd name="T62" fmla="*/ 0 w 53"/>
                  <a:gd name="T63" fmla="*/ 92 h 159"/>
                  <a:gd name="T64" fmla="*/ 4 w 53"/>
                  <a:gd name="T65" fmla="*/ 87 h 159"/>
                  <a:gd name="T66" fmla="*/ 4 w 53"/>
                  <a:gd name="T67" fmla="*/ 79 h 159"/>
                  <a:gd name="T68" fmla="*/ 5 w 53"/>
                  <a:gd name="T69" fmla="*/ 73 h 159"/>
                  <a:gd name="T70" fmla="*/ 10 w 53"/>
                  <a:gd name="T71" fmla="*/ 66 h 159"/>
                  <a:gd name="T72" fmla="*/ 2 w 53"/>
                  <a:gd name="T73" fmla="*/ 57 h 159"/>
                  <a:gd name="T74" fmla="*/ 5 w 53"/>
                  <a:gd name="T75" fmla="*/ 48 h 159"/>
                  <a:gd name="T76" fmla="*/ 6 w 53"/>
                  <a:gd name="T77" fmla="*/ 43 h 159"/>
                  <a:gd name="T78" fmla="*/ 5 w 53"/>
                  <a:gd name="T79" fmla="*/ 32 h 159"/>
                  <a:gd name="T80" fmla="*/ 5 w 53"/>
                  <a:gd name="T81" fmla="*/ 27 h 159"/>
                  <a:gd name="T82" fmla="*/ 7 w 53"/>
                  <a:gd name="T83" fmla="*/ 18 h 159"/>
                  <a:gd name="T84" fmla="*/ 10 w 53"/>
                  <a:gd name="T85" fmla="*/ 13 h 159"/>
                  <a:gd name="T86" fmla="*/ 11 w 53"/>
                  <a:gd name="T87" fmla="*/ 11 h 159"/>
                  <a:gd name="T88" fmla="*/ 12 w 53"/>
                  <a:gd name="T89" fmla="*/ 9 h 159"/>
                  <a:gd name="T90" fmla="*/ 14 w 53"/>
                  <a:gd name="T91" fmla="*/ 6 h 159"/>
                  <a:gd name="T92" fmla="*/ 20 w 53"/>
                  <a:gd name="T93" fmla="*/ 6 h 159"/>
                  <a:gd name="T94" fmla="*/ 27 w 53"/>
                  <a:gd name="T95" fmla="*/ 0 h 159"/>
                  <a:gd name="T96" fmla="*/ 27 w 53"/>
                  <a:gd name="T97" fmla="*/ 0 h 159"/>
                  <a:gd name="T98" fmla="*/ 28 w 53"/>
                  <a:gd name="T99" fmla="*/ 0 h 159"/>
                  <a:gd name="T100" fmla="*/ 36 w 53"/>
                  <a:gd name="T101" fmla="*/ 8 h 159"/>
                  <a:gd name="T102" fmla="*/ 40 w 53"/>
                  <a:gd name="T103" fmla="*/ 10 h 159"/>
                  <a:gd name="T104" fmla="*/ 43 w 53"/>
                  <a:gd name="T105" fmla="*/ 20 h 159"/>
                  <a:gd name="T106" fmla="*/ 50 w 53"/>
                  <a:gd name="T107" fmla="*/ 21 h 1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"/>
                  <a:gd name="T163" fmla="*/ 0 h 159"/>
                  <a:gd name="T164" fmla="*/ 53 w 53"/>
                  <a:gd name="T165" fmla="*/ 159 h 1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" h="159">
                    <a:moveTo>
                      <a:pt x="50" y="21"/>
                    </a:moveTo>
                    <a:lnTo>
                      <a:pt x="48" y="29"/>
                    </a:lnTo>
                    <a:lnTo>
                      <a:pt x="48" y="45"/>
                    </a:lnTo>
                    <a:lnTo>
                      <a:pt x="47" y="51"/>
                    </a:lnTo>
                    <a:lnTo>
                      <a:pt x="47" y="56"/>
                    </a:lnTo>
                    <a:lnTo>
                      <a:pt x="47" y="62"/>
                    </a:lnTo>
                    <a:lnTo>
                      <a:pt x="45" y="70"/>
                    </a:lnTo>
                    <a:lnTo>
                      <a:pt x="45" y="81"/>
                    </a:lnTo>
                    <a:lnTo>
                      <a:pt x="44" y="87"/>
                    </a:lnTo>
                    <a:lnTo>
                      <a:pt x="47" y="93"/>
                    </a:lnTo>
                    <a:lnTo>
                      <a:pt x="47" y="98"/>
                    </a:lnTo>
                    <a:lnTo>
                      <a:pt x="47" y="104"/>
                    </a:lnTo>
                    <a:lnTo>
                      <a:pt x="50" y="111"/>
                    </a:lnTo>
                    <a:lnTo>
                      <a:pt x="51" y="115"/>
                    </a:lnTo>
                    <a:lnTo>
                      <a:pt x="53" y="119"/>
                    </a:lnTo>
                    <a:lnTo>
                      <a:pt x="48" y="127"/>
                    </a:lnTo>
                    <a:lnTo>
                      <a:pt x="45" y="137"/>
                    </a:lnTo>
                    <a:lnTo>
                      <a:pt x="42" y="146"/>
                    </a:lnTo>
                    <a:lnTo>
                      <a:pt x="40" y="153"/>
                    </a:lnTo>
                    <a:lnTo>
                      <a:pt x="39" y="157"/>
                    </a:lnTo>
                    <a:lnTo>
                      <a:pt x="36" y="159"/>
                    </a:lnTo>
                    <a:lnTo>
                      <a:pt x="23" y="159"/>
                    </a:lnTo>
                    <a:lnTo>
                      <a:pt x="22" y="159"/>
                    </a:lnTo>
                    <a:lnTo>
                      <a:pt x="21" y="149"/>
                    </a:lnTo>
                    <a:lnTo>
                      <a:pt x="19" y="142"/>
                    </a:lnTo>
                    <a:lnTo>
                      <a:pt x="15" y="137"/>
                    </a:lnTo>
                    <a:lnTo>
                      <a:pt x="10" y="131"/>
                    </a:lnTo>
                    <a:lnTo>
                      <a:pt x="9" y="130"/>
                    </a:lnTo>
                    <a:lnTo>
                      <a:pt x="4" y="127"/>
                    </a:lnTo>
                    <a:lnTo>
                      <a:pt x="3" y="110"/>
                    </a:lnTo>
                    <a:lnTo>
                      <a:pt x="3" y="102"/>
                    </a:lnTo>
                    <a:lnTo>
                      <a:pt x="0" y="92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3"/>
                    </a:lnTo>
                    <a:lnTo>
                      <a:pt x="10" y="66"/>
                    </a:lnTo>
                    <a:lnTo>
                      <a:pt x="2" y="57"/>
                    </a:lnTo>
                    <a:lnTo>
                      <a:pt x="5" y="48"/>
                    </a:lnTo>
                    <a:lnTo>
                      <a:pt x="6" y="43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18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6" y="8"/>
                    </a:lnTo>
                    <a:lnTo>
                      <a:pt x="40" y="10"/>
                    </a:lnTo>
                    <a:lnTo>
                      <a:pt x="43" y="20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2" name="Freeform 91"/>
              <p:cNvSpPr>
                <a:spLocks noEditPoints="1"/>
              </p:cNvSpPr>
              <p:nvPr/>
            </p:nvSpPr>
            <p:spPr bwMode="auto">
              <a:xfrm>
                <a:off x="2997" y="1929"/>
                <a:ext cx="218" cy="93"/>
              </a:xfrm>
              <a:custGeom>
                <a:avLst/>
                <a:gdLst>
                  <a:gd name="T0" fmla="*/ 78 w 218"/>
                  <a:gd name="T1" fmla="*/ 59 h 93"/>
                  <a:gd name="T2" fmla="*/ 76 w 218"/>
                  <a:gd name="T3" fmla="*/ 70 h 93"/>
                  <a:gd name="T4" fmla="*/ 79 w 218"/>
                  <a:gd name="T5" fmla="*/ 74 h 93"/>
                  <a:gd name="T6" fmla="*/ 86 w 218"/>
                  <a:gd name="T7" fmla="*/ 73 h 93"/>
                  <a:gd name="T8" fmla="*/ 86 w 218"/>
                  <a:gd name="T9" fmla="*/ 78 h 93"/>
                  <a:gd name="T10" fmla="*/ 75 w 218"/>
                  <a:gd name="T11" fmla="*/ 83 h 93"/>
                  <a:gd name="T12" fmla="*/ 41 w 218"/>
                  <a:gd name="T13" fmla="*/ 81 h 93"/>
                  <a:gd name="T14" fmla="*/ 0 w 218"/>
                  <a:gd name="T15" fmla="*/ 53 h 93"/>
                  <a:gd name="T16" fmla="*/ 13 w 218"/>
                  <a:gd name="T17" fmla="*/ 23 h 93"/>
                  <a:gd name="T18" fmla="*/ 14 w 218"/>
                  <a:gd name="T19" fmla="*/ 5 h 93"/>
                  <a:gd name="T20" fmla="*/ 27 w 218"/>
                  <a:gd name="T21" fmla="*/ 10 h 93"/>
                  <a:gd name="T22" fmla="*/ 44 w 218"/>
                  <a:gd name="T23" fmla="*/ 18 h 93"/>
                  <a:gd name="T24" fmla="*/ 54 w 218"/>
                  <a:gd name="T25" fmla="*/ 27 h 93"/>
                  <a:gd name="T26" fmla="*/ 65 w 218"/>
                  <a:gd name="T27" fmla="*/ 37 h 93"/>
                  <a:gd name="T28" fmla="*/ 74 w 218"/>
                  <a:gd name="T29" fmla="*/ 36 h 93"/>
                  <a:gd name="T30" fmla="*/ 82 w 218"/>
                  <a:gd name="T31" fmla="*/ 44 h 93"/>
                  <a:gd name="T32" fmla="*/ 85 w 218"/>
                  <a:gd name="T33" fmla="*/ 54 h 93"/>
                  <a:gd name="T34" fmla="*/ 210 w 218"/>
                  <a:gd name="T35" fmla="*/ 46 h 93"/>
                  <a:gd name="T36" fmla="*/ 210 w 218"/>
                  <a:gd name="T37" fmla="*/ 46 h 93"/>
                  <a:gd name="T38" fmla="*/ 212 w 218"/>
                  <a:gd name="T39" fmla="*/ 50 h 93"/>
                  <a:gd name="T40" fmla="*/ 213 w 218"/>
                  <a:gd name="T41" fmla="*/ 58 h 93"/>
                  <a:gd name="T42" fmla="*/ 214 w 218"/>
                  <a:gd name="T43" fmla="*/ 68 h 93"/>
                  <a:gd name="T44" fmla="*/ 218 w 218"/>
                  <a:gd name="T45" fmla="*/ 78 h 93"/>
                  <a:gd name="T46" fmla="*/ 207 w 218"/>
                  <a:gd name="T47" fmla="*/ 80 h 93"/>
                  <a:gd name="T48" fmla="*/ 183 w 218"/>
                  <a:gd name="T49" fmla="*/ 83 h 93"/>
                  <a:gd name="T50" fmla="*/ 169 w 218"/>
                  <a:gd name="T51" fmla="*/ 84 h 93"/>
                  <a:gd name="T52" fmla="*/ 155 w 218"/>
                  <a:gd name="T53" fmla="*/ 82 h 93"/>
                  <a:gd name="T54" fmla="*/ 145 w 218"/>
                  <a:gd name="T55" fmla="*/ 86 h 93"/>
                  <a:gd name="T56" fmla="*/ 129 w 218"/>
                  <a:gd name="T57" fmla="*/ 79 h 93"/>
                  <a:gd name="T58" fmla="*/ 128 w 218"/>
                  <a:gd name="T59" fmla="*/ 64 h 93"/>
                  <a:gd name="T60" fmla="*/ 132 w 218"/>
                  <a:gd name="T61" fmla="*/ 64 h 93"/>
                  <a:gd name="T62" fmla="*/ 161 w 218"/>
                  <a:gd name="T63" fmla="*/ 56 h 93"/>
                  <a:gd name="T64" fmla="*/ 172 w 218"/>
                  <a:gd name="T65" fmla="*/ 52 h 93"/>
                  <a:gd name="T66" fmla="*/ 192 w 218"/>
                  <a:gd name="T67" fmla="*/ 48 h 93"/>
                  <a:gd name="T68" fmla="*/ 209 w 218"/>
                  <a:gd name="T69" fmla="*/ 45 h 93"/>
                  <a:gd name="T70" fmla="*/ 210 w 218"/>
                  <a:gd name="T71" fmla="*/ 46 h 93"/>
                  <a:gd name="T72" fmla="*/ 114 w 218"/>
                  <a:gd name="T73" fmla="*/ 30 h 93"/>
                  <a:gd name="T74" fmla="*/ 102 w 218"/>
                  <a:gd name="T75" fmla="*/ 39 h 93"/>
                  <a:gd name="T76" fmla="*/ 91 w 218"/>
                  <a:gd name="T77" fmla="*/ 32 h 93"/>
                  <a:gd name="T78" fmla="*/ 94 w 218"/>
                  <a:gd name="T79" fmla="*/ 21 h 93"/>
                  <a:gd name="T80" fmla="*/ 100 w 218"/>
                  <a:gd name="T81" fmla="*/ 11 h 93"/>
                  <a:gd name="T82" fmla="*/ 100 w 218"/>
                  <a:gd name="T83" fmla="*/ 0 h 93"/>
                  <a:gd name="T84" fmla="*/ 120 w 218"/>
                  <a:gd name="T85" fmla="*/ 0 h 93"/>
                  <a:gd name="T86" fmla="*/ 136 w 218"/>
                  <a:gd name="T87" fmla="*/ 7 h 93"/>
                  <a:gd name="T88" fmla="*/ 137 w 218"/>
                  <a:gd name="T89" fmla="*/ 24 h 93"/>
                  <a:gd name="T90" fmla="*/ 134 w 218"/>
                  <a:gd name="T91" fmla="*/ 38 h 93"/>
                  <a:gd name="T92" fmla="*/ 124 w 218"/>
                  <a:gd name="T93" fmla="*/ 27 h 93"/>
                  <a:gd name="T94" fmla="*/ 116 w 218"/>
                  <a:gd name="T95" fmla="*/ 31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93"/>
                  <a:gd name="T146" fmla="*/ 218 w 218"/>
                  <a:gd name="T147" fmla="*/ 93 h 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93">
                    <a:moveTo>
                      <a:pt x="81" y="58"/>
                    </a:moveTo>
                    <a:lnTo>
                      <a:pt x="78" y="59"/>
                    </a:lnTo>
                    <a:lnTo>
                      <a:pt x="74" y="64"/>
                    </a:lnTo>
                    <a:lnTo>
                      <a:pt x="76" y="70"/>
                    </a:lnTo>
                    <a:lnTo>
                      <a:pt x="76" y="74"/>
                    </a:lnTo>
                    <a:lnTo>
                      <a:pt x="79" y="74"/>
                    </a:lnTo>
                    <a:lnTo>
                      <a:pt x="83" y="73"/>
                    </a:lnTo>
                    <a:lnTo>
                      <a:pt x="86" y="73"/>
                    </a:lnTo>
                    <a:lnTo>
                      <a:pt x="86" y="77"/>
                    </a:lnTo>
                    <a:lnTo>
                      <a:pt x="86" y="78"/>
                    </a:lnTo>
                    <a:lnTo>
                      <a:pt x="84" y="81"/>
                    </a:lnTo>
                    <a:lnTo>
                      <a:pt x="75" y="83"/>
                    </a:lnTo>
                    <a:lnTo>
                      <a:pt x="41" y="93"/>
                    </a:lnTo>
                    <a:lnTo>
                      <a:pt x="41" y="81"/>
                    </a:lnTo>
                    <a:lnTo>
                      <a:pt x="20" y="65"/>
                    </a:lnTo>
                    <a:lnTo>
                      <a:pt x="0" y="53"/>
                    </a:lnTo>
                    <a:lnTo>
                      <a:pt x="3" y="25"/>
                    </a:lnTo>
                    <a:lnTo>
                      <a:pt x="13" y="23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22" y="9"/>
                    </a:lnTo>
                    <a:lnTo>
                      <a:pt x="27" y="10"/>
                    </a:lnTo>
                    <a:lnTo>
                      <a:pt x="35" y="15"/>
                    </a:lnTo>
                    <a:lnTo>
                      <a:pt x="44" y="18"/>
                    </a:lnTo>
                    <a:lnTo>
                      <a:pt x="47" y="24"/>
                    </a:lnTo>
                    <a:lnTo>
                      <a:pt x="54" y="27"/>
                    </a:lnTo>
                    <a:lnTo>
                      <a:pt x="57" y="32"/>
                    </a:lnTo>
                    <a:lnTo>
                      <a:pt x="65" y="37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81" y="41"/>
                    </a:lnTo>
                    <a:lnTo>
                      <a:pt x="82" y="44"/>
                    </a:lnTo>
                    <a:lnTo>
                      <a:pt x="85" y="49"/>
                    </a:lnTo>
                    <a:lnTo>
                      <a:pt x="85" y="54"/>
                    </a:lnTo>
                    <a:lnTo>
                      <a:pt x="81" y="58"/>
                    </a:lnTo>
                    <a:close/>
                    <a:moveTo>
                      <a:pt x="210" y="46"/>
                    </a:moveTo>
                    <a:lnTo>
                      <a:pt x="210" y="46"/>
                    </a:lnTo>
                    <a:lnTo>
                      <a:pt x="210" y="47"/>
                    </a:lnTo>
                    <a:lnTo>
                      <a:pt x="212" y="50"/>
                    </a:lnTo>
                    <a:lnTo>
                      <a:pt x="211" y="54"/>
                    </a:lnTo>
                    <a:lnTo>
                      <a:pt x="213" y="58"/>
                    </a:lnTo>
                    <a:lnTo>
                      <a:pt x="214" y="64"/>
                    </a:lnTo>
                    <a:lnTo>
                      <a:pt x="214" y="68"/>
                    </a:lnTo>
                    <a:lnTo>
                      <a:pt x="217" y="73"/>
                    </a:lnTo>
                    <a:lnTo>
                      <a:pt x="218" y="78"/>
                    </a:lnTo>
                    <a:lnTo>
                      <a:pt x="217" y="79"/>
                    </a:lnTo>
                    <a:lnTo>
                      <a:pt x="207" y="80"/>
                    </a:lnTo>
                    <a:lnTo>
                      <a:pt x="203" y="80"/>
                    </a:lnTo>
                    <a:lnTo>
                      <a:pt x="183" y="83"/>
                    </a:lnTo>
                    <a:lnTo>
                      <a:pt x="175" y="82"/>
                    </a:lnTo>
                    <a:lnTo>
                      <a:pt x="169" y="84"/>
                    </a:lnTo>
                    <a:lnTo>
                      <a:pt x="163" y="82"/>
                    </a:lnTo>
                    <a:lnTo>
                      <a:pt x="155" y="82"/>
                    </a:lnTo>
                    <a:lnTo>
                      <a:pt x="147" y="83"/>
                    </a:lnTo>
                    <a:lnTo>
                      <a:pt x="145" y="86"/>
                    </a:lnTo>
                    <a:lnTo>
                      <a:pt x="139" y="84"/>
                    </a:lnTo>
                    <a:lnTo>
                      <a:pt x="129" y="79"/>
                    </a:lnTo>
                    <a:lnTo>
                      <a:pt x="132" y="74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2" y="64"/>
                    </a:lnTo>
                    <a:lnTo>
                      <a:pt x="149" y="57"/>
                    </a:lnTo>
                    <a:lnTo>
                      <a:pt x="161" y="56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81" y="50"/>
                    </a:lnTo>
                    <a:lnTo>
                      <a:pt x="192" y="48"/>
                    </a:lnTo>
                    <a:lnTo>
                      <a:pt x="207" y="50"/>
                    </a:lnTo>
                    <a:lnTo>
                      <a:pt x="209" y="45"/>
                    </a:lnTo>
                    <a:lnTo>
                      <a:pt x="210" y="46"/>
                    </a:lnTo>
                    <a:close/>
                    <a:moveTo>
                      <a:pt x="116" y="31"/>
                    </a:moveTo>
                    <a:lnTo>
                      <a:pt x="114" y="30"/>
                    </a:lnTo>
                    <a:lnTo>
                      <a:pt x="104" y="33"/>
                    </a:lnTo>
                    <a:lnTo>
                      <a:pt x="102" y="39"/>
                    </a:lnTo>
                    <a:lnTo>
                      <a:pt x="93" y="35"/>
                    </a:lnTo>
                    <a:lnTo>
                      <a:pt x="91" y="32"/>
                    </a:lnTo>
                    <a:lnTo>
                      <a:pt x="96" y="28"/>
                    </a:lnTo>
                    <a:lnTo>
                      <a:pt x="94" y="21"/>
                    </a:lnTo>
                    <a:lnTo>
                      <a:pt x="100" y="20"/>
                    </a:lnTo>
                    <a:lnTo>
                      <a:pt x="100" y="11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20" y="0"/>
                    </a:lnTo>
                    <a:lnTo>
                      <a:pt x="135" y="4"/>
                    </a:lnTo>
                    <a:lnTo>
                      <a:pt x="136" y="7"/>
                    </a:lnTo>
                    <a:lnTo>
                      <a:pt x="132" y="18"/>
                    </a:lnTo>
                    <a:lnTo>
                      <a:pt x="137" y="24"/>
                    </a:lnTo>
                    <a:lnTo>
                      <a:pt x="138" y="33"/>
                    </a:lnTo>
                    <a:lnTo>
                      <a:pt x="134" y="38"/>
                    </a:lnTo>
                    <a:lnTo>
                      <a:pt x="128" y="31"/>
                    </a:lnTo>
                    <a:lnTo>
                      <a:pt x="124" y="27"/>
                    </a:lnTo>
                    <a:lnTo>
                      <a:pt x="117" y="28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3" name="Freeform 92"/>
              <p:cNvSpPr>
                <a:spLocks/>
              </p:cNvSpPr>
              <p:nvPr/>
            </p:nvSpPr>
            <p:spPr bwMode="auto">
              <a:xfrm>
                <a:off x="3038" y="1959"/>
                <a:ext cx="170" cy="134"/>
              </a:xfrm>
              <a:custGeom>
                <a:avLst/>
                <a:gdLst>
                  <a:gd name="T0" fmla="*/ 73 w 170"/>
                  <a:gd name="T1" fmla="*/ 3 h 134"/>
                  <a:gd name="T2" fmla="*/ 82 w 170"/>
                  <a:gd name="T3" fmla="*/ 10 h 134"/>
                  <a:gd name="T4" fmla="*/ 89 w 170"/>
                  <a:gd name="T5" fmla="*/ 22 h 134"/>
                  <a:gd name="T6" fmla="*/ 88 w 170"/>
                  <a:gd name="T7" fmla="*/ 34 h 134"/>
                  <a:gd name="T8" fmla="*/ 91 w 170"/>
                  <a:gd name="T9" fmla="*/ 44 h 134"/>
                  <a:gd name="T10" fmla="*/ 98 w 170"/>
                  <a:gd name="T11" fmla="*/ 54 h 134"/>
                  <a:gd name="T12" fmla="*/ 106 w 170"/>
                  <a:gd name="T13" fmla="*/ 53 h 134"/>
                  <a:gd name="T14" fmla="*/ 122 w 170"/>
                  <a:gd name="T15" fmla="*/ 52 h 134"/>
                  <a:gd name="T16" fmla="*/ 134 w 170"/>
                  <a:gd name="T17" fmla="*/ 52 h 134"/>
                  <a:gd name="T18" fmla="*/ 162 w 170"/>
                  <a:gd name="T19" fmla="*/ 50 h 134"/>
                  <a:gd name="T20" fmla="*/ 161 w 170"/>
                  <a:gd name="T21" fmla="*/ 67 h 134"/>
                  <a:gd name="T22" fmla="*/ 170 w 170"/>
                  <a:gd name="T23" fmla="*/ 94 h 134"/>
                  <a:gd name="T24" fmla="*/ 157 w 170"/>
                  <a:gd name="T25" fmla="*/ 102 h 134"/>
                  <a:gd name="T26" fmla="*/ 151 w 170"/>
                  <a:gd name="T27" fmla="*/ 118 h 134"/>
                  <a:gd name="T28" fmla="*/ 129 w 170"/>
                  <a:gd name="T29" fmla="*/ 116 h 134"/>
                  <a:gd name="T30" fmla="*/ 128 w 170"/>
                  <a:gd name="T31" fmla="*/ 103 h 134"/>
                  <a:gd name="T32" fmla="*/ 118 w 170"/>
                  <a:gd name="T33" fmla="*/ 103 h 134"/>
                  <a:gd name="T34" fmla="*/ 107 w 170"/>
                  <a:gd name="T35" fmla="*/ 100 h 134"/>
                  <a:gd name="T36" fmla="*/ 99 w 170"/>
                  <a:gd name="T37" fmla="*/ 99 h 134"/>
                  <a:gd name="T38" fmla="*/ 89 w 170"/>
                  <a:gd name="T39" fmla="*/ 105 h 134"/>
                  <a:gd name="T40" fmla="*/ 91 w 170"/>
                  <a:gd name="T41" fmla="*/ 94 h 134"/>
                  <a:gd name="T42" fmla="*/ 84 w 170"/>
                  <a:gd name="T43" fmla="*/ 87 h 134"/>
                  <a:gd name="T44" fmla="*/ 74 w 170"/>
                  <a:gd name="T45" fmla="*/ 88 h 134"/>
                  <a:gd name="T46" fmla="*/ 70 w 170"/>
                  <a:gd name="T47" fmla="*/ 73 h 134"/>
                  <a:gd name="T48" fmla="*/ 68 w 170"/>
                  <a:gd name="T49" fmla="*/ 67 h 134"/>
                  <a:gd name="T50" fmla="*/ 61 w 170"/>
                  <a:gd name="T51" fmla="*/ 69 h 134"/>
                  <a:gd name="T52" fmla="*/ 58 w 170"/>
                  <a:gd name="T53" fmla="*/ 76 h 134"/>
                  <a:gd name="T54" fmla="*/ 63 w 170"/>
                  <a:gd name="T55" fmla="*/ 86 h 134"/>
                  <a:gd name="T56" fmla="*/ 69 w 170"/>
                  <a:gd name="T57" fmla="*/ 90 h 134"/>
                  <a:gd name="T58" fmla="*/ 66 w 170"/>
                  <a:gd name="T59" fmla="*/ 99 h 134"/>
                  <a:gd name="T60" fmla="*/ 72 w 170"/>
                  <a:gd name="T61" fmla="*/ 101 h 134"/>
                  <a:gd name="T62" fmla="*/ 74 w 170"/>
                  <a:gd name="T63" fmla="*/ 104 h 134"/>
                  <a:gd name="T64" fmla="*/ 72 w 170"/>
                  <a:gd name="T65" fmla="*/ 112 h 134"/>
                  <a:gd name="T66" fmla="*/ 51 w 170"/>
                  <a:gd name="T67" fmla="*/ 119 h 134"/>
                  <a:gd name="T68" fmla="*/ 39 w 170"/>
                  <a:gd name="T69" fmla="*/ 119 h 134"/>
                  <a:gd name="T70" fmla="*/ 29 w 170"/>
                  <a:gd name="T71" fmla="*/ 129 h 134"/>
                  <a:gd name="T72" fmla="*/ 25 w 170"/>
                  <a:gd name="T73" fmla="*/ 114 h 134"/>
                  <a:gd name="T74" fmla="*/ 1 w 170"/>
                  <a:gd name="T75" fmla="*/ 92 h 134"/>
                  <a:gd name="T76" fmla="*/ 0 w 170"/>
                  <a:gd name="T77" fmla="*/ 63 h 134"/>
                  <a:gd name="T78" fmla="*/ 43 w 170"/>
                  <a:gd name="T79" fmla="*/ 51 h 134"/>
                  <a:gd name="T80" fmla="*/ 45 w 170"/>
                  <a:gd name="T81" fmla="*/ 47 h 134"/>
                  <a:gd name="T82" fmla="*/ 42 w 170"/>
                  <a:gd name="T83" fmla="*/ 43 h 134"/>
                  <a:gd name="T84" fmla="*/ 35 w 170"/>
                  <a:gd name="T85" fmla="*/ 44 h 134"/>
                  <a:gd name="T86" fmla="*/ 33 w 170"/>
                  <a:gd name="T87" fmla="*/ 34 h 134"/>
                  <a:gd name="T88" fmla="*/ 40 w 170"/>
                  <a:gd name="T89" fmla="*/ 28 h 134"/>
                  <a:gd name="T90" fmla="*/ 49 w 170"/>
                  <a:gd name="T91" fmla="*/ 24 h 134"/>
                  <a:gd name="T92" fmla="*/ 49 w 170"/>
                  <a:gd name="T93" fmla="*/ 10 h 134"/>
                  <a:gd name="T94" fmla="*/ 52 w 170"/>
                  <a:gd name="T95" fmla="*/ 5 h 134"/>
                  <a:gd name="T96" fmla="*/ 63 w 170"/>
                  <a:gd name="T97" fmla="*/ 3 h 134"/>
                  <a:gd name="T98" fmla="*/ 75 w 170"/>
                  <a:gd name="T99" fmla="*/ 1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0"/>
                  <a:gd name="T151" fmla="*/ 0 h 134"/>
                  <a:gd name="T152" fmla="*/ 170 w 170"/>
                  <a:gd name="T153" fmla="*/ 134 h 1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0" h="134">
                    <a:moveTo>
                      <a:pt x="75" y="1"/>
                    </a:moveTo>
                    <a:lnTo>
                      <a:pt x="73" y="3"/>
                    </a:lnTo>
                    <a:lnTo>
                      <a:pt x="77" y="8"/>
                    </a:lnTo>
                    <a:lnTo>
                      <a:pt x="82" y="10"/>
                    </a:lnTo>
                    <a:lnTo>
                      <a:pt x="86" y="15"/>
                    </a:lnTo>
                    <a:lnTo>
                      <a:pt x="89" y="22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91" y="44"/>
                    </a:lnTo>
                    <a:lnTo>
                      <a:pt x="88" y="49"/>
                    </a:lnTo>
                    <a:lnTo>
                      <a:pt x="98" y="54"/>
                    </a:lnTo>
                    <a:lnTo>
                      <a:pt x="104" y="56"/>
                    </a:lnTo>
                    <a:lnTo>
                      <a:pt x="106" y="53"/>
                    </a:lnTo>
                    <a:lnTo>
                      <a:pt x="114" y="52"/>
                    </a:lnTo>
                    <a:lnTo>
                      <a:pt x="122" y="52"/>
                    </a:lnTo>
                    <a:lnTo>
                      <a:pt x="128" y="54"/>
                    </a:lnTo>
                    <a:lnTo>
                      <a:pt x="134" y="52"/>
                    </a:lnTo>
                    <a:lnTo>
                      <a:pt x="142" y="53"/>
                    </a:lnTo>
                    <a:lnTo>
                      <a:pt x="162" y="50"/>
                    </a:lnTo>
                    <a:lnTo>
                      <a:pt x="162" y="55"/>
                    </a:lnTo>
                    <a:lnTo>
                      <a:pt x="161" y="67"/>
                    </a:lnTo>
                    <a:lnTo>
                      <a:pt x="167" y="82"/>
                    </a:lnTo>
                    <a:lnTo>
                      <a:pt x="170" y="94"/>
                    </a:lnTo>
                    <a:lnTo>
                      <a:pt x="162" y="91"/>
                    </a:lnTo>
                    <a:lnTo>
                      <a:pt x="157" y="102"/>
                    </a:lnTo>
                    <a:lnTo>
                      <a:pt x="156" y="111"/>
                    </a:lnTo>
                    <a:lnTo>
                      <a:pt x="151" y="118"/>
                    </a:lnTo>
                    <a:lnTo>
                      <a:pt x="143" y="117"/>
                    </a:lnTo>
                    <a:lnTo>
                      <a:pt x="129" y="116"/>
                    </a:lnTo>
                    <a:lnTo>
                      <a:pt x="129" y="111"/>
                    </a:lnTo>
                    <a:lnTo>
                      <a:pt x="128" y="103"/>
                    </a:lnTo>
                    <a:lnTo>
                      <a:pt x="125" y="103"/>
                    </a:lnTo>
                    <a:lnTo>
                      <a:pt x="118" y="103"/>
                    </a:lnTo>
                    <a:lnTo>
                      <a:pt x="112" y="98"/>
                    </a:lnTo>
                    <a:lnTo>
                      <a:pt x="107" y="100"/>
                    </a:lnTo>
                    <a:lnTo>
                      <a:pt x="102" y="103"/>
                    </a:lnTo>
                    <a:lnTo>
                      <a:pt x="99" y="99"/>
                    </a:lnTo>
                    <a:lnTo>
                      <a:pt x="94" y="98"/>
                    </a:lnTo>
                    <a:lnTo>
                      <a:pt x="89" y="105"/>
                    </a:lnTo>
                    <a:lnTo>
                      <a:pt x="90" y="100"/>
                    </a:lnTo>
                    <a:lnTo>
                      <a:pt x="91" y="94"/>
                    </a:lnTo>
                    <a:lnTo>
                      <a:pt x="89" y="87"/>
                    </a:lnTo>
                    <a:lnTo>
                      <a:pt x="84" y="87"/>
                    </a:lnTo>
                    <a:lnTo>
                      <a:pt x="78" y="91"/>
                    </a:lnTo>
                    <a:lnTo>
                      <a:pt x="74" y="88"/>
                    </a:lnTo>
                    <a:lnTo>
                      <a:pt x="73" y="82"/>
                    </a:lnTo>
                    <a:lnTo>
                      <a:pt x="70" y="73"/>
                    </a:lnTo>
                    <a:lnTo>
                      <a:pt x="69" y="69"/>
                    </a:lnTo>
                    <a:lnTo>
                      <a:pt x="68" y="67"/>
                    </a:lnTo>
                    <a:lnTo>
                      <a:pt x="64" y="67"/>
                    </a:lnTo>
                    <a:lnTo>
                      <a:pt x="61" y="69"/>
                    </a:lnTo>
                    <a:lnTo>
                      <a:pt x="61" y="72"/>
                    </a:lnTo>
                    <a:lnTo>
                      <a:pt x="58" y="76"/>
                    </a:lnTo>
                    <a:lnTo>
                      <a:pt x="59" y="81"/>
                    </a:lnTo>
                    <a:lnTo>
                      <a:pt x="63" y="86"/>
                    </a:lnTo>
                    <a:lnTo>
                      <a:pt x="69" y="87"/>
                    </a:lnTo>
                    <a:lnTo>
                      <a:pt x="69" y="90"/>
                    </a:lnTo>
                    <a:lnTo>
                      <a:pt x="67" y="94"/>
                    </a:lnTo>
                    <a:lnTo>
                      <a:pt x="66" y="99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4" y="104"/>
                    </a:lnTo>
                    <a:lnTo>
                      <a:pt x="74" y="105"/>
                    </a:lnTo>
                    <a:lnTo>
                      <a:pt x="72" y="112"/>
                    </a:lnTo>
                    <a:lnTo>
                      <a:pt x="66" y="118"/>
                    </a:lnTo>
                    <a:lnTo>
                      <a:pt x="51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6" y="121"/>
                    </a:lnTo>
                    <a:lnTo>
                      <a:pt x="29" y="129"/>
                    </a:lnTo>
                    <a:lnTo>
                      <a:pt x="24" y="134"/>
                    </a:lnTo>
                    <a:lnTo>
                      <a:pt x="25" y="114"/>
                    </a:lnTo>
                    <a:lnTo>
                      <a:pt x="15" y="100"/>
                    </a:lnTo>
                    <a:lnTo>
                      <a:pt x="1" y="92"/>
                    </a:lnTo>
                    <a:lnTo>
                      <a:pt x="0" y="90"/>
                    </a:lnTo>
                    <a:lnTo>
                      <a:pt x="0" y="63"/>
                    </a:lnTo>
                    <a:lnTo>
                      <a:pt x="34" y="53"/>
                    </a:lnTo>
                    <a:lnTo>
                      <a:pt x="43" y="51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3"/>
                    </a:lnTo>
                    <a:lnTo>
                      <a:pt x="42" y="43"/>
                    </a:lnTo>
                    <a:lnTo>
                      <a:pt x="38" y="44"/>
                    </a:lnTo>
                    <a:lnTo>
                      <a:pt x="35" y="44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37" y="29"/>
                    </a:lnTo>
                    <a:lnTo>
                      <a:pt x="40" y="28"/>
                    </a:lnTo>
                    <a:lnTo>
                      <a:pt x="47" y="28"/>
                    </a:lnTo>
                    <a:lnTo>
                      <a:pt x="49" y="24"/>
                    </a:lnTo>
                    <a:lnTo>
                      <a:pt x="49" y="18"/>
                    </a:lnTo>
                    <a:lnTo>
                      <a:pt x="49" y="10"/>
                    </a:lnTo>
                    <a:lnTo>
                      <a:pt x="53" y="7"/>
                    </a:lnTo>
                    <a:lnTo>
                      <a:pt x="52" y="5"/>
                    </a:lnTo>
                    <a:lnTo>
                      <a:pt x="61" y="9"/>
                    </a:lnTo>
                    <a:lnTo>
                      <a:pt x="63" y="3"/>
                    </a:lnTo>
                    <a:lnTo>
                      <a:pt x="73" y="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4" name="Freeform 93"/>
              <p:cNvSpPr>
                <a:spLocks noEditPoints="1"/>
              </p:cNvSpPr>
              <p:nvPr/>
            </p:nvSpPr>
            <p:spPr bwMode="auto">
              <a:xfrm>
                <a:off x="3063" y="1523"/>
                <a:ext cx="393" cy="153"/>
              </a:xfrm>
              <a:custGeom>
                <a:avLst/>
                <a:gdLst>
                  <a:gd name="T0" fmla="*/ 126 w 393"/>
                  <a:gd name="T1" fmla="*/ 22 h 153"/>
                  <a:gd name="T2" fmla="*/ 114 w 393"/>
                  <a:gd name="T3" fmla="*/ 42 h 153"/>
                  <a:gd name="T4" fmla="*/ 102 w 393"/>
                  <a:gd name="T5" fmla="*/ 42 h 153"/>
                  <a:gd name="T6" fmla="*/ 89 w 393"/>
                  <a:gd name="T7" fmla="*/ 30 h 153"/>
                  <a:gd name="T8" fmla="*/ 70 w 393"/>
                  <a:gd name="T9" fmla="*/ 24 h 153"/>
                  <a:gd name="T10" fmla="*/ 71 w 393"/>
                  <a:gd name="T11" fmla="*/ 35 h 153"/>
                  <a:gd name="T12" fmla="*/ 79 w 393"/>
                  <a:gd name="T13" fmla="*/ 48 h 153"/>
                  <a:gd name="T14" fmla="*/ 92 w 393"/>
                  <a:gd name="T15" fmla="*/ 66 h 153"/>
                  <a:gd name="T16" fmla="*/ 89 w 393"/>
                  <a:gd name="T17" fmla="*/ 76 h 153"/>
                  <a:gd name="T18" fmla="*/ 79 w 393"/>
                  <a:gd name="T19" fmla="*/ 85 h 153"/>
                  <a:gd name="T20" fmla="*/ 76 w 393"/>
                  <a:gd name="T21" fmla="*/ 79 h 153"/>
                  <a:gd name="T22" fmla="*/ 29 w 393"/>
                  <a:gd name="T23" fmla="*/ 74 h 153"/>
                  <a:gd name="T24" fmla="*/ 20 w 393"/>
                  <a:gd name="T25" fmla="*/ 72 h 153"/>
                  <a:gd name="T26" fmla="*/ 7 w 393"/>
                  <a:gd name="T27" fmla="*/ 64 h 153"/>
                  <a:gd name="T28" fmla="*/ 23 w 393"/>
                  <a:gd name="T29" fmla="*/ 51 h 153"/>
                  <a:gd name="T30" fmla="*/ 20 w 393"/>
                  <a:gd name="T31" fmla="*/ 40 h 153"/>
                  <a:gd name="T32" fmla="*/ 50 w 393"/>
                  <a:gd name="T33" fmla="*/ 21 h 153"/>
                  <a:gd name="T34" fmla="*/ 62 w 393"/>
                  <a:gd name="T35" fmla="*/ 8 h 153"/>
                  <a:gd name="T36" fmla="*/ 95 w 393"/>
                  <a:gd name="T37" fmla="*/ 22 h 153"/>
                  <a:gd name="T38" fmla="*/ 117 w 393"/>
                  <a:gd name="T39" fmla="*/ 10 h 153"/>
                  <a:gd name="T40" fmla="*/ 122 w 393"/>
                  <a:gd name="T41" fmla="*/ 0 h 153"/>
                  <a:gd name="T42" fmla="*/ 141 w 393"/>
                  <a:gd name="T43" fmla="*/ 11 h 153"/>
                  <a:gd name="T44" fmla="*/ 344 w 393"/>
                  <a:gd name="T45" fmla="*/ 142 h 153"/>
                  <a:gd name="T46" fmla="*/ 336 w 393"/>
                  <a:gd name="T47" fmla="*/ 135 h 153"/>
                  <a:gd name="T48" fmla="*/ 339 w 393"/>
                  <a:gd name="T49" fmla="*/ 117 h 153"/>
                  <a:gd name="T50" fmla="*/ 314 w 393"/>
                  <a:gd name="T51" fmla="*/ 115 h 153"/>
                  <a:gd name="T52" fmla="*/ 301 w 393"/>
                  <a:gd name="T53" fmla="*/ 92 h 153"/>
                  <a:gd name="T54" fmla="*/ 329 w 393"/>
                  <a:gd name="T55" fmla="*/ 94 h 153"/>
                  <a:gd name="T56" fmla="*/ 367 w 393"/>
                  <a:gd name="T57" fmla="*/ 86 h 153"/>
                  <a:gd name="T58" fmla="*/ 393 w 393"/>
                  <a:gd name="T59" fmla="*/ 95 h 153"/>
                  <a:gd name="T60" fmla="*/ 379 w 393"/>
                  <a:gd name="T61" fmla="*/ 133 h 153"/>
                  <a:gd name="T62" fmla="*/ 365 w 393"/>
                  <a:gd name="T63" fmla="*/ 153 h 153"/>
                  <a:gd name="T64" fmla="*/ 145 w 393"/>
                  <a:gd name="T65" fmla="*/ 69 h 153"/>
                  <a:gd name="T66" fmla="*/ 150 w 393"/>
                  <a:gd name="T67" fmla="*/ 83 h 153"/>
                  <a:gd name="T68" fmla="*/ 131 w 393"/>
                  <a:gd name="T69" fmla="*/ 116 h 153"/>
                  <a:gd name="T70" fmla="*/ 110 w 393"/>
                  <a:gd name="T71" fmla="*/ 124 h 153"/>
                  <a:gd name="T72" fmla="*/ 114 w 393"/>
                  <a:gd name="T73" fmla="*/ 113 h 153"/>
                  <a:gd name="T74" fmla="*/ 111 w 393"/>
                  <a:gd name="T75" fmla="*/ 100 h 153"/>
                  <a:gd name="T76" fmla="*/ 122 w 393"/>
                  <a:gd name="T77" fmla="*/ 85 h 153"/>
                  <a:gd name="T78" fmla="*/ 131 w 393"/>
                  <a:gd name="T79" fmla="*/ 68 h 153"/>
                  <a:gd name="T80" fmla="*/ 137 w 393"/>
                  <a:gd name="T81" fmla="*/ 67 h 1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3"/>
                  <a:gd name="T124" fmla="*/ 0 h 153"/>
                  <a:gd name="T125" fmla="*/ 393 w 393"/>
                  <a:gd name="T126" fmla="*/ 153 h 1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3" h="153">
                    <a:moveTo>
                      <a:pt x="141" y="11"/>
                    </a:moveTo>
                    <a:lnTo>
                      <a:pt x="126" y="22"/>
                    </a:lnTo>
                    <a:lnTo>
                      <a:pt x="119" y="33"/>
                    </a:lnTo>
                    <a:lnTo>
                      <a:pt x="114" y="42"/>
                    </a:lnTo>
                    <a:lnTo>
                      <a:pt x="107" y="38"/>
                    </a:lnTo>
                    <a:lnTo>
                      <a:pt x="102" y="42"/>
                    </a:lnTo>
                    <a:lnTo>
                      <a:pt x="96" y="37"/>
                    </a:lnTo>
                    <a:lnTo>
                      <a:pt x="89" y="30"/>
                    </a:lnTo>
                    <a:lnTo>
                      <a:pt x="79" y="26"/>
                    </a:lnTo>
                    <a:lnTo>
                      <a:pt x="70" y="24"/>
                    </a:lnTo>
                    <a:lnTo>
                      <a:pt x="67" y="28"/>
                    </a:lnTo>
                    <a:lnTo>
                      <a:pt x="71" y="35"/>
                    </a:lnTo>
                    <a:lnTo>
                      <a:pt x="79" y="45"/>
                    </a:lnTo>
                    <a:lnTo>
                      <a:pt x="79" y="48"/>
                    </a:lnTo>
                    <a:lnTo>
                      <a:pt x="91" y="64"/>
                    </a:lnTo>
                    <a:lnTo>
                      <a:pt x="92" y="66"/>
                    </a:lnTo>
                    <a:lnTo>
                      <a:pt x="96" y="70"/>
                    </a:lnTo>
                    <a:lnTo>
                      <a:pt x="89" y="76"/>
                    </a:lnTo>
                    <a:lnTo>
                      <a:pt x="85" y="82"/>
                    </a:lnTo>
                    <a:lnTo>
                      <a:pt x="79" y="85"/>
                    </a:lnTo>
                    <a:lnTo>
                      <a:pt x="73" y="82"/>
                    </a:lnTo>
                    <a:lnTo>
                      <a:pt x="76" y="79"/>
                    </a:lnTo>
                    <a:lnTo>
                      <a:pt x="45" y="75"/>
                    </a:lnTo>
                    <a:lnTo>
                      <a:pt x="29" y="74"/>
                    </a:lnTo>
                    <a:lnTo>
                      <a:pt x="30" y="72"/>
                    </a:lnTo>
                    <a:lnTo>
                      <a:pt x="20" y="72"/>
                    </a:lnTo>
                    <a:lnTo>
                      <a:pt x="0" y="70"/>
                    </a:lnTo>
                    <a:lnTo>
                      <a:pt x="7" y="64"/>
                    </a:lnTo>
                    <a:lnTo>
                      <a:pt x="19" y="51"/>
                    </a:lnTo>
                    <a:lnTo>
                      <a:pt x="23" y="51"/>
                    </a:lnTo>
                    <a:lnTo>
                      <a:pt x="25" y="50"/>
                    </a:lnTo>
                    <a:lnTo>
                      <a:pt x="20" y="40"/>
                    </a:lnTo>
                    <a:lnTo>
                      <a:pt x="33" y="21"/>
                    </a:lnTo>
                    <a:lnTo>
                      <a:pt x="50" y="21"/>
                    </a:lnTo>
                    <a:lnTo>
                      <a:pt x="59" y="16"/>
                    </a:lnTo>
                    <a:lnTo>
                      <a:pt x="62" y="8"/>
                    </a:lnTo>
                    <a:lnTo>
                      <a:pt x="77" y="16"/>
                    </a:lnTo>
                    <a:lnTo>
                      <a:pt x="95" y="22"/>
                    </a:lnTo>
                    <a:lnTo>
                      <a:pt x="105" y="25"/>
                    </a:lnTo>
                    <a:lnTo>
                      <a:pt x="117" y="1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33" y="8"/>
                    </a:lnTo>
                    <a:lnTo>
                      <a:pt x="141" y="11"/>
                    </a:lnTo>
                    <a:close/>
                    <a:moveTo>
                      <a:pt x="365" y="153"/>
                    </a:moveTo>
                    <a:lnTo>
                      <a:pt x="344" y="142"/>
                    </a:lnTo>
                    <a:lnTo>
                      <a:pt x="335" y="137"/>
                    </a:lnTo>
                    <a:lnTo>
                      <a:pt x="336" y="135"/>
                    </a:lnTo>
                    <a:lnTo>
                      <a:pt x="341" y="127"/>
                    </a:lnTo>
                    <a:lnTo>
                      <a:pt x="339" y="117"/>
                    </a:lnTo>
                    <a:lnTo>
                      <a:pt x="332" y="116"/>
                    </a:lnTo>
                    <a:lnTo>
                      <a:pt x="314" y="115"/>
                    </a:lnTo>
                    <a:lnTo>
                      <a:pt x="304" y="109"/>
                    </a:lnTo>
                    <a:lnTo>
                      <a:pt x="301" y="92"/>
                    </a:lnTo>
                    <a:lnTo>
                      <a:pt x="316" y="94"/>
                    </a:lnTo>
                    <a:lnTo>
                      <a:pt x="329" y="94"/>
                    </a:lnTo>
                    <a:lnTo>
                      <a:pt x="350" y="98"/>
                    </a:lnTo>
                    <a:lnTo>
                      <a:pt x="367" y="86"/>
                    </a:lnTo>
                    <a:lnTo>
                      <a:pt x="378" y="87"/>
                    </a:lnTo>
                    <a:lnTo>
                      <a:pt x="393" y="95"/>
                    </a:lnTo>
                    <a:lnTo>
                      <a:pt x="386" y="106"/>
                    </a:lnTo>
                    <a:lnTo>
                      <a:pt x="379" y="133"/>
                    </a:lnTo>
                    <a:lnTo>
                      <a:pt x="371" y="137"/>
                    </a:lnTo>
                    <a:lnTo>
                      <a:pt x="365" y="153"/>
                    </a:lnTo>
                    <a:close/>
                    <a:moveTo>
                      <a:pt x="141" y="68"/>
                    </a:moveTo>
                    <a:lnTo>
                      <a:pt x="145" y="69"/>
                    </a:lnTo>
                    <a:lnTo>
                      <a:pt x="148" y="80"/>
                    </a:lnTo>
                    <a:lnTo>
                      <a:pt x="150" y="83"/>
                    </a:lnTo>
                    <a:lnTo>
                      <a:pt x="159" y="98"/>
                    </a:lnTo>
                    <a:lnTo>
                      <a:pt x="131" y="116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114" y="113"/>
                    </a:lnTo>
                    <a:lnTo>
                      <a:pt x="109" y="105"/>
                    </a:lnTo>
                    <a:lnTo>
                      <a:pt x="111" y="100"/>
                    </a:lnTo>
                    <a:lnTo>
                      <a:pt x="122" y="92"/>
                    </a:lnTo>
                    <a:lnTo>
                      <a:pt x="122" y="85"/>
                    </a:lnTo>
                    <a:lnTo>
                      <a:pt x="121" y="79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7" y="67"/>
                    </a:lnTo>
                    <a:lnTo>
                      <a:pt x="141" y="68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5" name="Freeform 94"/>
              <p:cNvSpPr>
                <a:spLocks noEditPoints="1"/>
              </p:cNvSpPr>
              <p:nvPr/>
            </p:nvSpPr>
            <p:spPr bwMode="auto">
              <a:xfrm>
                <a:off x="3134" y="1555"/>
                <a:ext cx="270" cy="198"/>
              </a:xfrm>
              <a:custGeom>
                <a:avLst/>
                <a:gdLst>
                  <a:gd name="T0" fmla="*/ 192 w 270"/>
                  <a:gd name="T1" fmla="*/ 139 h 198"/>
                  <a:gd name="T2" fmla="*/ 182 w 270"/>
                  <a:gd name="T3" fmla="*/ 152 h 198"/>
                  <a:gd name="T4" fmla="*/ 168 w 270"/>
                  <a:gd name="T5" fmla="*/ 162 h 198"/>
                  <a:gd name="T6" fmla="*/ 147 w 270"/>
                  <a:gd name="T7" fmla="*/ 174 h 198"/>
                  <a:gd name="T8" fmla="*/ 129 w 270"/>
                  <a:gd name="T9" fmla="*/ 184 h 198"/>
                  <a:gd name="T10" fmla="*/ 110 w 270"/>
                  <a:gd name="T11" fmla="*/ 188 h 198"/>
                  <a:gd name="T12" fmla="*/ 93 w 270"/>
                  <a:gd name="T13" fmla="*/ 198 h 198"/>
                  <a:gd name="T14" fmla="*/ 96 w 270"/>
                  <a:gd name="T15" fmla="*/ 176 h 198"/>
                  <a:gd name="T16" fmla="*/ 98 w 270"/>
                  <a:gd name="T17" fmla="*/ 162 h 198"/>
                  <a:gd name="T18" fmla="*/ 103 w 270"/>
                  <a:gd name="T19" fmla="*/ 140 h 198"/>
                  <a:gd name="T20" fmla="*/ 107 w 270"/>
                  <a:gd name="T21" fmla="*/ 116 h 198"/>
                  <a:gd name="T22" fmla="*/ 124 w 270"/>
                  <a:gd name="T23" fmla="*/ 109 h 198"/>
                  <a:gd name="T24" fmla="*/ 159 w 270"/>
                  <a:gd name="T25" fmla="*/ 110 h 198"/>
                  <a:gd name="T26" fmla="*/ 196 w 270"/>
                  <a:gd name="T27" fmla="*/ 136 h 198"/>
                  <a:gd name="T28" fmla="*/ 189 w 270"/>
                  <a:gd name="T29" fmla="*/ 61 h 198"/>
                  <a:gd name="T30" fmla="*/ 157 w 270"/>
                  <a:gd name="T31" fmla="*/ 72 h 198"/>
                  <a:gd name="T32" fmla="*/ 137 w 270"/>
                  <a:gd name="T33" fmla="*/ 78 h 198"/>
                  <a:gd name="T34" fmla="*/ 95 w 270"/>
                  <a:gd name="T35" fmla="*/ 46 h 198"/>
                  <a:gd name="T36" fmla="*/ 77 w 270"/>
                  <a:gd name="T37" fmla="*/ 48 h 198"/>
                  <a:gd name="T38" fmla="*/ 70 w 270"/>
                  <a:gd name="T39" fmla="*/ 36 h 198"/>
                  <a:gd name="T40" fmla="*/ 87 w 270"/>
                  <a:gd name="T41" fmla="*/ 13 h 198"/>
                  <a:gd name="T42" fmla="*/ 105 w 270"/>
                  <a:gd name="T43" fmla="*/ 2 h 198"/>
                  <a:gd name="T44" fmla="*/ 125 w 270"/>
                  <a:gd name="T45" fmla="*/ 16 h 198"/>
                  <a:gd name="T46" fmla="*/ 141 w 270"/>
                  <a:gd name="T47" fmla="*/ 31 h 198"/>
                  <a:gd name="T48" fmla="*/ 184 w 270"/>
                  <a:gd name="T49" fmla="*/ 43 h 198"/>
                  <a:gd name="T50" fmla="*/ 192 w 270"/>
                  <a:gd name="T51" fmla="*/ 54 h 198"/>
                  <a:gd name="T52" fmla="*/ 50 w 270"/>
                  <a:gd name="T53" fmla="*/ 47 h 198"/>
                  <a:gd name="T54" fmla="*/ 51 w 270"/>
                  <a:gd name="T55" fmla="*/ 60 h 198"/>
                  <a:gd name="T56" fmla="*/ 38 w 270"/>
                  <a:gd name="T57" fmla="*/ 73 h 198"/>
                  <a:gd name="T58" fmla="*/ 39 w 270"/>
                  <a:gd name="T59" fmla="*/ 92 h 198"/>
                  <a:gd name="T60" fmla="*/ 24 w 270"/>
                  <a:gd name="T61" fmla="*/ 95 h 198"/>
                  <a:gd name="T62" fmla="*/ 20 w 270"/>
                  <a:gd name="T63" fmla="*/ 85 h 198"/>
                  <a:gd name="T64" fmla="*/ 17 w 270"/>
                  <a:gd name="T65" fmla="*/ 63 h 198"/>
                  <a:gd name="T66" fmla="*/ 0 w 270"/>
                  <a:gd name="T67" fmla="*/ 51 h 198"/>
                  <a:gd name="T68" fmla="*/ 8 w 270"/>
                  <a:gd name="T69" fmla="*/ 53 h 198"/>
                  <a:gd name="T70" fmla="*/ 18 w 270"/>
                  <a:gd name="T71" fmla="*/ 44 h 198"/>
                  <a:gd name="T72" fmla="*/ 21 w 270"/>
                  <a:gd name="T73" fmla="*/ 34 h 198"/>
                  <a:gd name="T74" fmla="*/ 48 w 270"/>
                  <a:gd name="T75" fmla="*/ 30 h 198"/>
                  <a:gd name="T76" fmla="*/ 55 w 270"/>
                  <a:gd name="T77" fmla="*/ 26 h 198"/>
                  <a:gd name="T78" fmla="*/ 60 w 270"/>
                  <a:gd name="T79" fmla="*/ 36 h 198"/>
                  <a:gd name="T80" fmla="*/ 233 w 270"/>
                  <a:gd name="T81" fmla="*/ 77 h 198"/>
                  <a:gd name="T82" fmla="*/ 261 w 270"/>
                  <a:gd name="T83" fmla="*/ 84 h 198"/>
                  <a:gd name="T84" fmla="*/ 270 w 270"/>
                  <a:gd name="T85" fmla="*/ 95 h 198"/>
                  <a:gd name="T86" fmla="*/ 263 w 270"/>
                  <a:gd name="T87" fmla="*/ 104 h 198"/>
                  <a:gd name="T88" fmla="*/ 247 w 270"/>
                  <a:gd name="T89" fmla="*/ 106 h 198"/>
                  <a:gd name="T90" fmla="*/ 248 w 270"/>
                  <a:gd name="T91" fmla="*/ 120 h 198"/>
                  <a:gd name="T92" fmla="*/ 237 w 270"/>
                  <a:gd name="T93" fmla="*/ 117 h 198"/>
                  <a:gd name="T94" fmla="*/ 229 w 270"/>
                  <a:gd name="T95" fmla="*/ 103 h 198"/>
                  <a:gd name="T96" fmla="*/ 213 w 270"/>
                  <a:gd name="T97" fmla="*/ 95 h 198"/>
                  <a:gd name="T98" fmla="*/ 207 w 270"/>
                  <a:gd name="T99" fmla="*/ 64 h 198"/>
                  <a:gd name="T100" fmla="*/ 230 w 270"/>
                  <a:gd name="T101" fmla="*/ 60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0"/>
                  <a:gd name="T154" fmla="*/ 0 h 198"/>
                  <a:gd name="T155" fmla="*/ 270 w 270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0" h="198">
                    <a:moveTo>
                      <a:pt x="196" y="136"/>
                    </a:moveTo>
                    <a:lnTo>
                      <a:pt x="192" y="139"/>
                    </a:lnTo>
                    <a:lnTo>
                      <a:pt x="185" y="143"/>
                    </a:lnTo>
                    <a:lnTo>
                      <a:pt x="182" y="152"/>
                    </a:lnTo>
                    <a:lnTo>
                      <a:pt x="174" y="158"/>
                    </a:lnTo>
                    <a:lnTo>
                      <a:pt x="168" y="162"/>
                    </a:lnTo>
                    <a:lnTo>
                      <a:pt x="160" y="168"/>
                    </a:lnTo>
                    <a:lnTo>
                      <a:pt x="147" y="174"/>
                    </a:lnTo>
                    <a:lnTo>
                      <a:pt x="136" y="178"/>
                    </a:lnTo>
                    <a:lnTo>
                      <a:pt x="129" y="184"/>
                    </a:lnTo>
                    <a:lnTo>
                      <a:pt x="123" y="185"/>
                    </a:lnTo>
                    <a:lnTo>
                      <a:pt x="110" y="188"/>
                    </a:lnTo>
                    <a:lnTo>
                      <a:pt x="97" y="197"/>
                    </a:lnTo>
                    <a:lnTo>
                      <a:pt x="93" y="198"/>
                    </a:lnTo>
                    <a:lnTo>
                      <a:pt x="93" y="185"/>
                    </a:lnTo>
                    <a:lnTo>
                      <a:pt x="96" y="176"/>
                    </a:lnTo>
                    <a:lnTo>
                      <a:pt x="98" y="168"/>
                    </a:lnTo>
                    <a:lnTo>
                      <a:pt x="98" y="162"/>
                    </a:lnTo>
                    <a:lnTo>
                      <a:pt x="101" y="155"/>
                    </a:lnTo>
                    <a:lnTo>
                      <a:pt x="103" y="140"/>
                    </a:lnTo>
                    <a:lnTo>
                      <a:pt x="106" y="124"/>
                    </a:lnTo>
                    <a:lnTo>
                      <a:pt x="107" y="116"/>
                    </a:lnTo>
                    <a:lnTo>
                      <a:pt x="111" y="119"/>
                    </a:lnTo>
                    <a:lnTo>
                      <a:pt x="124" y="109"/>
                    </a:lnTo>
                    <a:lnTo>
                      <a:pt x="142" y="100"/>
                    </a:lnTo>
                    <a:lnTo>
                      <a:pt x="159" y="110"/>
                    </a:lnTo>
                    <a:lnTo>
                      <a:pt x="179" y="120"/>
                    </a:lnTo>
                    <a:lnTo>
                      <a:pt x="196" y="136"/>
                    </a:lnTo>
                    <a:close/>
                    <a:moveTo>
                      <a:pt x="192" y="54"/>
                    </a:moveTo>
                    <a:lnTo>
                      <a:pt x="189" y="61"/>
                    </a:lnTo>
                    <a:lnTo>
                      <a:pt x="189" y="67"/>
                    </a:lnTo>
                    <a:lnTo>
                      <a:pt x="157" y="72"/>
                    </a:lnTo>
                    <a:lnTo>
                      <a:pt x="140" y="76"/>
                    </a:lnTo>
                    <a:lnTo>
                      <a:pt x="137" y="78"/>
                    </a:lnTo>
                    <a:lnTo>
                      <a:pt x="131" y="72"/>
                    </a:lnTo>
                    <a:lnTo>
                      <a:pt x="95" y="46"/>
                    </a:lnTo>
                    <a:lnTo>
                      <a:pt x="79" y="51"/>
                    </a:lnTo>
                    <a:lnTo>
                      <a:pt x="77" y="48"/>
                    </a:lnTo>
                    <a:lnTo>
                      <a:pt x="74" y="37"/>
                    </a:lnTo>
                    <a:lnTo>
                      <a:pt x="70" y="36"/>
                    </a:lnTo>
                    <a:lnTo>
                      <a:pt x="84" y="18"/>
                    </a:lnTo>
                    <a:lnTo>
                      <a:pt x="87" y="13"/>
                    </a:lnTo>
                    <a:lnTo>
                      <a:pt x="102" y="0"/>
                    </a:lnTo>
                    <a:lnTo>
                      <a:pt x="105" y="2"/>
                    </a:lnTo>
                    <a:lnTo>
                      <a:pt x="114" y="7"/>
                    </a:lnTo>
                    <a:lnTo>
                      <a:pt x="125" y="16"/>
                    </a:lnTo>
                    <a:lnTo>
                      <a:pt x="131" y="21"/>
                    </a:lnTo>
                    <a:lnTo>
                      <a:pt x="141" y="31"/>
                    </a:lnTo>
                    <a:lnTo>
                      <a:pt x="164" y="45"/>
                    </a:lnTo>
                    <a:lnTo>
                      <a:pt x="184" y="43"/>
                    </a:lnTo>
                    <a:lnTo>
                      <a:pt x="189" y="49"/>
                    </a:lnTo>
                    <a:lnTo>
                      <a:pt x="192" y="54"/>
                    </a:lnTo>
                    <a:close/>
                    <a:moveTo>
                      <a:pt x="60" y="36"/>
                    </a:moveTo>
                    <a:lnTo>
                      <a:pt x="50" y="47"/>
                    </a:lnTo>
                    <a:lnTo>
                      <a:pt x="51" y="53"/>
                    </a:lnTo>
                    <a:lnTo>
                      <a:pt x="51" y="60"/>
                    </a:lnTo>
                    <a:lnTo>
                      <a:pt x="40" y="68"/>
                    </a:lnTo>
                    <a:lnTo>
                      <a:pt x="38" y="73"/>
                    </a:lnTo>
                    <a:lnTo>
                      <a:pt x="43" y="81"/>
                    </a:lnTo>
                    <a:lnTo>
                      <a:pt x="39" y="92"/>
                    </a:lnTo>
                    <a:lnTo>
                      <a:pt x="32" y="90"/>
                    </a:lnTo>
                    <a:lnTo>
                      <a:pt x="24" y="95"/>
                    </a:lnTo>
                    <a:lnTo>
                      <a:pt x="17" y="94"/>
                    </a:lnTo>
                    <a:lnTo>
                      <a:pt x="20" y="85"/>
                    </a:lnTo>
                    <a:lnTo>
                      <a:pt x="24" y="68"/>
                    </a:lnTo>
                    <a:lnTo>
                      <a:pt x="17" y="63"/>
                    </a:lnTo>
                    <a:lnTo>
                      <a:pt x="4" y="60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8" y="53"/>
                    </a:lnTo>
                    <a:lnTo>
                      <a:pt x="14" y="50"/>
                    </a:lnTo>
                    <a:lnTo>
                      <a:pt x="18" y="44"/>
                    </a:lnTo>
                    <a:lnTo>
                      <a:pt x="25" y="38"/>
                    </a:lnTo>
                    <a:lnTo>
                      <a:pt x="21" y="34"/>
                    </a:lnTo>
                    <a:lnTo>
                      <a:pt x="31" y="31"/>
                    </a:lnTo>
                    <a:lnTo>
                      <a:pt x="48" y="30"/>
                    </a:lnTo>
                    <a:lnTo>
                      <a:pt x="56" y="24"/>
                    </a:lnTo>
                    <a:lnTo>
                      <a:pt x="55" y="26"/>
                    </a:lnTo>
                    <a:lnTo>
                      <a:pt x="56" y="33"/>
                    </a:lnTo>
                    <a:lnTo>
                      <a:pt x="60" y="36"/>
                    </a:lnTo>
                    <a:close/>
                    <a:moveTo>
                      <a:pt x="230" y="60"/>
                    </a:moveTo>
                    <a:lnTo>
                      <a:pt x="233" y="77"/>
                    </a:lnTo>
                    <a:lnTo>
                      <a:pt x="243" y="83"/>
                    </a:lnTo>
                    <a:lnTo>
                      <a:pt x="261" y="84"/>
                    </a:lnTo>
                    <a:lnTo>
                      <a:pt x="268" y="85"/>
                    </a:lnTo>
                    <a:lnTo>
                      <a:pt x="270" y="95"/>
                    </a:lnTo>
                    <a:lnTo>
                      <a:pt x="265" y="103"/>
                    </a:lnTo>
                    <a:lnTo>
                      <a:pt x="263" y="104"/>
                    </a:lnTo>
                    <a:lnTo>
                      <a:pt x="255" y="108"/>
                    </a:lnTo>
                    <a:lnTo>
                      <a:pt x="247" y="106"/>
                    </a:lnTo>
                    <a:lnTo>
                      <a:pt x="248" y="114"/>
                    </a:lnTo>
                    <a:lnTo>
                      <a:pt x="248" y="120"/>
                    </a:lnTo>
                    <a:lnTo>
                      <a:pt x="237" y="116"/>
                    </a:lnTo>
                    <a:lnTo>
                      <a:pt x="237" y="117"/>
                    </a:lnTo>
                    <a:lnTo>
                      <a:pt x="227" y="112"/>
                    </a:lnTo>
                    <a:lnTo>
                      <a:pt x="229" y="103"/>
                    </a:lnTo>
                    <a:lnTo>
                      <a:pt x="226" y="98"/>
                    </a:lnTo>
                    <a:lnTo>
                      <a:pt x="213" y="95"/>
                    </a:lnTo>
                    <a:lnTo>
                      <a:pt x="212" y="82"/>
                    </a:lnTo>
                    <a:lnTo>
                      <a:pt x="207" y="64"/>
                    </a:lnTo>
                    <a:lnTo>
                      <a:pt x="228" y="60"/>
                    </a:lnTo>
                    <a:lnTo>
                      <a:pt x="230" y="60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6" name="Freeform 95"/>
              <p:cNvSpPr>
                <a:spLocks noEditPoints="1"/>
              </p:cNvSpPr>
              <p:nvPr/>
            </p:nvSpPr>
            <p:spPr bwMode="auto">
              <a:xfrm>
                <a:off x="1975" y="1031"/>
                <a:ext cx="1566" cy="1267"/>
              </a:xfrm>
              <a:custGeom>
                <a:avLst/>
                <a:gdLst>
                  <a:gd name="T0" fmla="*/ 1552 w 1566"/>
                  <a:gd name="T1" fmla="*/ 1025 h 1267"/>
                  <a:gd name="T2" fmla="*/ 1534 w 1566"/>
                  <a:gd name="T3" fmla="*/ 1037 h 1267"/>
                  <a:gd name="T4" fmla="*/ 1519 w 1566"/>
                  <a:gd name="T5" fmla="*/ 1056 h 1267"/>
                  <a:gd name="T6" fmla="*/ 1485 w 1566"/>
                  <a:gd name="T7" fmla="*/ 1052 h 1267"/>
                  <a:gd name="T8" fmla="*/ 1501 w 1566"/>
                  <a:gd name="T9" fmla="*/ 1079 h 1267"/>
                  <a:gd name="T10" fmla="*/ 1511 w 1566"/>
                  <a:gd name="T11" fmla="*/ 1116 h 1267"/>
                  <a:gd name="T12" fmla="*/ 1467 w 1566"/>
                  <a:gd name="T13" fmla="*/ 1063 h 1267"/>
                  <a:gd name="T14" fmla="*/ 1413 w 1566"/>
                  <a:gd name="T15" fmla="*/ 999 h 1267"/>
                  <a:gd name="T16" fmla="*/ 1320 w 1566"/>
                  <a:gd name="T17" fmla="*/ 992 h 1267"/>
                  <a:gd name="T18" fmla="*/ 1286 w 1566"/>
                  <a:gd name="T19" fmla="*/ 980 h 1267"/>
                  <a:gd name="T20" fmla="*/ 1275 w 1566"/>
                  <a:gd name="T21" fmla="*/ 959 h 1267"/>
                  <a:gd name="T22" fmla="*/ 1268 w 1566"/>
                  <a:gd name="T23" fmla="*/ 938 h 1267"/>
                  <a:gd name="T24" fmla="*/ 1276 w 1566"/>
                  <a:gd name="T25" fmla="*/ 930 h 1267"/>
                  <a:gd name="T26" fmla="*/ 1285 w 1566"/>
                  <a:gd name="T27" fmla="*/ 930 h 1267"/>
                  <a:gd name="T28" fmla="*/ 1298 w 1566"/>
                  <a:gd name="T29" fmla="*/ 934 h 1267"/>
                  <a:gd name="T30" fmla="*/ 1309 w 1566"/>
                  <a:gd name="T31" fmla="*/ 936 h 1267"/>
                  <a:gd name="T32" fmla="*/ 1317 w 1566"/>
                  <a:gd name="T33" fmla="*/ 936 h 1267"/>
                  <a:gd name="T34" fmla="*/ 1327 w 1566"/>
                  <a:gd name="T35" fmla="*/ 945 h 1267"/>
                  <a:gd name="T36" fmla="*/ 1349 w 1566"/>
                  <a:gd name="T37" fmla="*/ 932 h 1267"/>
                  <a:gd name="T38" fmla="*/ 1480 w 1566"/>
                  <a:gd name="T39" fmla="*/ 923 h 1267"/>
                  <a:gd name="T40" fmla="*/ 444 w 1566"/>
                  <a:gd name="T41" fmla="*/ 87 h 1267"/>
                  <a:gd name="T42" fmla="*/ 273 w 1566"/>
                  <a:gd name="T43" fmla="*/ 145 h 1267"/>
                  <a:gd name="T44" fmla="*/ 279 w 1566"/>
                  <a:gd name="T45" fmla="*/ 120 h 1267"/>
                  <a:gd name="T46" fmla="*/ 295 w 1566"/>
                  <a:gd name="T47" fmla="*/ 82 h 1267"/>
                  <a:gd name="T48" fmla="*/ 307 w 1566"/>
                  <a:gd name="T49" fmla="*/ 54 h 1267"/>
                  <a:gd name="T50" fmla="*/ 318 w 1566"/>
                  <a:gd name="T51" fmla="*/ 40 h 1267"/>
                  <a:gd name="T52" fmla="*/ 357 w 1566"/>
                  <a:gd name="T53" fmla="*/ 40 h 1267"/>
                  <a:gd name="T54" fmla="*/ 377 w 1566"/>
                  <a:gd name="T55" fmla="*/ 29 h 1267"/>
                  <a:gd name="T56" fmla="*/ 400 w 1566"/>
                  <a:gd name="T57" fmla="*/ 0 h 1267"/>
                  <a:gd name="T58" fmla="*/ 441 w 1566"/>
                  <a:gd name="T59" fmla="*/ 48 h 1267"/>
                  <a:gd name="T60" fmla="*/ 485 w 1566"/>
                  <a:gd name="T61" fmla="*/ 60 h 1267"/>
                  <a:gd name="T62" fmla="*/ 150 w 1566"/>
                  <a:gd name="T63" fmla="*/ 67 h 1267"/>
                  <a:gd name="T64" fmla="*/ 147 w 1566"/>
                  <a:gd name="T65" fmla="*/ 107 h 1267"/>
                  <a:gd name="T66" fmla="*/ 155 w 1566"/>
                  <a:gd name="T67" fmla="*/ 138 h 1267"/>
                  <a:gd name="T68" fmla="*/ 166 w 1566"/>
                  <a:gd name="T69" fmla="*/ 149 h 1267"/>
                  <a:gd name="T70" fmla="*/ 151 w 1566"/>
                  <a:gd name="T71" fmla="*/ 194 h 1267"/>
                  <a:gd name="T72" fmla="*/ 101 w 1566"/>
                  <a:gd name="T73" fmla="*/ 193 h 1267"/>
                  <a:gd name="T74" fmla="*/ 53 w 1566"/>
                  <a:gd name="T75" fmla="*/ 179 h 1267"/>
                  <a:gd name="T76" fmla="*/ 0 w 1566"/>
                  <a:gd name="T77" fmla="*/ 97 h 1267"/>
                  <a:gd name="T78" fmla="*/ 43 w 1566"/>
                  <a:gd name="T79" fmla="*/ 44 h 1267"/>
                  <a:gd name="T80" fmla="*/ 60 w 1566"/>
                  <a:gd name="T81" fmla="*/ 56 h 1267"/>
                  <a:gd name="T82" fmla="*/ 79 w 1566"/>
                  <a:gd name="T83" fmla="*/ 66 h 1267"/>
                  <a:gd name="T84" fmla="*/ 107 w 1566"/>
                  <a:gd name="T85" fmla="*/ 86 h 1267"/>
                  <a:gd name="T86" fmla="*/ 1322 w 1566"/>
                  <a:gd name="T87" fmla="*/ 1135 h 1267"/>
                  <a:gd name="T88" fmla="*/ 1264 w 1566"/>
                  <a:gd name="T89" fmla="*/ 1071 h 1267"/>
                  <a:gd name="T90" fmla="*/ 1285 w 1566"/>
                  <a:gd name="T91" fmla="*/ 1056 h 1267"/>
                  <a:gd name="T92" fmla="*/ 1310 w 1566"/>
                  <a:gd name="T93" fmla="*/ 1046 h 1267"/>
                  <a:gd name="T94" fmla="*/ 1322 w 1566"/>
                  <a:gd name="T95" fmla="*/ 1135 h 1267"/>
                  <a:gd name="T96" fmla="*/ 1542 w 1566"/>
                  <a:gd name="T97" fmla="*/ 1257 h 1267"/>
                  <a:gd name="T98" fmla="*/ 1495 w 1566"/>
                  <a:gd name="T99" fmla="*/ 1234 h 1267"/>
                  <a:gd name="T100" fmla="*/ 1498 w 1566"/>
                  <a:gd name="T101" fmla="*/ 1208 h 1267"/>
                  <a:gd name="T102" fmla="*/ 1490 w 1566"/>
                  <a:gd name="T103" fmla="*/ 1199 h 1267"/>
                  <a:gd name="T104" fmla="*/ 1504 w 1566"/>
                  <a:gd name="T105" fmla="*/ 1176 h 1267"/>
                  <a:gd name="T106" fmla="*/ 1514 w 1566"/>
                  <a:gd name="T107" fmla="*/ 1155 h 1267"/>
                  <a:gd name="T108" fmla="*/ 1538 w 1566"/>
                  <a:gd name="T109" fmla="*/ 1165 h 1267"/>
                  <a:gd name="T110" fmla="*/ 1546 w 1566"/>
                  <a:gd name="T111" fmla="*/ 1187 h 1267"/>
                  <a:gd name="T112" fmla="*/ 1548 w 1566"/>
                  <a:gd name="T113" fmla="*/ 1205 h 12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66"/>
                  <a:gd name="T172" fmla="*/ 0 h 1267"/>
                  <a:gd name="T173" fmla="*/ 1566 w 1566"/>
                  <a:gd name="T174" fmla="*/ 1267 h 12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66" h="1267">
                    <a:moveTo>
                      <a:pt x="1497" y="936"/>
                    </a:moveTo>
                    <a:lnTo>
                      <a:pt x="1565" y="989"/>
                    </a:lnTo>
                    <a:lnTo>
                      <a:pt x="1566" y="989"/>
                    </a:lnTo>
                    <a:lnTo>
                      <a:pt x="1552" y="1025"/>
                    </a:lnTo>
                    <a:lnTo>
                      <a:pt x="1542" y="1025"/>
                    </a:lnTo>
                    <a:lnTo>
                      <a:pt x="1539" y="1026"/>
                    </a:lnTo>
                    <a:lnTo>
                      <a:pt x="1536" y="1032"/>
                    </a:lnTo>
                    <a:lnTo>
                      <a:pt x="1534" y="1037"/>
                    </a:lnTo>
                    <a:lnTo>
                      <a:pt x="1530" y="1042"/>
                    </a:lnTo>
                    <a:lnTo>
                      <a:pt x="1527" y="1046"/>
                    </a:lnTo>
                    <a:lnTo>
                      <a:pt x="1523" y="1054"/>
                    </a:lnTo>
                    <a:lnTo>
                      <a:pt x="1519" y="1056"/>
                    </a:lnTo>
                    <a:lnTo>
                      <a:pt x="1512" y="1057"/>
                    </a:lnTo>
                    <a:lnTo>
                      <a:pt x="1504" y="1058"/>
                    </a:lnTo>
                    <a:lnTo>
                      <a:pt x="1490" y="1051"/>
                    </a:lnTo>
                    <a:lnTo>
                      <a:pt x="1485" y="1052"/>
                    </a:lnTo>
                    <a:lnTo>
                      <a:pt x="1489" y="1057"/>
                    </a:lnTo>
                    <a:lnTo>
                      <a:pt x="1493" y="1066"/>
                    </a:lnTo>
                    <a:lnTo>
                      <a:pt x="1498" y="1074"/>
                    </a:lnTo>
                    <a:lnTo>
                      <a:pt x="1501" y="1079"/>
                    </a:lnTo>
                    <a:lnTo>
                      <a:pt x="1505" y="1091"/>
                    </a:lnTo>
                    <a:lnTo>
                      <a:pt x="1507" y="1099"/>
                    </a:lnTo>
                    <a:lnTo>
                      <a:pt x="1509" y="1111"/>
                    </a:lnTo>
                    <a:lnTo>
                      <a:pt x="1511" y="1116"/>
                    </a:lnTo>
                    <a:lnTo>
                      <a:pt x="1488" y="1135"/>
                    </a:lnTo>
                    <a:lnTo>
                      <a:pt x="1488" y="1134"/>
                    </a:lnTo>
                    <a:lnTo>
                      <a:pt x="1475" y="1084"/>
                    </a:lnTo>
                    <a:lnTo>
                      <a:pt x="1467" y="1063"/>
                    </a:lnTo>
                    <a:lnTo>
                      <a:pt x="1453" y="1029"/>
                    </a:lnTo>
                    <a:lnTo>
                      <a:pt x="1432" y="1014"/>
                    </a:lnTo>
                    <a:lnTo>
                      <a:pt x="1418" y="1003"/>
                    </a:lnTo>
                    <a:lnTo>
                      <a:pt x="1413" y="999"/>
                    </a:lnTo>
                    <a:lnTo>
                      <a:pt x="1397" y="999"/>
                    </a:lnTo>
                    <a:lnTo>
                      <a:pt x="1342" y="993"/>
                    </a:lnTo>
                    <a:lnTo>
                      <a:pt x="1322" y="992"/>
                    </a:lnTo>
                    <a:lnTo>
                      <a:pt x="1320" y="992"/>
                    </a:lnTo>
                    <a:lnTo>
                      <a:pt x="1296" y="992"/>
                    </a:lnTo>
                    <a:lnTo>
                      <a:pt x="1288" y="981"/>
                    </a:lnTo>
                    <a:lnTo>
                      <a:pt x="1286" y="980"/>
                    </a:lnTo>
                    <a:lnTo>
                      <a:pt x="1285" y="973"/>
                    </a:lnTo>
                    <a:lnTo>
                      <a:pt x="1282" y="970"/>
                    </a:lnTo>
                    <a:lnTo>
                      <a:pt x="1278" y="966"/>
                    </a:lnTo>
                    <a:lnTo>
                      <a:pt x="1275" y="959"/>
                    </a:lnTo>
                    <a:lnTo>
                      <a:pt x="1273" y="951"/>
                    </a:lnTo>
                    <a:lnTo>
                      <a:pt x="1268" y="944"/>
                    </a:lnTo>
                    <a:lnTo>
                      <a:pt x="1270" y="944"/>
                    </a:lnTo>
                    <a:lnTo>
                      <a:pt x="1268" y="938"/>
                    </a:lnTo>
                    <a:lnTo>
                      <a:pt x="1264" y="930"/>
                    </a:lnTo>
                    <a:lnTo>
                      <a:pt x="1266" y="926"/>
                    </a:lnTo>
                    <a:lnTo>
                      <a:pt x="1272" y="930"/>
                    </a:lnTo>
                    <a:lnTo>
                      <a:pt x="1276" y="930"/>
                    </a:lnTo>
                    <a:lnTo>
                      <a:pt x="1279" y="929"/>
                    </a:lnTo>
                    <a:lnTo>
                      <a:pt x="1282" y="925"/>
                    </a:lnTo>
                    <a:lnTo>
                      <a:pt x="1283" y="926"/>
                    </a:lnTo>
                    <a:lnTo>
                      <a:pt x="1285" y="930"/>
                    </a:lnTo>
                    <a:lnTo>
                      <a:pt x="1287" y="933"/>
                    </a:lnTo>
                    <a:lnTo>
                      <a:pt x="1291" y="933"/>
                    </a:lnTo>
                    <a:lnTo>
                      <a:pt x="1294" y="931"/>
                    </a:lnTo>
                    <a:lnTo>
                      <a:pt x="1298" y="934"/>
                    </a:lnTo>
                    <a:lnTo>
                      <a:pt x="1299" y="930"/>
                    </a:lnTo>
                    <a:lnTo>
                      <a:pt x="1301" y="930"/>
                    </a:lnTo>
                    <a:lnTo>
                      <a:pt x="1308" y="933"/>
                    </a:lnTo>
                    <a:lnTo>
                      <a:pt x="1309" y="936"/>
                    </a:lnTo>
                    <a:lnTo>
                      <a:pt x="1311" y="936"/>
                    </a:lnTo>
                    <a:lnTo>
                      <a:pt x="1311" y="931"/>
                    </a:lnTo>
                    <a:lnTo>
                      <a:pt x="1312" y="931"/>
                    </a:lnTo>
                    <a:lnTo>
                      <a:pt x="1317" y="936"/>
                    </a:lnTo>
                    <a:lnTo>
                      <a:pt x="1321" y="940"/>
                    </a:lnTo>
                    <a:lnTo>
                      <a:pt x="1323" y="949"/>
                    </a:lnTo>
                    <a:lnTo>
                      <a:pt x="1326" y="951"/>
                    </a:lnTo>
                    <a:lnTo>
                      <a:pt x="1327" y="945"/>
                    </a:lnTo>
                    <a:lnTo>
                      <a:pt x="1326" y="931"/>
                    </a:lnTo>
                    <a:lnTo>
                      <a:pt x="1338" y="931"/>
                    </a:lnTo>
                    <a:lnTo>
                      <a:pt x="1344" y="931"/>
                    </a:lnTo>
                    <a:lnTo>
                      <a:pt x="1349" y="932"/>
                    </a:lnTo>
                    <a:lnTo>
                      <a:pt x="1375" y="944"/>
                    </a:lnTo>
                    <a:lnTo>
                      <a:pt x="1390" y="939"/>
                    </a:lnTo>
                    <a:lnTo>
                      <a:pt x="1448" y="931"/>
                    </a:lnTo>
                    <a:lnTo>
                      <a:pt x="1480" y="923"/>
                    </a:lnTo>
                    <a:lnTo>
                      <a:pt x="1497" y="936"/>
                    </a:lnTo>
                    <a:close/>
                    <a:moveTo>
                      <a:pt x="485" y="60"/>
                    </a:moveTo>
                    <a:lnTo>
                      <a:pt x="479" y="62"/>
                    </a:lnTo>
                    <a:lnTo>
                      <a:pt x="444" y="87"/>
                    </a:lnTo>
                    <a:lnTo>
                      <a:pt x="395" y="189"/>
                    </a:lnTo>
                    <a:lnTo>
                      <a:pt x="348" y="179"/>
                    </a:lnTo>
                    <a:lnTo>
                      <a:pt x="320" y="161"/>
                    </a:lnTo>
                    <a:lnTo>
                      <a:pt x="273" y="145"/>
                    </a:lnTo>
                    <a:lnTo>
                      <a:pt x="271" y="135"/>
                    </a:lnTo>
                    <a:lnTo>
                      <a:pt x="273" y="131"/>
                    </a:lnTo>
                    <a:lnTo>
                      <a:pt x="279" y="120"/>
                    </a:lnTo>
                    <a:lnTo>
                      <a:pt x="282" y="116"/>
                    </a:lnTo>
                    <a:lnTo>
                      <a:pt x="286" y="110"/>
                    </a:lnTo>
                    <a:lnTo>
                      <a:pt x="287" y="99"/>
                    </a:lnTo>
                    <a:lnTo>
                      <a:pt x="295" y="82"/>
                    </a:lnTo>
                    <a:lnTo>
                      <a:pt x="299" y="75"/>
                    </a:lnTo>
                    <a:lnTo>
                      <a:pt x="302" y="68"/>
                    </a:lnTo>
                    <a:lnTo>
                      <a:pt x="305" y="60"/>
                    </a:lnTo>
                    <a:lnTo>
                      <a:pt x="307" y="54"/>
                    </a:lnTo>
                    <a:lnTo>
                      <a:pt x="307" y="52"/>
                    </a:lnTo>
                    <a:lnTo>
                      <a:pt x="308" y="43"/>
                    </a:lnTo>
                    <a:lnTo>
                      <a:pt x="311" y="42"/>
                    </a:lnTo>
                    <a:lnTo>
                      <a:pt x="318" y="40"/>
                    </a:lnTo>
                    <a:lnTo>
                      <a:pt x="328" y="40"/>
                    </a:lnTo>
                    <a:lnTo>
                      <a:pt x="341" y="40"/>
                    </a:lnTo>
                    <a:lnTo>
                      <a:pt x="350" y="40"/>
                    </a:lnTo>
                    <a:lnTo>
                      <a:pt x="357" y="40"/>
                    </a:lnTo>
                    <a:lnTo>
                      <a:pt x="365" y="40"/>
                    </a:lnTo>
                    <a:lnTo>
                      <a:pt x="371" y="38"/>
                    </a:lnTo>
                    <a:lnTo>
                      <a:pt x="375" y="37"/>
                    </a:lnTo>
                    <a:lnTo>
                      <a:pt x="377" y="29"/>
                    </a:lnTo>
                    <a:lnTo>
                      <a:pt x="378" y="18"/>
                    </a:lnTo>
                    <a:lnTo>
                      <a:pt x="385" y="5"/>
                    </a:lnTo>
                    <a:lnTo>
                      <a:pt x="391" y="2"/>
                    </a:lnTo>
                    <a:lnTo>
                      <a:pt x="400" y="0"/>
                    </a:lnTo>
                    <a:lnTo>
                      <a:pt x="410" y="2"/>
                    </a:lnTo>
                    <a:lnTo>
                      <a:pt x="419" y="16"/>
                    </a:lnTo>
                    <a:lnTo>
                      <a:pt x="429" y="35"/>
                    </a:lnTo>
                    <a:lnTo>
                      <a:pt x="441" y="48"/>
                    </a:lnTo>
                    <a:lnTo>
                      <a:pt x="454" y="56"/>
                    </a:lnTo>
                    <a:lnTo>
                      <a:pt x="468" y="57"/>
                    </a:lnTo>
                    <a:lnTo>
                      <a:pt x="480" y="56"/>
                    </a:lnTo>
                    <a:lnTo>
                      <a:pt x="485" y="60"/>
                    </a:lnTo>
                    <a:close/>
                    <a:moveTo>
                      <a:pt x="132" y="65"/>
                    </a:moveTo>
                    <a:lnTo>
                      <a:pt x="139" y="62"/>
                    </a:lnTo>
                    <a:lnTo>
                      <a:pt x="148" y="65"/>
                    </a:lnTo>
                    <a:lnTo>
                      <a:pt x="150" y="67"/>
                    </a:lnTo>
                    <a:lnTo>
                      <a:pt x="150" y="75"/>
                    </a:lnTo>
                    <a:lnTo>
                      <a:pt x="147" y="86"/>
                    </a:lnTo>
                    <a:lnTo>
                      <a:pt x="147" y="97"/>
                    </a:lnTo>
                    <a:lnTo>
                      <a:pt x="147" y="107"/>
                    </a:lnTo>
                    <a:lnTo>
                      <a:pt x="147" y="108"/>
                    </a:lnTo>
                    <a:lnTo>
                      <a:pt x="149" y="122"/>
                    </a:lnTo>
                    <a:lnTo>
                      <a:pt x="151" y="129"/>
                    </a:lnTo>
                    <a:lnTo>
                      <a:pt x="155" y="138"/>
                    </a:lnTo>
                    <a:lnTo>
                      <a:pt x="156" y="140"/>
                    </a:lnTo>
                    <a:lnTo>
                      <a:pt x="159" y="146"/>
                    </a:lnTo>
                    <a:lnTo>
                      <a:pt x="162" y="148"/>
                    </a:lnTo>
                    <a:lnTo>
                      <a:pt x="166" y="149"/>
                    </a:lnTo>
                    <a:lnTo>
                      <a:pt x="179" y="148"/>
                    </a:lnTo>
                    <a:lnTo>
                      <a:pt x="200" y="159"/>
                    </a:lnTo>
                    <a:lnTo>
                      <a:pt x="187" y="181"/>
                    </a:lnTo>
                    <a:lnTo>
                      <a:pt x="151" y="194"/>
                    </a:lnTo>
                    <a:lnTo>
                      <a:pt x="136" y="168"/>
                    </a:lnTo>
                    <a:lnTo>
                      <a:pt x="126" y="182"/>
                    </a:lnTo>
                    <a:lnTo>
                      <a:pt x="116" y="193"/>
                    </a:lnTo>
                    <a:lnTo>
                      <a:pt x="101" y="193"/>
                    </a:lnTo>
                    <a:lnTo>
                      <a:pt x="98" y="158"/>
                    </a:lnTo>
                    <a:lnTo>
                      <a:pt x="97" y="145"/>
                    </a:lnTo>
                    <a:lnTo>
                      <a:pt x="75" y="176"/>
                    </a:lnTo>
                    <a:lnTo>
                      <a:pt x="53" y="179"/>
                    </a:lnTo>
                    <a:lnTo>
                      <a:pt x="55" y="171"/>
                    </a:lnTo>
                    <a:lnTo>
                      <a:pt x="28" y="153"/>
                    </a:lnTo>
                    <a:lnTo>
                      <a:pt x="12" y="122"/>
                    </a:lnTo>
                    <a:lnTo>
                      <a:pt x="0" y="97"/>
                    </a:lnTo>
                    <a:lnTo>
                      <a:pt x="25" y="79"/>
                    </a:lnTo>
                    <a:lnTo>
                      <a:pt x="29" y="76"/>
                    </a:lnTo>
                    <a:lnTo>
                      <a:pt x="45" y="45"/>
                    </a:lnTo>
                    <a:lnTo>
                      <a:pt x="43" y="44"/>
                    </a:lnTo>
                    <a:lnTo>
                      <a:pt x="51" y="42"/>
                    </a:lnTo>
                    <a:lnTo>
                      <a:pt x="54" y="44"/>
                    </a:lnTo>
                    <a:lnTo>
                      <a:pt x="58" y="47"/>
                    </a:lnTo>
                    <a:lnTo>
                      <a:pt x="60" y="56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73" y="66"/>
                    </a:lnTo>
                    <a:lnTo>
                      <a:pt x="79" y="66"/>
                    </a:lnTo>
                    <a:lnTo>
                      <a:pt x="91" y="74"/>
                    </a:lnTo>
                    <a:lnTo>
                      <a:pt x="99" y="77"/>
                    </a:lnTo>
                    <a:lnTo>
                      <a:pt x="107" y="85"/>
                    </a:lnTo>
                    <a:lnTo>
                      <a:pt x="107" y="86"/>
                    </a:lnTo>
                    <a:lnTo>
                      <a:pt x="122" y="79"/>
                    </a:lnTo>
                    <a:lnTo>
                      <a:pt x="129" y="68"/>
                    </a:lnTo>
                    <a:lnTo>
                      <a:pt x="132" y="65"/>
                    </a:lnTo>
                    <a:close/>
                    <a:moveTo>
                      <a:pt x="1322" y="1135"/>
                    </a:moveTo>
                    <a:lnTo>
                      <a:pt x="1276" y="1141"/>
                    </a:lnTo>
                    <a:lnTo>
                      <a:pt x="1270" y="1137"/>
                    </a:lnTo>
                    <a:lnTo>
                      <a:pt x="1265" y="1133"/>
                    </a:lnTo>
                    <a:lnTo>
                      <a:pt x="1264" y="1071"/>
                    </a:lnTo>
                    <a:lnTo>
                      <a:pt x="1263" y="1064"/>
                    </a:lnTo>
                    <a:lnTo>
                      <a:pt x="1262" y="1064"/>
                    </a:lnTo>
                    <a:lnTo>
                      <a:pt x="1285" y="1057"/>
                    </a:lnTo>
                    <a:lnTo>
                      <a:pt x="1285" y="1056"/>
                    </a:lnTo>
                    <a:lnTo>
                      <a:pt x="1292" y="1055"/>
                    </a:lnTo>
                    <a:lnTo>
                      <a:pt x="1298" y="1053"/>
                    </a:lnTo>
                    <a:lnTo>
                      <a:pt x="1304" y="1049"/>
                    </a:lnTo>
                    <a:lnTo>
                      <a:pt x="1310" y="1046"/>
                    </a:lnTo>
                    <a:lnTo>
                      <a:pt x="1314" y="1045"/>
                    </a:lnTo>
                    <a:lnTo>
                      <a:pt x="1345" y="1110"/>
                    </a:lnTo>
                    <a:lnTo>
                      <a:pt x="1323" y="1135"/>
                    </a:lnTo>
                    <a:lnTo>
                      <a:pt x="1322" y="1135"/>
                    </a:lnTo>
                    <a:close/>
                    <a:moveTo>
                      <a:pt x="1565" y="1200"/>
                    </a:moveTo>
                    <a:lnTo>
                      <a:pt x="1561" y="1214"/>
                    </a:lnTo>
                    <a:lnTo>
                      <a:pt x="1549" y="1267"/>
                    </a:lnTo>
                    <a:lnTo>
                      <a:pt x="1542" y="1257"/>
                    </a:lnTo>
                    <a:lnTo>
                      <a:pt x="1506" y="1258"/>
                    </a:lnTo>
                    <a:lnTo>
                      <a:pt x="1505" y="1237"/>
                    </a:lnTo>
                    <a:lnTo>
                      <a:pt x="1501" y="1237"/>
                    </a:lnTo>
                    <a:lnTo>
                      <a:pt x="1495" y="1234"/>
                    </a:lnTo>
                    <a:lnTo>
                      <a:pt x="1496" y="1227"/>
                    </a:lnTo>
                    <a:lnTo>
                      <a:pt x="1500" y="1208"/>
                    </a:lnTo>
                    <a:lnTo>
                      <a:pt x="1498" y="1209"/>
                    </a:lnTo>
                    <a:lnTo>
                      <a:pt x="1498" y="1208"/>
                    </a:lnTo>
                    <a:lnTo>
                      <a:pt x="1496" y="1208"/>
                    </a:lnTo>
                    <a:lnTo>
                      <a:pt x="1492" y="1206"/>
                    </a:lnTo>
                    <a:lnTo>
                      <a:pt x="1490" y="1204"/>
                    </a:lnTo>
                    <a:lnTo>
                      <a:pt x="1490" y="1199"/>
                    </a:lnTo>
                    <a:lnTo>
                      <a:pt x="1492" y="1194"/>
                    </a:lnTo>
                    <a:lnTo>
                      <a:pt x="1494" y="1190"/>
                    </a:lnTo>
                    <a:lnTo>
                      <a:pt x="1498" y="1186"/>
                    </a:lnTo>
                    <a:lnTo>
                      <a:pt x="1504" y="1176"/>
                    </a:lnTo>
                    <a:lnTo>
                      <a:pt x="1506" y="1170"/>
                    </a:lnTo>
                    <a:lnTo>
                      <a:pt x="1507" y="1165"/>
                    </a:lnTo>
                    <a:lnTo>
                      <a:pt x="1511" y="1160"/>
                    </a:lnTo>
                    <a:lnTo>
                      <a:pt x="1514" y="1155"/>
                    </a:lnTo>
                    <a:lnTo>
                      <a:pt x="1515" y="1155"/>
                    </a:lnTo>
                    <a:lnTo>
                      <a:pt x="1517" y="1155"/>
                    </a:lnTo>
                    <a:lnTo>
                      <a:pt x="1534" y="1163"/>
                    </a:lnTo>
                    <a:lnTo>
                      <a:pt x="1538" y="1165"/>
                    </a:lnTo>
                    <a:lnTo>
                      <a:pt x="1540" y="1173"/>
                    </a:lnTo>
                    <a:lnTo>
                      <a:pt x="1541" y="1179"/>
                    </a:lnTo>
                    <a:lnTo>
                      <a:pt x="1542" y="1183"/>
                    </a:lnTo>
                    <a:lnTo>
                      <a:pt x="1546" y="1187"/>
                    </a:lnTo>
                    <a:lnTo>
                      <a:pt x="1549" y="1192"/>
                    </a:lnTo>
                    <a:lnTo>
                      <a:pt x="1548" y="1194"/>
                    </a:lnTo>
                    <a:lnTo>
                      <a:pt x="1547" y="1198"/>
                    </a:lnTo>
                    <a:lnTo>
                      <a:pt x="1548" y="1205"/>
                    </a:lnTo>
                    <a:lnTo>
                      <a:pt x="1555" y="1206"/>
                    </a:lnTo>
                    <a:lnTo>
                      <a:pt x="1565" y="1200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7" name="Freeform 96"/>
              <p:cNvSpPr>
                <a:spLocks noEditPoints="1"/>
              </p:cNvSpPr>
              <p:nvPr/>
            </p:nvSpPr>
            <p:spPr bwMode="auto">
              <a:xfrm>
                <a:off x="2013" y="887"/>
                <a:ext cx="1270" cy="1282"/>
              </a:xfrm>
              <a:custGeom>
                <a:avLst/>
                <a:gdLst>
                  <a:gd name="T0" fmla="*/ 1232 w 1270"/>
                  <a:gd name="T1" fmla="*/ 1281 h 1282"/>
                  <a:gd name="T2" fmla="*/ 1208 w 1270"/>
                  <a:gd name="T3" fmla="*/ 1272 h 1282"/>
                  <a:gd name="T4" fmla="*/ 1190 w 1270"/>
                  <a:gd name="T5" fmla="*/ 1255 h 1282"/>
                  <a:gd name="T6" fmla="*/ 1162 w 1270"/>
                  <a:gd name="T7" fmla="*/ 1254 h 1282"/>
                  <a:gd name="T8" fmla="*/ 1142 w 1270"/>
                  <a:gd name="T9" fmla="*/ 1233 h 1282"/>
                  <a:gd name="T10" fmla="*/ 1175 w 1270"/>
                  <a:gd name="T11" fmla="*/ 1232 h 1282"/>
                  <a:gd name="T12" fmla="*/ 1204 w 1270"/>
                  <a:gd name="T13" fmla="*/ 1230 h 1282"/>
                  <a:gd name="T14" fmla="*/ 1213 w 1270"/>
                  <a:gd name="T15" fmla="*/ 1214 h 1282"/>
                  <a:gd name="T16" fmla="*/ 1251 w 1270"/>
                  <a:gd name="T17" fmla="*/ 1150 h 1282"/>
                  <a:gd name="T18" fmla="*/ 1246 w 1270"/>
                  <a:gd name="T19" fmla="*/ 1183 h 1282"/>
                  <a:gd name="T20" fmla="*/ 1225 w 1270"/>
                  <a:gd name="T21" fmla="*/ 1186 h 1282"/>
                  <a:gd name="T22" fmla="*/ 1209 w 1270"/>
                  <a:gd name="T23" fmla="*/ 1183 h 1282"/>
                  <a:gd name="T24" fmla="*/ 1214 w 1270"/>
                  <a:gd name="T25" fmla="*/ 1164 h 1282"/>
                  <a:gd name="T26" fmla="*/ 1214 w 1270"/>
                  <a:gd name="T27" fmla="*/ 1151 h 1282"/>
                  <a:gd name="T28" fmla="*/ 1227 w 1270"/>
                  <a:gd name="T29" fmla="*/ 1150 h 1282"/>
                  <a:gd name="T30" fmla="*/ 1246 w 1270"/>
                  <a:gd name="T31" fmla="*/ 1149 h 1282"/>
                  <a:gd name="T32" fmla="*/ 1238 w 1270"/>
                  <a:gd name="T33" fmla="*/ 1074 h 1282"/>
                  <a:gd name="T34" fmla="*/ 1230 w 1270"/>
                  <a:gd name="T35" fmla="*/ 1082 h 1282"/>
                  <a:gd name="T36" fmla="*/ 1212 w 1270"/>
                  <a:gd name="T37" fmla="*/ 1089 h 1282"/>
                  <a:gd name="T38" fmla="*/ 1194 w 1270"/>
                  <a:gd name="T39" fmla="*/ 1088 h 1282"/>
                  <a:gd name="T40" fmla="*/ 1197 w 1270"/>
                  <a:gd name="T41" fmla="*/ 1076 h 1282"/>
                  <a:gd name="T42" fmla="*/ 1191 w 1270"/>
                  <a:gd name="T43" fmla="*/ 1061 h 1282"/>
                  <a:gd name="T44" fmla="*/ 1197 w 1270"/>
                  <a:gd name="T45" fmla="*/ 1058 h 1282"/>
                  <a:gd name="T46" fmla="*/ 1213 w 1270"/>
                  <a:gd name="T47" fmla="*/ 1058 h 1282"/>
                  <a:gd name="T48" fmla="*/ 1209 w 1270"/>
                  <a:gd name="T49" fmla="*/ 1043 h 1282"/>
                  <a:gd name="T50" fmla="*/ 1194 w 1270"/>
                  <a:gd name="T51" fmla="*/ 1045 h 1282"/>
                  <a:gd name="T52" fmla="*/ 1209 w 1270"/>
                  <a:gd name="T53" fmla="*/ 1037 h 1282"/>
                  <a:gd name="T54" fmla="*/ 1226 w 1270"/>
                  <a:gd name="T55" fmla="*/ 1051 h 1282"/>
                  <a:gd name="T56" fmla="*/ 1244 w 1270"/>
                  <a:gd name="T57" fmla="*/ 1069 h 1282"/>
                  <a:gd name="T58" fmla="*/ 128 w 1270"/>
                  <a:gd name="T59" fmla="*/ 293 h 1282"/>
                  <a:gd name="T60" fmla="*/ 124 w 1270"/>
                  <a:gd name="T61" fmla="*/ 273 h 1282"/>
                  <a:gd name="T62" fmla="*/ 154 w 1270"/>
                  <a:gd name="T63" fmla="*/ 246 h 1282"/>
                  <a:gd name="T64" fmla="*/ 96 w 1270"/>
                  <a:gd name="T65" fmla="*/ 204 h 1282"/>
                  <a:gd name="T66" fmla="*/ 69 w 1270"/>
                  <a:gd name="T67" fmla="*/ 230 h 1282"/>
                  <a:gd name="T68" fmla="*/ 41 w 1270"/>
                  <a:gd name="T69" fmla="*/ 210 h 1282"/>
                  <a:gd name="T70" fmla="*/ 22 w 1270"/>
                  <a:gd name="T71" fmla="*/ 200 h 1282"/>
                  <a:gd name="T72" fmla="*/ 5 w 1270"/>
                  <a:gd name="T73" fmla="*/ 188 h 1282"/>
                  <a:gd name="T74" fmla="*/ 0 w 1270"/>
                  <a:gd name="T75" fmla="*/ 165 h 1282"/>
                  <a:gd name="T76" fmla="*/ 54 w 1270"/>
                  <a:gd name="T77" fmla="*/ 145 h 1282"/>
                  <a:gd name="T78" fmla="*/ 85 w 1270"/>
                  <a:gd name="T79" fmla="*/ 154 h 1282"/>
                  <a:gd name="T80" fmla="*/ 77 w 1270"/>
                  <a:gd name="T81" fmla="*/ 180 h 1282"/>
                  <a:gd name="T82" fmla="*/ 268 w 1270"/>
                  <a:gd name="T83" fmla="*/ 26 h 1282"/>
                  <a:gd name="T84" fmla="*/ 232 w 1270"/>
                  <a:gd name="T85" fmla="*/ 51 h 1282"/>
                  <a:gd name="T86" fmla="*/ 196 w 1270"/>
                  <a:gd name="T87" fmla="*/ 95 h 1282"/>
                  <a:gd name="T88" fmla="*/ 174 w 1270"/>
                  <a:gd name="T89" fmla="*/ 102 h 1282"/>
                  <a:gd name="T90" fmla="*/ 154 w 1270"/>
                  <a:gd name="T91" fmla="*/ 115 h 1282"/>
                  <a:gd name="T92" fmla="*/ 135 w 1270"/>
                  <a:gd name="T93" fmla="*/ 123 h 1282"/>
                  <a:gd name="T94" fmla="*/ 134 w 1270"/>
                  <a:gd name="T95" fmla="*/ 104 h 1282"/>
                  <a:gd name="T96" fmla="*/ 122 w 1270"/>
                  <a:gd name="T97" fmla="*/ 79 h 1282"/>
                  <a:gd name="T98" fmla="*/ 147 w 1270"/>
                  <a:gd name="T99" fmla="*/ 71 h 1282"/>
                  <a:gd name="T100" fmla="*/ 181 w 1270"/>
                  <a:gd name="T101" fmla="*/ 60 h 1282"/>
                  <a:gd name="T102" fmla="*/ 211 w 1270"/>
                  <a:gd name="T103" fmla="*/ 18 h 1282"/>
                  <a:gd name="T104" fmla="*/ 240 w 1270"/>
                  <a:gd name="T105" fmla="*/ 3 h 1282"/>
                  <a:gd name="T106" fmla="*/ 268 w 1270"/>
                  <a:gd name="T107" fmla="*/ 17 h 1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70"/>
                  <a:gd name="T163" fmla="*/ 0 h 1282"/>
                  <a:gd name="T164" fmla="*/ 1270 w 1270"/>
                  <a:gd name="T165" fmla="*/ 1282 h 12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70" h="1282">
                    <a:moveTo>
                      <a:pt x="1225" y="1208"/>
                    </a:moveTo>
                    <a:lnTo>
                      <a:pt x="1226" y="1215"/>
                    </a:lnTo>
                    <a:lnTo>
                      <a:pt x="1227" y="1277"/>
                    </a:lnTo>
                    <a:lnTo>
                      <a:pt x="1232" y="1281"/>
                    </a:lnTo>
                    <a:lnTo>
                      <a:pt x="1228" y="1282"/>
                    </a:lnTo>
                    <a:lnTo>
                      <a:pt x="1217" y="1279"/>
                    </a:lnTo>
                    <a:lnTo>
                      <a:pt x="1212" y="1278"/>
                    </a:lnTo>
                    <a:lnTo>
                      <a:pt x="1208" y="1272"/>
                    </a:lnTo>
                    <a:lnTo>
                      <a:pt x="1204" y="1266"/>
                    </a:lnTo>
                    <a:lnTo>
                      <a:pt x="1199" y="1261"/>
                    </a:lnTo>
                    <a:lnTo>
                      <a:pt x="1198" y="1256"/>
                    </a:lnTo>
                    <a:lnTo>
                      <a:pt x="1190" y="1255"/>
                    </a:lnTo>
                    <a:lnTo>
                      <a:pt x="1189" y="1255"/>
                    </a:lnTo>
                    <a:lnTo>
                      <a:pt x="1180" y="1254"/>
                    </a:lnTo>
                    <a:lnTo>
                      <a:pt x="1170" y="1254"/>
                    </a:lnTo>
                    <a:lnTo>
                      <a:pt x="1162" y="1254"/>
                    </a:lnTo>
                    <a:lnTo>
                      <a:pt x="1148" y="1249"/>
                    </a:lnTo>
                    <a:lnTo>
                      <a:pt x="1140" y="1245"/>
                    </a:lnTo>
                    <a:lnTo>
                      <a:pt x="1140" y="1239"/>
                    </a:lnTo>
                    <a:lnTo>
                      <a:pt x="1142" y="1233"/>
                    </a:lnTo>
                    <a:lnTo>
                      <a:pt x="1147" y="1228"/>
                    </a:lnTo>
                    <a:lnTo>
                      <a:pt x="1155" y="1228"/>
                    </a:lnTo>
                    <a:lnTo>
                      <a:pt x="1163" y="1232"/>
                    </a:lnTo>
                    <a:lnTo>
                      <a:pt x="1175" y="1232"/>
                    </a:lnTo>
                    <a:lnTo>
                      <a:pt x="1186" y="1230"/>
                    </a:lnTo>
                    <a:lnTo>
                      <a:pt x="1200" y="1232"/>
                    </a:lnTo>
                    <a:lnTo>
                      <a:pt x="1201" y="1232"/>
                    </a:lnTo>
                    <a:lnTo>
                      <a:pt x="1204" y="1230"/>
                    </a:lnTo>
                    <a:lnTo>
                      <a:pt x="1203" y="1226"/>
                    </a:lnTo>
                    <a:lnTo>
                      <a:pt x="1207" y="1224"/>
                    </a:lnTo>
                    <a:lnTo>
                      <a:pt x="1209" y="1221"/>
                    </a:lnTo>
                    <a:lnTo>
                      <a:pt x="1213" y="1214"/>
                    </a:lnTo>
                    <a:lnTo>
                      <a:pt x="1222" y="1208"/>
                    </a:lnTo>
                    <a:lnTo>
                      <a:pt x="1225" y="1208"/>
                    </a:lnTo>
                    <a:close/>
                    <a:moveTo>
                      <a:pt x="1250" y="1149"/>
                    </a:moveTo>
                    <a:lnTo>
                      <a:pt x="1251" y="1150"/>
                    </a:lnTo>
                    <a:lnTo>
                      <a:pt x="1270" y="1178"/>
                    </a:lnTo>
                    <a:lnTo>
                      <a:pt x="1262" y="1183"/>
                    </a:lnTo>
                    <a:lnTo>
                      <a:pt x="1256" y="1184"/>
                    </a:lnTo>
                    <a:lnTo>
                      <a:pt x="1246" y="1183"/>
                    </a:lnTo>
                    <a:lnTo>
                      <a:pt x="1241" y="1181"/>
                    </a:lnTo>
                    <a:lnTo>
                      <a:pt x="1236" y="1182"/>
                    </a:lnTo>
                    <a:lnTo>
                      <a:pt x="1228" y="1183"/>
                    </a:lnTo>
                    <a:lnTo>
                      <a:pt x="1225" y="1186"/>
                    </a:lnTo>
                    <a:lnTo>
                      <a:pt x="1219" y="1189"/>
                    </a:lnTo>
                    <a:lnTo>
                      <a:pt x="1209" y="1191"/>
                    </a:lnTo>
                    <a:lnTo>
                      <a:pt x="1208" y="1187"/>
                    </a:lnTo>
                    <a:lnTo>
                      <a:pt x="1209" y="1183"/>
                    </a:lnTo>
                    <a:lnTo>
                      <a:pt x="1213" y="1179"/>
                    </a:lnTo>
                    <a:lnTo>
                      <a:pt x="1214" y="1175"/>
                    </a:lnTo>
                    <a:lnTo>
                      <a:pt x="1214" y="1169"/>
                    </a:lnTo>
                    <a:lnTo>
                      <a:pt x="1214" y="1164"/>
                    </a:lnTo>
                    <a:lnTo>
                      <a:pt x="1212" y="1159"/>
                    </a:lnTo>
                    <a:lnTo>
                      <a:pt x="1211" y="1154"/>
                    </a:lnTo>
                    <a:lnTo>
                      <a:pt x="1213" y="1152"/>
                    </a:lnTo>
                    <a:lnTo>
                      <a:pt x="1214" y="1151"/>
                    </a:lnTo>
                    <a:lnTo>
                      <a:pt x="1216" y="1147"/>
                    </a:lnTo>
                    <a:lnTo>
                      <a:pt x="1221" y="1148"/>
                    </a:lnTo>
                    <a:lnTo>
                      <a:pt x="1223" y="1150"/>
                    </a:lnTo>
                    <a:lnTo>
                      <a:pt x="1227" y="1150"/>
                    </a:lnTo>
                    <a:lnTo>
                      <a:pt x="1236" y="1146"/>
                    </a:lnTo>
                    <a:lnTo>
                      <a:pt x="1240" y="1141"/>
                    </a:lnTo>
                    <a:lnTo>
                      <a:pt x="1244" y="1142"/>
                    </a:lnTo>
                    <a:lnTo>
                      <a:pt x="1246" y="1149"/>
                    </a:lnTo>
                    <a:lnTo>
                      <a:pt x="1250" y="1149"/>
                    </a:lnTo>
                    <a:close/>
                    <a:moveTo>
                      <a:pt x="1244" y="1069"/>
                    </a:moveTo>
                    <a:lnTo>
                      <a:pt x="1241" y="1073"/>
                    </a:lnTo>
                    <a:lnTo>
                      <a:pt x="1238" y="1074"/>
                    </a:lnTo>
                    <a:lnTo>
                      <a:pt x="1234" y="1074"/>
                    </a:lnTo>
                    <a:lnTo>
                      <a:pt x="1228" y="1070"/>
                    </a:lnTo>
                    <a:lnTo>
                      <a:pt x="1226" y="1074"/>
                    </a:lnTo>
                    <a:lnTo>
                      <a:pt x="1230" y="1082"/>
                    </a:lnTo>
                    <a:lnTo>
                      <a:pt x="1232" y="1088"/>
                    </a:lnTo>
                    <a:lnTo>
                      <a:pt x="1230" y="1088"/>
                    </a:lnTo>
                    <a:lnTo>
                      <a:pt x="1220" y="1088"/>
                    </a:lnTo>
                    <a:lnTo>
                      <a:pt x="1212" y="1089"/>
                    </a:lnTo>
                    <a:lnTo>
                      <a:pt x="1207" y="1090"/>
                    </a:lnTo>
                    <a:lnTo>
                      <a:pt x="1194" y="1088"/>
                    </a:lnTo>
                    <a:lnTo>
                      <a:pt x="1193" y="1087"/>
                    </a:lnTo>
                    <a:lnTo>
                      <a:pt x="1192" y="1082"/>
                    </a:lnTo>
                    <a:lnTo>
                      <a:pt x="1197" y="1076"/>
                    </a:lnTo>
                    <a:lnTo>
                      <a:pt x="1197" y="1075"/>
                    </a:lnTo>
                    <a:lnTo>
                      <a:pt x="1194" y="1069"/>
                    </a:lnTo>
                    <a:lnTo>
                      <a:pt x="1192" y="1065"/>
                    </a:lnTo>
                    <a:lnTo>
                      <a:pt x="1191" y="1061"/>
                    </a:lnTo>
                    <a:lnTo>
                      <a:pt x="1190" y="1057"/>
                    </a:lnTo>
                    <a:lnTo>
                      <a:pt x="1191" y="1055"/>
                    </a:lnTo>
                    <a:lnTo>
                      <a:pt x="1194" y="1057"/>
                    </a:lnTo>
                    <a:lnTo>
                      <a:pt x="1197" y="1058"/>
                    </a:lnTo>
                    <a:lnTo>
                      <a:pt x="1200" y="1057"/>
                    </a:lnTo>
                    <a:lnTo>
                      <a:pt x="1206" y="1061"/>
                    </a:lnTo>
                    <a:lnTo>
                      <a:pt x="1209" y="1063"/>
                    </a:lnTo>
                    <a:lnTo>
                      <a:pt x="1213" y="1058"/>
                    </a:lnTo>
                    <a:lnTo>
                      <a:pt x="1213" y="1055"/>
                    </a:lnTo>
                    <a:lnTo>
                      <a:pt x="1212" y="1051"/>
                    </a:lnTo>
                    <a:lnTo>
                      <a:pt x="1211" y="1047"/>
                    </a:lnTo>
                    <a:lnTo>
                      <a:pt x="1209" y="1043"/>
                    </a:lnTo>
                    <a:lnTo>
                      <a:pt x="1208" y="1044"/>
                    </a:lnTo>
                    <a:lnTo>
                      <a:pt x="1202" y="1048"/>
                    </a:lnTo>
                    <a:lnTo>
                      <a:pt x="1197" y="1047"/>
                    </a:lnTo>
                    <a:lnTo>
                      <a:pt x="1194" y="1045"/>
                    </a:lnTo>
                    <a:lnTo>
                      <a:pt x="1196" y="1041"/>
                    </a:lnTo>
                    <a:lnTo>
                      <a:pt x="1200" y="1039"/>
                    </a:lnTo>
                    <a:lnTo>
                      <a:pt x="1201" y="1039"/>
                    </a:lnTo>
                    <a:lnTo>
                      <a:pt x="1209" y="1037"/>
                    </a:lnTo>
                    <a:lnTo>
                      <a:pt x="1216" y="1036"/>
                    </a:lnTo>
                    <a:lnTo>
                      <a:pt x="1217" y="1039"/>
                    </a:lnTo>
                    <a:lnTo>
                      <a:pt x="1221" y="1048"/>
                    </a:lnTo>
                    <a:lnTo>
                      <a:pt x="1226" y="1051"/>
                    </a:lnTo>
                    <a:lnTo>
                      <a:pt x="1233" y="1053"/>
                    </a:lnTo>
                    <a:lnTo>
                      <a:pt x="1237" y="1059"/>
                    </a:lnTo>
                    <a:lnTo>
                      <a:pt x="1241" y="1064"/>
                    </a:lnTo>
                    <a:lnTo>
                      <a:pt x="1244" y="1069"/>
                    </a:lnTo>
                    <a:close/>
                    <a:moveTo>
                      <a:pt x="179" y="264"/>
                    </a:moveTo>
                    <a:lnTo>
                      <a:pt x="137" y="290"/>
                    </a:lnTo>
                    <a:lnTo>
                      <a:pt x="141" y="292"/>
                    </a:lnTo>
                    <a:lnTo>
                      <a:pt x="128" y="293"/>
                    </a:lnTo>
                    <a:lnTo>
                      <a:pt x="124" y="292"/>
                    </a:lnTo>
                    <a:lnTo>
                      <a:pt x="121" y="290"/>
                    </a:lnTo>
                    <a:lnTo>
                      <a:pt x="118" y="284"/>
                    </a:lnTo>
                    <a:lnTo>
                      <a:pt x="124" y="273"/>
                    </a:lnTo>
                    <a:lnTo>
                      <a:pt x="128" y="258"/>
                    </a:lnTo>
                    <a:lnTo>
                      <a:pt x="136" y="245"/>
                    </a:lnTo>
                    <a:lnTo>
                      <a:pt x="141" y="238"/>
                    </a:lnTo>
                    <a:lnTo>
                      <a:pt x="154" y="246"/>
                    </a:lnTo>
                    <a:lnTo>
                      <a:pt x="162" y="252"/>
                    </a:lnTo>
                    <a:lnTo>
                      <a:pt x="174" y="261"/>
                    </a:lnTo>
                    <a:lnTo>
                      <a:pt x="179" y="264"/>
                    </a:lnTo>
                    <a:close/>
                    <a:moveTo>
                      <a:pt x="96" y="204"/>
                    </a:moveTo>
                    <a:lnTo>
                      <a:pt x="94" y="209"/>
                    </a:lnTo>
                    <a:lnTo>
                      <a:pt x="91" y="212"/>
                    </a:lnTo>
                    <a:lnTo>
                      <a:pt x="84" y="223"/>
                    </a:lnTo>
                    <a:lnTo>
                      <a:pt x="69" y="230"/>
                    </a:lnTo>
                    <a:lnTo>
                      <a:pt x="69" y="229"/>
                    </a:lnTo>
                    <a:lnTo>
                      <a:pt x="61" y="221"/>
                    </a:lnTo>
                    <a:lnTo>
                      <a:pt x="53" y="218"/>
                    </a:lnTo>
                    <a:lnTo>
                      <a:pt x="41" y="210"/>
                    </a:lnTo>
                    <a:lnTo>
                      <a:pt x="35" y="210"/>
                    </a:lnTo>
                    <a:lnTo>
                      <a:pt x="34" y="210"/>
                    </a:lnTo>
                    <a:lnTo>
                      <a:pt x="28" y="204"/>
                    </a:lnTo>
                    <a:lnTo>
                      <a:pt x="22" y="200"/>
                    </a:lnTo>
                    <a:lnTo>
                      <a:pt x="20" y="191"/>
                    </a:lnTo>
                    <a:lnTo>
                      <a:pt x="16" y="188"/>
                    </a:lnTo>
                    <a:lnTo>
                      <a:pt x="13" y="186"/>
                    </a:lnTo>
                    <a:lnTo>
                      <a:pt x="5" y="188"/>
                    </a:lnTo>
                    <a:lnTo>
                      <a:pt x="3" y="187"/>
                    </a:lnTo>
                    <a:lnTo>
                      <a:pt x="14" y="178"/>
                    </a:lnTo>
                    <a:lnTo>
                      <a:pt x="7" y="171"/>
                    </a:lnTo>
                    <a:lnTo>
                      <a:pt x="0" y="165"/>
                    </a:lnTo>
                    <a:lnTo>
                      <a:pt x="17" y="150"/>
                    </a:lnTo>
                    <a:lnTo>
                      <a:pt x="29" y="145"/>
                    </a:lnTo>
                    <a:lnTo>
                      <a:pt x="36" y="147"/>
                    </a:lnTo>
                    <a:lnTo>
                      <a:pt x="54" y="145"/>
                    </a:lnTo>
                    <a:lnTo>
                      <a:pt x="65" y="143"/>
                    </a:lnTo>
                    <a:lnTo>
                      <a:pt x="82" y="146"/>
                    </a:lnTo>
                    <a:lnTo>
                      <a:pt x="86" y="149"/>
                    </a:lnTo>
                    <a:lnTo>
                      <a:pt x="85" y="154"/>
                    </a:lnTo>
                    <a:lnTo>
                      <a:pt x="78" y="160"/>
                    </a:lnTo>
                    <a:lnTo>
                      <a:pt x="72" y="170"/>
                    </a:lnTo>
                    <a:lnTo>
                      <a:pt x="67" y="172"/>
                    </a:lnTo>
                    <a:lnTo>
                      <a:pt x="77" y="180"/>
                    </a:lnTo>
                    <a:lnTo>
                      <a:pt x="88" y="194"/>
                    </a:lnTo>
                    <a:lnTo>
                      <a:pt x="96" y="204"/>
                    </a:lnTo>
                    <a:close/>
                    <a:moveTo>
                      <a:pt x="269" y="26"/>
                    </a:moveTo>
                    <a:lnTo>
                      <a:pt x="268" y="26"/>
                    </a:lnTo>
                    <a:lnTo>
                      <a:pt x="263" y="26"/>
                    </a:lnTo>
                    <a:lnTo>
                      <a:pt x="251" y="32"/>
                    </a:lnTo>
                    <a:lnTo>
                      <a:pt x="243" y="41"/>
                    </a:lnTo>
                    <a:lnTo>
                      <a:pt x="232" y="51"/>
                    </a:lnTo>
                    <a:lnTo>
                      <a:pt x="225" y="54"/>
                    </a:lnTo>
                    <a:lnTo>
                      <a:pt x="215" y="69"/>
                    </a:lnTo>
                    <a:lnTo>
                      <a:pt x="203" y="82"/>
                    </a:lnTo>
                    <a:lnTo>
                      <a:pt x="196" y="95"/>
                    </a:lnTo>
                    <a:lnTo>
                      <a:pt x="184" y="98"/>
                    </a:lnTo>
                    <a:lnTo>
                      <a:pt x="178" y="105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68" y="102"/>
                    </a:lnTo>
                    <a:lnTo>
                      <a:pt x="165" y="103"/>
                    </a:lnTo>
                    <a:lnTo>
                      <a:pt x="159" y="108"/>
                    </a:lnTo>
                    <a:lnTo>
                      <a:pt x="154" y="115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0" y="121"/>
                    </a:lnTo>
                    <a:lnTo>
                      <a:pt x="135" y="123"/>
                    </a:lnTo>
                    <a:lnTo>
                      <a:pt x="135" y="122"/>
                    </a:lnTo>
                    <a:lnTo>
                      <a:pt x="135" y="118"/>
                    </a:lnTo>
                    <a:lnTo>
                      <a:pt x="135" y="114"/>
                    </a:lnTo>
                    <a:lnTo>
                      <a:pt x="134" y="104"/>
                    </a:lnTo>
                    <a:lnTo>
                      <a:pt x="130" y="95"/>
                    </a:lnTo>
                    <a:lnTo>
                      <a:pt x="128" y="90"/>
                    </a:lnTo>
                    <a:lnTo>
                      <a:pt x="124" y="83"/>
                    </a:lnTo>
                    <a:lnTo>
                      <a:pt x="122" y="79"/>
                    </a:lnTo>
                    <a:lnTo>
                      <a:pt x="120" y="73"/>
                    </a:lnTo>
                    <a:lnTo>
                      <a:pt x="128" y="72"/>
                    </a:lnTo>
                    <a:lnTo>
                      <a:pt x="140" y="71"/>
                    </a:lnTo>
                    <a:lnTo>
                      <a:pt x="147" y="71"/>
                    </a:lnTo>
                    <a:lnTo>
                      <a:pt x="155" y="68"/>
                    </a:lnTo>
                    <a:lnTo>
                      <a:pt x="162" y="67"/>
                    </a:lnTo>
                    <a:lnTo>
                      <a:pt x="171" y="65"/>
                    </a:lnTo>
                    <a:lnTo>
                      <a:pt x="181" y="60"/>
                    </a:lnTo>
                    <a:lnTo>
                      <a:pt x="188" y="51"/>
                    </a:lnTo>
                    <a:lnTo>
                      <a:pt x="198" y="41"/>
                    </a:lnTo>
                    <a:lnTo>
                      <a:pt x="211" y="26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9" y="9"/>
                    </a:lnTo>
                    <a:lnTo>
                      <a:pt x="226" y="3"/>
                    </a:lnTo>
                    <a:lnTo>
                      <a:pt x="240" y="3"/>
                    </a:lnTo>
                    <a:lnTo>
                      <a:pt x="254" y="3"/>
                    </a:lnTo>
                    <a:lnTo>
                      <a:pt x="259" y="0"/>
                    </a:lnTo>
                    <a:lnTo>
                      <a:pt x="265" y="7"/>
                    </a:lnTo>
                    <a:lnTo>
                      <a:pt x="268" y="17"/>
                    </a:lnTo>
                    <a:lnTo>
                      <a:pt x="269" y="26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8" name="Freeform 97"/>
              <p:cNvSpPr>
                <a:spLocks noEditPoints="1"/>
              </p:cNvSpPr>
              <p:nvPr/>
            </p:nvSpPr>
            <p:spPr bwMode="auto">
              <a:xfrm>
                <a:off x="2028" y="810"/>
                <a:ext cx="1514" cy="1439"/>
              </a:xfrm>
              <a:custGeom>
                <a:avLst/>
                <a:gdLst>
                  <a:gd name="T0" fmla="*/ 1514 w 1514"/>
                  <a:gd name="T1" fmla="*/ 1413 h 1439"/>
                  <a:gd name="T2" fmla="*/ 1495 w 1514"/>
                  <a:gd name="T3" fmla="*/ 1415 h 1439"/>
                  <a:gd name="T4" fmla="*/ 1487 w 1514"/>
                  <a:gd name="T5" fmla="*/ 1394 h 1439"/>
                  <a:gd name="T6" fmla="*/ 1461 w 1514"/>
                  <a:gd name="T7" fmla="*/ 1376 h 1439"/>
                  <a:gd name="T8" fmla="*/ 1445 w 1514"/>
                  <a:gd name="T9" fmla="*/ 1407 h 1439"/>
                  <a:gd name="T10" fmla="*/ 1439 w 1514"/>
                  <a:gd name="T11" fmla="*/ 1427 h 1439"/>
                  <a:gd name="T12" fmla="*/ 1421 w 1514"/>
                  <a:gd name="T13" fmla="*/ 1434 h 1439"/>
                  <a:gd name="T14" fmla="*/ 1402 w 1514"/>
                  <a:gd name="T15" fmla="*/ 1431 h 1439"/>
                  <a:gd name="T16" fmla="*/ 1396 w 1514"/>
                  <a:gd name="T17" fmla="*/ 1413 h 1439"/>
                  <a:gd name="T18" fmla="*/ 1435 w 1514"/>
                  <a:gd name="T19" fmla="*/ 1356 h 1439"/>
                  <a:gd name="T20" fmla="*/ 1448 w 1514"/>
                  <a:gd name="T21" fmla="*/ 1300 h 1439"/>
                  <a:gd name="T22" fmla="*/ 1437 w 1514"/>
                  <a:gd name="T23" fmla="*/ 1272 h 1439"/>
                  <a:gd name="T24" fmla="*/ 1474 w 1514"/>
                  <a:gd name="T25" fmla="*/ 1267 h 1439"/>
                  <a:gd name="T26" fmla="*/ 1489 w 1514"/>
                  <a:gd name="T27" fmla="*/ 1246 h 1439"/>
                  <a:gd name="T28" fmla="*/ 1220 w 1514"/>
                  <a:gd name="T29" fmla="*/ 1172 h 1439"/>
                  <a:gd name="T30" fmla="*/ 1233 w 1514"/>
                  <a:gd name="T31" fmla="*/ 1201 h 1439"/>
                  <a:gd name="T32" fmla="*/ 1231 w 1514"/>
                  <a:gd name="T33" fmla="*/ 1226 h 1439"/>
                  <a:gd name="T34" fmla="*/ 1208 w 1514"/>
                  <a:gd name="T35" fmla="*/ 1227 h 1439"/>
                  <a:gd name="T36" fmla="*/ 1193 w 1514"/>
                  <a:gd name="T37" fmla="*/ 1218 h 1439"/>
                  <a:gd name="T38" fmla="*/ 1186 w 1514"/>
                  <a:gd name="T39" fmla="*/ 1198 h 1439"/>
                  <a:gd name="T40" fmla="*/ 1182 w 1514"/>
                  <a:gd name="T41" fmla="*/ 1177 h 1439"/>
                  <a:gd name="T42" fmla="*/ 1179 w 1514"/>
                  <a:gd name="T43" fmla="*/ 1165 h 1439"/>
                  <a:gd name="T44" fmla="*/ 1197 w 1514"/>
                  <a:gd name="T45" fmla="*/ 1166 h 1439"/>
                  <a:gd name="T46" fmla="*/ 162 w 1514"/>
                  <a:gd name="T47" fmla="*/ 188 h 1439"/>
                  <a:gd name="T48" fmla="*/ 150 w 1514"/>
                  <a:gd name="T49" fmla="*/ 201 h 1439"/>
                  <a:gd name="T50" fmla="*/ 159 w 1514"/>
                  <a:gd name="T51" fmla="*/ 220 h 1439"/>
                  <a:gd name="T52" fmla="*/ 218 w 1514"/>
                  <a:gd name="T53" fmla="*/ 230 h 1439"/>
                  <a:gd name="T54" fmla="*/ 258 w 1514"/>
                  <a:gd name="T55" fmla="*/ 263 h 1439"/>
                  <a:gd name="T56" fmla="*/ 249 w 1514"/>
                  <a:gd name="T57" fmla="*/ 289 h 1439"/>
                  <a:gd name="T58" fmla="*/ 229 w 1514"/>
                  <a:gd name="T59" fmla="*/ 337 h 1439"/>
                  <a:gd name="T60" fmla="*/ 197 w 1514"/>
                  <a:gd name="T61" fmla="*/ 307 h 1439"/>
                  <a:gd name="T62" fmla="*/ 166 w 1514"/>
                  <a:gd name="T63" fmla="*/ 273 h 1439"/>
                  <a:gd name="T64" fmla="*/ 121 w 1514"/>
                  <a:gd name="T65" fmla="*/ 258 h 1439"/>
                  <a:gd name="T66" fmla="*/ 126 w 1514"/>
                  <a:gd name="T67" fmla="*/ 315 h 1439"/>
                  <a:gd name="T68" fmla="*/ 102 w 1514"/>
                  <a:gd name="T69" fmla="*/ 359 h 1439"/>
                  <a:gd name="T70" fmla="*/ 94 w 1514"/>
                  <a:gd name="T71" fmla="*/ 318 h 1439"/>
                  <a:gd name="T72" fmla="*/ 86 w 1514"/>
                  <a:gd name="T73" fmla="*/ 283 h 1439"/>
                  <a:gd name="T74" fmla="*/ 106 w 1514"/>
                  <a:gd name="T75" fmla="*/ 244 h 1439"/>
                  <a:gd name="T76" fmla="*/ 99 w 1514"/>
                  <a:gd name="T77" fmla="*/ 216 h 1439"/>
                  <a:gd name="T78" fmla="*/ 118 w 1514"/>
                  <a:gd name="T79" fmla="*/ 201 h 1439"/>
                  <a:gd name="T80" fmla="*/ 139 w 1514"/>
                  <a:gd name="T81" fmla="*/ 192 h 1439"/>
                  <a:gd name="T82" fmla="*/ 163 w 1514"/>
                  <a:gd name="T83" fmla="*/ 183 h 1439"/>
                  <a:gd name="T84" fmla="*/ 173 w 1514"/>
                  <a:gd name="T85" fmla="*/ 128 h 1439"/>
                  <a:gd name="T86" fmla="*/ 144 w 1514"/>
                  <a:gd name="T87" fmla="*/ 134 h 1439"/>
                  <a:gd name="T88" fmla="*/ 121 w 1514"/>
                  <a:gd name="T89" fmla="*/ 106 h 1439"/>
                  <a:gd name="T90" fmla="*/ 97 w 1514"/>
                  <a:gd name="T91" fmla="*/ 90 h 1439"/>
                  <a:gd name="T92" fmla="*/ 70 w 1514"/>
                  <a:gd name="T93" fmla="*/ 117 h 1439"/>
                  <a:gd name="T94" fmla="*/ 49 w 1514"/>
                  <a:gd name="T95" fmla="*/ 145 h 1439"/>
                  <a:gd name="T96" fmla="*/ 15 w 1514"/>
                  <a:gd name="T97" fmla="*/ 119 h 1439"/>
                  <a:gd name="T98" fmla="*/ 0 w 1514"/>
                  <a:gd name="T99" fmla="*/ 102 h 1439"/>
                  <a:gd name="T100" fmla="*/ 123 w 1514"/>
                  <a:gd name="T101" fmla="*/ 0 h 1439"/>
                  <a:gd name="T102" fmla="*/ 182 w 1514"/>
                  <a:gd name="T103" fmla="*/ 41 h 1439"/>
                  <a:gd name="T104" fmla="*/ 195 w 1514"/>
                  <a:gd name="T105" fmla="*/ 84 h 14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14"/>
                  <a:gd name="T160" fmla="*/ 0 h 1439"/>
                  <a:gd name="T161" fmla="*/ 1514 w 1514"/>
                  <a:gd name="T162" fmla="*/ 1439 h 14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14" h="1439">
                    <a:moveTo>
                      <a:pt x="1490" y="1301"/>
                    </a:moveTo>
                    <a:lnTo>
                      <a:pt x="1492" y="1329"/>
                    </a:lnTo>
                    <a:lnTo>
                      <a:pt x="1507" y="1352"/>
                    </a:lnTo>
                    <a:lnTo>
                      <a:pt x="1499" y="1378"/>
                    </a:lnTo>
                    <a:lnTo>
                      <a:pt x="1514" y="1413"/>
                    </a:lnTo>
                    <a:lnTo>
                      <a:pt x="1512" y="1421"/>
                    </a:lnTo>
                    <a:lnTo>
                      <a:pt x="1502" y="1427"/>
                    </a:lnTo>
                    <a:lnTo>
                      <a:pt x="1495" y="1426"/>
                    </a:lnTo>
                    <a:lnTo>
                      <a:pt x="1494" y="1419"/>
                    </a:lnTo>
                    <a:lnTo>
                      <a:pt x="1495" y="1415"/>
                    </a:lnTo>
                    <a:lnTo>
                      <a:pt x="1496" y="1413"/>
                    </a:lnTo>
                    <a:lnTo>
                      <a:pt x="1493" y="1408"/>
                    </a:lnTo>
                    <a:lnTo>
                      <a:pt x="1489" y="1404"/>
                    </a:lnTo>
                    <a:lnTo>
                      <a:pt x="1488" y="1400"/>
                    </a:lnTo>
                    <a:lnTo>
                      <a:pt x="1487" y="1394"/>
                    </a:lnTo>
                    <a:lnTo>
                      <a:pt x="1485" y="1386"/>
                    </a:lnTo>
                    <a:lnTo>
                      <a:pt x="1481" y="1384"/>
                    </a:lnTo>
                    <a:lnTo>
                      <a:pt x="1464" y="1376"/>
                    </a:lnTo>
                    <a:lnTo>
                      <a:pt x="1462" y="1376"/>
                    </a:lnTo>
                    <a:lnTo>
                      <a:pt x="1461" y="1376"/>
                    </a:lnTo>
                    <a:lnTo>
                      <a:pt x="1458" y="1381"/>
                    </a:lnTo>
                    <a:lnTo>
                      <a:pt x="1454" y="1386"/>
                    </a:lnTo>
                    <a:lnTo>
                      <a:pt x="1453" y="1391"/>
                    </a:lnTo>
                    <a:lnTo>
                      <a:pt x="1451" y="1397"/>
                    </a:lnTo>
                    <a:lnTo>
                      <a:pt x="1445" y="1407"/>
                    </a:lnTo>
                    <a:lnTo>
                      <a:pt x="1441" y="1411"/>
                    </a:lnTo>
                    <a:lnTo>
                      <a:pt x="1439" y="1415"/>
                    </a:lnTo>
                    <a:lnTo>
                      <a:pt x="1437" y="1420"/>
                    </a:lnTo>
                    <a:lnTo>
                      <a:pt x="1437" y="1425"/>
                    </a:lnTo>
                    <a:lnTo>
                      <a:pt x="1439" y="1427"/>
                    </a:lnTo>
                    <a:lnTo>
                      <a:pt x="1443" y="1429"/>
                    </a:lnTo>
                    <a:lnTo>
                      <a:pt x="1445" y="1429"/>
                    </a:lnTo>
                    <a:lnTo>
                      <a:pt x="1445" y="1430"/>
                    </a:lnTo>
                    <a:lnTo>
                      <a:pt x="1432" y="1431"/>
                    </a:lnTo>
                    <a:lnTo>
                      <a:pt x="1421" y="1434"/>
                    </a:lnTo>
                    <a:lnTo>
                      <a:pt x="1419" y="1435"/>
                    </a:lnTo>
                    <a:lnTo>
                      <a:pt x="1413" y="1439"/>
                    </a:lnTo>
                    <a:lnTo>
                      <a:pt x="1408" y="1438"/>
                    </a:lnTo>
                    <a:lnTo>
                      <a:pt x="1405" y="1434"/>
                    </a:lnTo>
                    <a:lnTo>
                      <a:pt x="1402" y="1431"/>
                    </a:lnTo>
                    <a:lnTo>
                      <a:pt x="1397" y="1427"/>
                    </a:lnTo>
                    <a:lnTo>
                      <a:pt x="1392" y="1424"/>
                    </a:lnTo>
                    <a:lnTo>
                      <a:pt x="1386" y="1424"/>
                    </a:lnTo>
                    <a:lnTo>
                      <a:pt x="1381" y="1413"/>
                    </a:lnTo>
                    <a:lnTo>
                      <a:pt x="1396" y="1413"/>
                    </a:lnTo>
                    <a:lnTo>
                      <a:pt x="1397" y="1412"/>
                    </a:lnTo>
                    <a:lnTo>
                      <a:pt x="1398" y="1411"/>
                    </a:lnTo>
                    <a:lnTo>
                      <a:pt x="1423" y="1388"/>
                    </a:lnTo>
                    <a:lnTo>
                      <a:pt x="1436" y="1357"/>
                    </a:lnTo>
                    <a:lnTo>
                      <a:pt x="1435" y="1356"/>
                    </a:lnTo>
                    <a:lnTo>
                      <a:pt x="1458" y="1337"/>
                    </a:lnTo>
                    <a:lnTo>
                      <a:pt x="1456" y="1332"/>
                    </a:lnTo>
                    <a:lnTo>
                      <a:pt x="1454" y="1320"/>
                    </a:lnTo>
                    <a:lnTo>
                      <a:pt x="1452" y="1312"/>
                    </a:lnTo>
                    <a:lnTo>
                      <a:pt x="1448" y="1300"/>
                    </a:lnTo>
                    <a:lnTo>
                      <a:pt x="1445" y="1295"/>
                    </a:lnTo>
                    <a:lnTo>
                      <a:pt x="1440" y="1287"/>
                    </a:lnTo>
                    <a:lnTo>
                      <a:pt x="1436" y="1278"/>
                    </a:lnTo>
                    <a:lnTo>
                      <a:pt x="1432" y="1273"/>
                    </a:lnTo>
                    <a:lnTo>
                      <a:pt x="1437" y="1272"/>
                    </a:lnTo>
                    <a:lnTo>
                      <a:pt x="1451" y="1279"/>
                    </a:lnTo>
                    <a:lnTo>
                      <a:pt x="1459" y="1278"/>
                    </a:lnTo>
                    <a:lnTo>
                      <a:pt x="1466" y="1277"/>
                    </a:lnTo>
                    <a:lnTo>
                      <a:pt x="1470" y="1275"/>
                    </a:lnTo>
                    <a:lnTo>
                      <a:pt x="1474" y="1267"/>
                    </a:lnTo>
                    <a:lnTo>
                      <a:pt x="1477" y="1263"/>
                    </a:lnTo>
                    <a:lnTo>
                      <a:pt x="1481" y="1258"/>
                    </a:lnTo>
                    <a:lnTo>
                      <a:pt x="1483" y="1253"/>
                    </a:lnTo>
                    <a:lnTo>
                      <a:pt x="1486" y="1247"/>
                    </a:lnTo>
                    <a:lnTo>
                      <a:pt x="1489" y="1246"/>
                    </a:lnTo>
                    <a:lnTo>
                      <a:pt x="1499" y="1246"/>
                    </a:lnTo>
                    <a:lnTo>
                      <a:pt x="1496" y="1252"/>
                    </a:lnTo>
                    <a:lnTo>
                      <a:pt x="1490" y="1301"/>
                    </a:lnTo>
                    <a:close/>
                    <a:moveTo>
                      <a:pt x="1215" y="1165"/>
                    </a:moveTo>
                    <a:lnTo>
                      <a:pt x="1220" y="1172"/>
                    </a:lnTo>
                    <a:lnTo>
                      <a:pt x="1222" y="1180"/>
                    </a:lnTo>
                    <a:lnTo>
                      <a:pt x="1225" y="1187"/>
                    </a:lnTo>
                    <a:lnTo>
                      <a:pt x="1229" y="1191"/>
                    </a:lnTo>
                    <a:lnTo>
                      <a:pt x="1232" y="1194"/>
                    </a:lnTo>
                    <a:lnTo>
                      <a:pt x="1233" y="1201"/>
                    </a:lnTo>
                    <a:lnTo>
                      <a:pt x="1235" y="1202"/>
                    </a:lnTo>
                    <a:lnTo>
                      <a:pt x="1243" y="1213"/>
                    </a:lnTo>
                    <a:lnTo>
                      <a:pt x="1233" y="1223"/>
                    </a:lnTo>
                    <a:lnTo>
                      <a:pt x="1235" y="1226"/>
                    </a:lnTo>
                    <a:lnTo>
                      <a:pt x="1231" y="1226"/>
                    </a:lnTo>
                    <a:lnTo>
                      <a:pt x="1229" y="1219"/>
                    </a:lnTo>
                    <a:lnTo>
                      <a:pt x="1225" y="1218"/>
                    </a:lnTo>
                    <a:lnTo>
                      <a:pt x="1221" y="1223"/>
                    </a:lnTo>
                    <a:lnTo>
                      <a:pt x="1212" y="1227"/>
                    </a:lnTo>
                    <a:lnTo>
                      <a:pt x="1208" y="1227"/>
                    </a:lnTo>
                    <a:lnTo>
                      <a:pt x="1206" y="1225"/>
                    </a:lnTo>
                    <a:lnTo>
                      <a:pt x="1201" y="1224"/>
                    </a:lnTo>
                    <a:lnTo>
                      <a:pt x="1199" y="1228"/>
                    </a:lnTo>
                    <a:lnTo>
                      <a:pt x="1193" y="1224"/>
                    </a:lnTo>
                    <a:lnTo>
                      <a:pt x="1193" y="1218"/>
                    </a:lnTo>
                    <a:lnTo>
                      <a:pt x="1193" y="1214"/>
                    </a:lnTo>
                    <a:lnTo>
                      <a:pt x="1193" y="1213"/>
                    </a:lnTo>
                    <a:lnTo>
                      <a:pt x="1188" y="1212"/>
                    </a:lnTo>
                    <a:lnTo>
                      <a:pt x="1185" y="1206"/>
                    </a:lnTo>
                    <a:lnTo>
                      <a:pt x="1186" y="1198"/>
                    </a:lnTo>
                    <a:lnTo>
                      <a:pt x="1187" y="1197"/>
                    </a:lnTo>
                    <a:lnTo>
                      <a:pt x="1186" y="1192"/>
                    </a:lnTo>
                    <a:lnTo>
                      <a:pt x="1183" y="1187"/>
                    </a:lnTo>
                    <a:lnTo>
                      <a:pt x="1183" y="1183"/>
                    </a:lnTo>
                    <a:lnTo>
                      <a:pt x="1182" y="1177"/>
                    </a:lnTo>
                    <a:lnTo>
                      <a:pt x="1180" y="1173"/>
                    </a:lnTo>
                    <a:lnTo>
                      <a:pt x="1181" y="1169"/>
                    </a:lnTo>
                    <a:lnTo>
                      <a:pt x="1179" y="1166"/>
                    </a:lnTo>
                    <a:lnTo>
                      <a:pt x="1179" y="1165"/>
                    </a:lnTo>
                    <a:lnTo>
                      <a:pt x="1192" y="1167"/>
                    </a:lnTo>
                    <a:lnTo>
                      <a:pt x="1197" y="1166"/>
                    </a:lnTo>
                    <a:lnTo>
                      <a:pt x="1205" y="1165"/>
                    </a:lnTo>
                    <a:lnTo>
                      <a:pt x="1215" y="1165"/>
                    </a:lnTo>
                    <a:close/>
                    <a:moveTo>
                      <a:pt x="163" y="183"/>
                    </a:moveTo>
                    <a:lnTo>
                      <a:pt x="164" y="184"/>
                    </a:lnTo>
                    <a:lnTo>
                      <a:pt x="162" y="188"/>
                    </a:lnTo>
                    <a:lnTo>
                      <a:pt x="158" y="191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4" y="200"/>
                    </a:lnTo>
                    <a:lnTo>
                      <a:pt x="150" y="201"/>
                    </a:lnTo>
                    <a:lnTo>
                      <a:pt x="149" y="205"/>
                    </a:lnTo>
                    <a:lnTo>
                      <a:pt x="147" y="211"/>
                    </a:lnTo>
                    <a:lnTo>
                      <a:pt x="148" y="211"/>
                    </a:lnTo>
                    <a:lnTo>
                      <a:pt x="159" y="220"/>
                    </a:lnTo>
                    <a:lnTo>
                      <a:pt x="174" y="218"/>
                    </a:lnTo>
                    <a:lnTo>
                      <a:pt x="185" y="221"/>
                    </a:lnTo>
                    <a:lnTo>
                      <a:pt x="194" y="221"/>
                    </a:lnTo>
                    <a:lnTo>
                      <a:pt x="206" y="223"/>
                    </a:lnTo>
                    <a:lnTo>
                      <a:pt x="218" y="230"/>
                    </a:lnTo>
                    <a:lnTo>
                      <a:pt x="229" y="236"/>
                    </a:lnTo>
                    <a:lnTo>
                      <a:pt x="238" y="246"/>
                    </a:lnTo>
                    <a:lnTo>
                      <a:pt x="245" y="254"/>
                    </a:lnTo>
                    <a:lnTo>
                      <a:pt x="253" y="260"/>
                    </a:lnTo>
                    <a:lnTo>
                      <a:pt x="258" y="263"/>
                    </a:lnTo>
                    <a:lnTo>
                      <a:pt x="255" y="264"/>
                    </a:lnTo>
                    <a:lnTo>
                      <a:pt x="254" y="273"/>
                    </a:lnTo>
                    <a:lnTo>
                      <a:pt x="254" y="275"/>
                    </a:lnTo>
                    <a:lnTo>
                      <a:pt x="252" y="281"/>
                    </a:lnTo>
                    <a:lnTo>
                      <a:pt x="249" y="289"/>
                    </a:lnTo>
                    <a:lnTo>
                      <a:pt x="246" y="296"/>
                    </a:lnTo>
                    <a:lnTo>
                      <a:pt x="242" y="303"/>
                    </a:lnTo>
                    <a:lnTo>
                      <a:pt x="234" y="320"/>
                    </a:lnTo>
                    <a:lnTo>
                      <a:pt x="233" y="331"/>
                    </a:lnTo>
                    <a:lnTo>
                      <a:pt x="229" y="337"/>
                    </a:lnTo>
                    <a:lnTo>
                      <a:pt x="218" y="334"/>
                    </a:lnTo>
                    <a:lnTo>
                      <a:pt x="208" y="332"/>
                    </a:lnTo>
                    <a:lnTo>
                      <a:pt x="201" y="330"/>
                    </a:lnTo>
                    <a:lnTo>
                      <a:pt x="198" y="319"/>
                    </a:lnTo>
                    <a:lnTo>
                      <a:pt x="197" y="307"/>
                    </a:lnTo>
                    <a:lnTo>
                      <a:pt x="193" y="298"/>
                    </a:lnTo>
                    <a:lnTo>
                      <a:pt x="187" y="293"/>
                    </a:lnTo>
                    <a:lnTo>
                      <a:pt x="178" y="283"/>
                    </a:lnTo>
                    <a:lnTo>
                      <a:pt x="169" y="273"/>
                    </a:lnTo>
                    <a:lnTo>
                      <a:pt x="166" y="273"/>
                    </a:lnTo>
                    <a:lnTo>
                      <a:pt x="168" y="265"/>
                    </a:lnTo>
                    <a:lnTo>
                      <a:pt x="165" y="253"/>
                    </a:lnTo>
                    <a:lnTo>
                      <a:pt x="152" y="249"/>
                    </a:lnTo>
                    <a:lnTo>
                      <a:pt x="136" y="251"/>
                    </a:lnTo>
                    <a:lnTo>
                      <a:pt x="121" y="258"/>
                    </a:lnTo>
                    <a:lnTo>
                      <a:pt x="113" y="279"/>
                    </a:lnTo>
                    <a:lnTo>
                      <a:pt x="113" y="290"/>
                    </a:lnTo>
                    <a:lnTo>
                      <a:pt x="115" y="305"/>
                    </a:lnTo>
                    <a:lnTo>
                      <a:pt x="128" y="312"/>
                    </a:lnTo>
                    <a:lnTo>
                      <a:pt x="126" y="315"/>
                    </a:lnTo>
                    <a:lnTo>
                      <a:pt x="121" y="322"/>
                    </a:lnTo>
                    <a:lnTo>
                      <a:pt x="113" y="335"/>
                    </a:lnTo>
                    <a:lnTo>
                      <a:pt x="109" y="350"/>
                    </a:lnTo>
                    <a:lnTo>
                      <a:pt x="103" y="361"/>
                    </a:lnTo>
                    <a:lnTo>
                      <a:pt x="102" y="359"/>
                    </a:lnTo>
                    <a:lnTo>
                      <a:pt x="98" y="350"/>
                    </a:lnTo>
                    <a:lnTo>
                      <a:pt x="96" y="343"/>
                    </a:lnTo>
                    <a:lnTo>
                      <a:pt x="94" y="329"/>
                    </a:lnTo>
                    <a:lnTo>
                      <a:pt x="94" y="328"/>
                    </a:lnTo>
                    <a:lnTo>
                      <a:pt x="94" y="318"/>
                    </a:lnTo>
                    <a:lnTo>
                      <a:pt x="94" y="307"/>
                    </a:lnTo>
                    <a:lnTo>
                      <a:pt x="97" y="296"/>
                    </a:lnTo>
                    <a:lnTo>
                      <a:pt x="97" y="288"/>
                    </a:lnTo>
                    <a:lnTo>
                      <a:pt x="95" y="286"/>
                    </a:lnTo>
                    <a:lnTo>
                      <a:pt x="86" y="283"/>
                    </a:lnTo>
                    <a:lnTo>
                      <a:pt x="79" y="286"/>
                    </a:lnTo>
                    <a:lnTo>
                      <a:pt x="81" y="281"/>
                    </a:lnTo>
                    <a:lnTo>
                      <a:pt x="82" y="278"/>
                    </a:lnTo>
                    <a:lnTo>
                      <a:pt x="99" y="257"/>
                    </a:lnTo>
                    <a:lnTo>
                      <a:pt x="106" y="244"/>
                    </a:lnTo>
                    <a:lnTo>
                      <a:pt x="105" y="239"/>
                    </a:lnTo>
                    <a:lnTo>
                      <a:pt x="102" y="230"/>
                    </a:lnTo>
                    <a:lnTo>
                      <a:pt x="96" y="225"/>
                    </a:lnTo>
                    <a:lnTo>
                      <a:pt x="95" y="216"/>
                    </a:lnTo>
                    <a:lnTo>
                      <a:pt x="99" y="216"/>
                    </a:lnTo>
                    <a:lnTo>
                      <a:pt x="101" y="216"/>
                    </a:lnTo>
                    <a:lnTo>
                      <a:pt x="101" y="210"/>
                    </a:lnTo>
                    <a:lnTo>
                      <a:pt x="102" y="204"/>
                    </a:lnTo>
                    <a:lnTo>
                      <a:pt x="102" y="198"/>
                    </a:lnTo>
                    <a:lnTo>
                      <a:pt x="118" y="201"/>
                    </a:lnTo>
                    <a:lnTo>
                      <a:pt x="120" y="200"/>
                    </a:lnTo>
                    <a:lnTo>
                      <a:pt x="125" y="198"/>
                    </a:lnTo>
                    <a:lnTo>
                      <a:pt x="131" y="196"/>
                    </a:lnTo>
                    <a:lnTo>
                      <a:pt x="133" y="196"/>
                    </a:lnTo>
                    <a:lnTo>
                      <a:pt x="139" y="192"/>
                    </a:lnTo>
                    <a:lnTo>
                      <a:pt x="144" y="185"/>
                    </a:lnTo>
                    <a:lnTo>
                      <a:pt x="150" y="180"/>
                    </a:lnTo>
                    <a:lnTo>
                      <a:pt x="153" y="179"/>
                    </a:lnTo>
                    <a:lnTo>
                      <a:pt x="159" y="179"/>
                    </a:lnTo>
                    <a:lnTo>
                      <a:pt x="163" y="183"/>
                    </a:lnTo>
                    <a:close/>
                    <a:moveTo>
                      <a:pt x="196" y="93"/>
                    </a:moveTo>
                    <a:lnTo>
                      <a:pt x="196" y="95"/>
                    </a:lnTo>
                    <a:lnTo>
                      <a:pt x="196" y="103"/>
                    </a:lnTo>
                    <a:lnTo>
                      <a:pt x="183" y="118"/>
                    </a:lnTo>
                    <a:lnTo>
                      <a:pt x="173" y="128"/>
                    </a:lnTo>
                    <a:lnTo>
                      <a:pt x="166" y="137"/>
                    </a:lnTo>
                    <a:lnTo>
                      <a:pt x="156" y="142"/>
                    </a:lnTo>
                    <a:lnTo>
                      <a:pt x="147" y="144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1" y="129"/>
                    </a:lnTo>
                    <a:lnTo>
                      <a:pt x="140" y="125"/>
                    </a:lnTo>
                    <a:lnTo>
                      <a:pt x="134" y="120"/>
                    </a:lnTo>
                    <a:lnTo>
                      <a:pt x="129" y="113"/>
                    </a:lnTo>
                    <a:lnTo>
                      <a:pt x="121" y="106"/>
                    </a:lnTo>
                    <a:lnTo>
                      <a:pt x="113" y="98"/>
                    </a:lnTo>
                    <a:lnTo>
                      <a:pt x="110" y="92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97" y="90"/>
                    </a:lnTo>
                    <a:lnTo>
                      <a:pt x="90" y="94"/>
                    </a:lnTo>
                    <a:lnTo>
                      <a:pt x="82" y="98"/>
                    </a:lnTo>
                    <a:lnTo>
                      <a:pt x="78" y="103"/>
                    </a:lnTo>
                    <a:lnTo>
                      <a:pt x="73" y="110"/>
                    </a:lnTo>
                    <a:lnTo>
                      <a:pt x="70" y="117"/>
                    </a:lnTo>
                    <a:lnTo>
                      <a:pt x="64" y="132"/>
                    </a:lnTo>
                    <a:lnTo>
                      <a:pt x="61" y="140"/>
                    </a:lnTo>
                    <a:lnTo>
                      <a:pt x="56" y="143"/>
                    </a:lnTo>
                    <a:lnTo>
                      <a:pt x="48" y="148"/>
                    </a:lnTo>
                    <a:lnTo>
                      <a:pt x="49" y="145"/>
                    </a:lnTo>
                    <a:lnTo>
                      <a:pt x="46" y="142"/>
                    </a:lnTo>
                    <a:lnTo>
                      <a:pt x="35" y="134"/>
                    </a:lnTo>
                    <a:lnTo>
                      <a:pt x="27" y="127"/>
                    </a:lnTo>
                    <a:lnTo>
                      <a:pt x="23" y="123"/>
                    </a:lnTo>
                    <a:lnTo>
                      <a:pt x="15" y="119"/>
                    </a:lnTo>
                    <a:lnTo>
                      <a:pt x="13" y="119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52" y="98"/>
                    </a:lnTo>
                    <a:lnTo>
                      <a:pt x="110" y="10"/>
                    </a:lnTo>
                    <a:lnTo>
                      <a:pt x="123" y="0"/>
                    </a:lnTo>
                    <a:lnTo>
                      <a:pt x="139" y="9"/>
                    </a:lnTo>
                    <a:lnTo>
                      <a:pt x="149" y="13"/>
                    </a:lnTo>
                    <a:lnTo>
                      <a:pt x="168" y="29"/>
                    </a:lnTo>
                    <a:lnTo>
                      <a:pt x="180" y="40"/>
                    </a:lnTo>
                    <a:lnTo>
                      <a:pt x="182" y="41"/>
                    </a:lnTo>
                    <a:lnTo>
                      <a:pt x="187" y="47"/>
                    </a:lnTo>
                    <a:lnTo>
                      <a:pt x="188" y="50"/>
                    </a:lnTo>
                    <a:lnTo>
                      <a:pt x="191" y="57"/>
                    </a:lnTo>
                    <a:lnTo>
                      <a:pt x="193" y="72"/>
                    </a:lnTo>
                    <a:lnTo>
                      <a:pt x="195" y="84"/>
                    </a:lnTo>
                    <a:lnTo>
                      <a:pt x="196" y="93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9" name="Freeform 98"/>
              <p:cNvSpPr>
                <a:spLocks noEditPoints="1"/>
              </p:cNvSpPr>
              <p:nvPr/>
            </p:nvSpPr>
            <p:spPr bwMode="auto">
              <a:xfrm>
                <a:off x="1983" y="892"/>
                <a:ext cx="1306" cy="1282"/>
              </a:xfrm>
              <a:custGeom>
                <a:avLst/>
                <a:gdLst>
                  <a:gd name="T0" fmla="*/ 170 w 1306"/>
                  <a:gd name="T1" fmla="*/ 66 h 1282"/>
                  <a:gd name="T2" fmla="*/ 154 w 1306"/>
                  <a:gd name="T3" fmla="*/ 78 h 1282"/>
                  <a:gd name="T4" fmla="*/ 165 w 1306"/>
                  <a:gd name="T5" fmla="*/ 109 h 1282"/>
                  <a:gd name="T6" fmla="*/ 163 w 1306"/>
                  <a:gd name="T7" fmla="*/ 119 h 1282"/>
                  <a:gd name="T8" fmla="*/ 146 w 1306"/>
                  <a:gd name="T9" fmla="*/ 134 h 1282"/>
                  <a:gd name="T10" fmla="*/ 147 w 1306"/>
                  <a:gd name="T11" fmla="*/ 148 h 1282"/>
                  <a:gd name="T12" fmla="*/ 127 w 1306"/>
                  <a:gd name="T13" fmla="*/ 196 h 1282"/>
                  <a:gd name="T14" fmla="*/ 97 w 1306"/>
                  <a:gd name="T15" fmla="*/ 167 h 1282"/>
                  <a:gd name="T16" fmla="*/ 116 w 1306"/>
                  <a:gd name="T17" fmla="*/ 144 h 1282"/>
                  <a:gd name="T18" fmla="*/ 66 w 1306"/>
                  <a:gd name="T19" fmla="*/ 142 h 1282"/>
                  <a:gd name="T20" fmla="*/ 37 w 1306"/>
                  <a:gd name="T21" fmla="*/ 166 h 1282"/>
                  <a:gd name="T22" fmla="*/ 8 w 1306"/>
                  <a:gd name="T23" fmla="*/ 167 h 1282"/>
                  <a:gd name="T24" fmla="*/ 1 w 1306"/>
                  <a:gd name="T25" fmla="*/ 99 h 1282"/>
                  <a:gd name="T26" fmla="*/ 44 w 1306"/>
                  <a:gd name="T27" fmla="*/ 95 h 1282"/>
                  <a:gd name="T28" fmla="*/ 58 w 1306"/>
                  <a:gd name="T29" fmla="*/ 37 h 1282"/>
                  <a:gd name="T30" fmla="*/ 80 w 1306"/>
                  <a:gd name="T31" fmla="*/ 52 h 1282"/>
                  <a:gd name="T32" fmla="*/ 101 w 1306"/>
                  <a:gd name="T33" fmla="*/ 61 h 1282"/>
                  <a:gd name="T34" fmla="*/ 118 w 1306"/>
                  <a:gd name="T35" fmla="*/ 28 h 1282"/>
                  <a:gd name="T36" fmla="*/ 142 w 1306"/>
                  <a:gd name="T37" fmla="*/ 8 h 1282"/>
                  <a:gd name="T38" fmla="*/ 158 w 1306"/>
                  <a:gd name="T39" fmla="*/ 16 h 1282"/>
                  <a:gd name="T40" fmla="*/ 185 w 1306"/>
                  <a:gd name="T41" fmla="*/ 43 h 1282"/>
                  <a:gd name="T42" fmla="*/ 192 w 1306"/>
                  <a:gd name="T43" fmla="*/ 62 h 1282"/>
                  <a:gd name="T44" fmla="*/ 1242 w 1306"/>
                  <a:gd name="T45" fmla="*/ 1154 h 1282"/>
                  <a:gd name="T46" fmla="*/ 1243 w 1306"/>
                  <a:gd name="T47" fmla="*/ 1174 h 1282"/>
                  <a:gd name="T48" fmla="*/ 1249 w 1306"/>
                  <a:gd name="T49" fmla="*/ 1184 h 1282"/>
                  <a:gd name="T50" fmla="*/ 1271 w 1306"/>
                  <a:gd name="T51" fmla="*/ 1176 h 1282"/>
                  <a:gd name="T52" fmla="*/ 1300 w 1306"/>
                  <a:gd name="T53" fmla="*/ 1173 h 1282"/>
                  <a:gd name="T54" fmla="*/ 1296 w 1306"/>
                  <a:gd name="T55" fmla="*/ 1188 h 1282"/>
                  <a:gd name="T56" fmla="*/ 1277 w 1306"/>
                  <a:gd name="T57" fmla="*/ 1196 h 1282"/>
                  <a:gd name="T58" fmla="*/ 1243 w 1306"/>
                  <a:gd name="T59" fmla="*/ 1209 h 1282"/>
                  <a:gd name="T60" fmla="*/ 1234 w 1306"/>
                  <a:gd name="T61" fmla="*/ 1225 h 1282"/>
                  <a:gd name="T62" fmla="*/ 1205 w 1306"/>
                  <a:gd name="T63" fmla="*/ 1227 h 1282"/>
                  <a:gd name="T64" fmla="*/ 1172 w 1306"/>
                  <a:gd name="T65" fmla="*/ 1228 h 1282"/>
                  <a:gd name="T66" fmla="*/ 1192 w 1306"/>
                  <a:gd name="T67" fmla="*/ 1249 h 1282"/>
                  <a:gd name="T68" fmla="*/ 1220 w 1306"/>
                  <a:gd name="T69" fmla="*/ 1250 h 1282"/>
                  <a:gd name="T70" fmla="*/ 1238 w 1306"/>
                  <a:gd name="T71" fmla="*/ 1267 h 1282"/>
                  <a:gd name="T72" fmla="*/ 1262 w 1306"/>
                  <a:gd name="T73" fmla="*/ 1276 h 1282"/>
                  <a:gd name="T74" fmla="*/ 1201 w 1306"/>
                  <a:gd name="T75" fmla="*/ 1271 h 1282"/>
                  <a:gd name="T76" fmla="*/ 1083 w 1306"/>
                  <a:gd name="T77" fmla="*/ 1214 h 1282"/>
                  <a:gd name="T78" fmla="*/ 1091 w 1306"/>
                  <a:gd name="T79" fmla="*/ 1188 h 1282"/>
                  <a:gd name="T80" fmla="*/ 1121 w 1306"/>
                  <a:gd name="T81" fmla="*/ 1185 h 1282"/>
                  <a:gd name="T82" fmla="*/ 1129 w 1306"/>
                  <a:gd name="T83" fmla="*/ 1171 h 1282"/>
                  <a:gd name="T84" fmla="*/ 1122 w 1306"/>
                  <a:gd name="T85" fmla="*/ 1161 h 1282"/>
                  <a:gd name="T86" fmla="*/ 1114 w 1306"/>
                  <a:gd name="T87" fmla="*/ 1148 h 1282"/>
                  <a:gd name="T88" fmla="*/ 1119 w 1306"/>
                  <a:gd name="T89" fmla="*/ 1134 h 1282"/>
                  <a:gd name="T90" fmla="*/ 1128 w 1306"/>
                  <a:gd name="T91" fmla="*/ 1149 h 1282"/>
                  <a:gd name="T92" fmla="*/ 1144 w 1306"/>
                  <a:gd name="T93" fmla="*/ 1154 h 1282"/>
                  <a:gd name="T94" fmla="*/ 1149 w 1306"/>
                  <a:gd name="T95" fmla="*/ 1165 h 1282"/>
                  <a:gd name="T96" fmla="*/ 1167 w 1306"/>
                  <a:gd name="T97" fmla="*/ 1165 h 1282"/>
                  <a:gd name="T98" fmla="*/ 1184 w 1306"/>
                  <a:gd name="T99" fmla="*/ 1178 h 1282"/>
                  <a:gd name="T100" fmla="*/ 1211 w 1306"/>
                  <a:gd name="T101" fmla="*/ 1178 h 1282"/>
                  <a:gd name="T102" fmla="*/ 1222 w 1306"/>
                  <a:gd name="T103" fmla="*/ 1149 h 1282"/>
                  <a:gd name="T104" fmla="*/ 1221 w 1306"/>
                  <a:gd name="T105" fmla="*/ 1117 h 1282"/>
                  <a:gd name="T106" fmla="*/ 1238 w 1306"/>
                  <a:gd name="T107" fmla="*/ 1131 h 1282"/>
                  <a:gd name="T108" fmla="*/ 1244 w 1306"/>
                  <a:gd name="T109" fmla="*/ 1146 h 1282"/>
                  <a:gd name="T110" fmla="*/ 263 w 1306"/>
                  <a:gd name="T111" fmla="*/ 274 h 1282"/>
                  <a:gd name="T112" fmla="*/ 215 w 1306"/>
                  <a:gd name="T113" fmla="*/ 256 h 1282"/>
                  <a:gd name="T114" fmla="*/ 192 w 1306"/>
                  <a:gd name="T115" fmla="*/ 247 h 1282"/>
                  <a:gd name="T116" fmla="*/ 160 w 1306"/>
                  <a:gd name="T117" fmla="*/ 223 h 1282"/>
                  <a:gd name="T118" fmla="*/ 181 w 1306"/>
                  <a:gd name="T119" fmla="*/ 169 h 1282"/>
                  <a:gd name="T120" fmla="*/ 211 w 1306"/>
                  <a:gd name="T121" fmla="*/ 191 h 1282"/>
                  <a:gd name="T122" fmla="*/ 238 w 1306"/>
                  <a:gd name="T123" fmla="*/ 216 h 1282"/>
                  <a:gd name="T124" fmla="*/ 253 w 1306"/>
                  <a:gd name="T125" fmla="*/ 250 h 12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6"/>
                  <a:gd name="T190" fmla="*/ 0 h 1282"/>
                  <a:gd name="T191" fmla="*/ 1306 w 1306"/>
                  <a:gd name="T192" fmla="*/ 1282 h 12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6" h="1282">
                    <a:moveTo>
                      <a:pt x="192" y="62"/>
                    </a:moveTo>
                    <a:lnTo>
                      <a:pt x="185" y="63"/>
                    </a:lnTo>
                    <a:lnTo>
                      <a:pt x="177" y="66"/>
                    </a:lnTo>
                    <a:lnTo>
                      <a:pt x="170" y="66"/>
                    </a:lnTo>
                    <a:lnTo>
                      <a:pt x="158" y="67"/>
                    </a:lnTo>
                    <a:lnTo>
                      <a:pt x="150" y="68"/>
                    </a:lnTo>
                    <a:lnTo>
                      <a:pt x="152" y="74"/>
                    </a:lnTo>
                    <a:lnTo>
                      <a:pt x="154" y="78"/>
                    </a:lnTo>
                    <a:lnTo>
                      <a:pt x="158" y="85"/>
                    </a:lnTo>
                    <a:lnTo>
                      <a:pt x="160" y="90"/>
                    </a:lnTo>
                    <a:lnTo>
                      <a:pt x="164" y="99"/>
                    </a:lnTo>
                    <a:lnTo>
                      <a:pt x="165" y="109"/>
                    </a:lnTo>
                    <a:lnTo>
                      <a:pt x="165" y="113"/>
                    </a:lnTo>
                    <a:lnTo>
                      <a:pt x="165" y="117"/>
                    </a:lnTo>
                    <a:lnTo>
                      <a:pt x="165" y="118"/>
                    </a:lnTo>
                    <a:lnTo>
                      <a:pt x="163" y="119"/>
                    </a:lnTo>
                    <a:lnTo>
                      <a:pt x="147" y="116"/>
                    </a:lnTo>
                    <a:lnTo>
                      <a:pt x="147" y="122"/>
                    </a:lnTo>
                    <a:lnTo>
                      <a:pt x="146" y="128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0" y="134"/>
                    </a:lnTo>
                    <a:lnTo>
                      <a:pt x="141" y="143"/>
                    </a:lnTo>
                    <a:lnTo>
                      <a:pt x="147" y="148"/>
                    </a:lnTo>
                    <a:lnTo>
                      <a:pt x="150" y="157"/>
                    </a:lnTo>
                    <a:lnTo>
                      <a:pt x="151" y="162"/>
                    </a:lnTo>
                    <a:lnTo>
                      <a:pt x="144" y="175"/>
                    </a:lnTo>
                    <a:lnTo>
                      <a:pt x="127" y="196"/>
                    </a:lnTo>
                    <a:lnTo>
                      <a:pt x="126" y="199"/>
                    </a:lnTo>
                    <a:lnTo>
                      <a:pt x="118" y="189"/>
                    </a:lnTo>
                    <a:lnTo>
                      <a:pt x="107" y="175"/>
                    </a:lnTo>
                    <a:lnTo>
                      <a:pt x="97" y="167"/>
                    </a:lnTo>
                    <a:lnTo>
                      <a:pt x="102" y="165"/>
                    </a:lnTo>
                    <a:lnTo>
                      <a:pt x="108" y="155"/>
                    </a:lnTo>
                    <a:lnTo>
                      <a:pt x="115" y="149"/>
                    </a:lnTo>
                    <a:lnTo>
                      <a:pt x="116" y="144"/>
                    </a:lnTo>
                    <a:lnTo>
                      <a:pt x="112" y="141"/>
                    </a:lnTo>
                    <a:lnTo>
                      <a:pt x="95" y="138"/>
                    </a:lnTo>
                    <a:lnTo>
                      <a:pt x="84" y="140"/>
                    </a:lnTo>
                    <a:lnTo>
                      <a:pt x="66" y="142"/>
                    </a:lnTo>
                    <a:lnTo>
                      <a:pt x="59" y="140"/>
                    </a:lnTo>
                    <a:lnTo>
                      <a:pt x="47" y="145"/>
                    </a:lnTo>
                    <a:lnTo>
                      <a:pt x="30" y="160"/>
                    </a:lnTo>
                    <a:lnTo>
                      <a:pt x="37" y="166"/>
                    </a:lnTo>
                    <a:lnTo>
                      <a:pt x="44" y="173"/>
                    </a:lnTo>
                    <a:lnTo>
                      <a:pt x="33" y="182"/>
                    </a:lnTo>
                    <a:lnTo>
                      <a:pt x="6" y="171"/>
                    </a:lnTo>
                    <a:lnTo>
                      <a:pt x="8" y="167"/>
                    </a:lnTo>
                    <a:lnTo>
                      <a:pt x="16" y="147"/>
                    </a:lnTo>
                    <a:lnTo>
                      <a:pt x="20" y="138"/>
                    </a:lnTo>
                    <a:lnTo>
                      <a:pt x="28" y="121"/>
                    </a:lnTo>
                    <a:lnTo>
                      <a:pt x="1" y="99"/>
                    </a:lnTo>
                    <a:lnTo>
                      <a:pt x="0" y="99"/>
                    </a:lnTo>
                    <a:lnTo>
                      <a:pt x="8" y="81"/>
                    </a:lnTo>
                    <a:lnTo>
                      <a:pt x="24" y="87"/>
                    </a:lnTo>
                    <a:lnTo>
                      <a:pt x="44" y="95"/>
                    </a:lnTo>
                    <a:lnTo>
                      <a:pt x="44" y="92"/>
                    </a:lnTo>
                    <a:lnTo>
                      <a:pt x="45" y="41"/>
                    </a:lnTo>
                    <a:lnTo>
                      <a:pt x="45" y="40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8" y="41"/>
                    </a:lnTo>
                    <a:lnTo>
                      <a:pt x="72" y="45"/>
                    </a:lnTo>
                    <a:lnTo>
                      <a:pt x="80" y="52"/>
                    </a:lnTo>
                    <a:lnTo>
                      <a:pt x="91" y="60"/>
                    </a:lnTo>
                    <a:lnTo>
                      <a:pt x="94" y="63"/>
                    </a:lnTo>
                    <a:lnTo>
                      <a:pt x="93" y="66"/>
                    </a:lnTo>
                    <a:lnTo>
                      <a:pt x="101" y="61"/>
                    </a:lnTo>
                    <a:lnTo>
                      <a:pt x="106" y="58"/>
                    </a:lnTo>
                    <a:lnTo>
                      <a:pt x="109" y="50"/>
                    </a:lnTo>
                    <a:lnTo>
                      <a:pt x="115" y="35"/>
                    </a:lnTo>
                    <a:lnTo>
                      <a:pt x="118" y="28"/>
                    </a:lnTo>
                    <a:lnTo>
                      <a:pt x="123" y="21"/>
                    </a:lnTo>
                    <a:lnTo>
                      <a:pt x="127" y="16"/>
                    </a:lnTo>
                    <a:lnTo>
                      <a:pt x="135" y="12"/>
                    </a:lnTo>
                    <a:lnTo>
                      <a:pt x="142" y="8"/>
                    </a:lnTo>
                    <a:lnTo>
                      <a:pt x="152" y="1"/>
                    </a:lnTo>
                    <a:lnTo>
                      <a:pt x="153" y="0"/>
                    </a:lnTo>
                    <a:lnTo>
                      <a:pt x="155" y="10"/>
                    </a:lnTo>
                    <a:lnTo>
                      <a:pt x="158" y="16"/>
                    </a:lnTo>
                    <a:lnTo>
                      <a:pt x="166" y="24"/>
                    </a:lnTo>
                    <a:lnTo>
                      <a:pt x="174" y="31"/>
                    </a:lnTo>
                    <a:lnTo>
                      <a:pt x="179" y="38"/>
                    </a:lnTo>
                    <a:lnTo>
                      <a:pt x="185" y="43"/>
                    </a:lnTo>
                    <a:lnTo>
                      <a:pt x="186" y="47"/>
                    </a:lnTo>
                    <a:lnTo>
                      <a:pt x="189" y="52"/>
                    </a:lnTo>
                    <a:lnTo>
                      <a:pt x="189" y="54"/>
                    </a:lnTo>
                    <a:lnTo>
                      <a:pt x="192" y="62"/>
                    </a:lnTo>
                    <a:close/>
                    <a:moveTo>
                      <a:pt x="1244" y="1146"/>
                    </a:moveTo>
                    <a:lnTo>
                      <a:pt x="1243" y="1147"/>
                    </a:lnTo>
                    <a:lnTo>
                      <a:pt x="1241" y="1149"/>
                    </a:lnTo>
                    <a:lnTo>
                      <a:pt x="1242" y="1154"/>
                    </a:lnTo>
                    <a:lnTo>
                      <a:pt x="1244" y="1159"/>
                    </a:lnTo>
                    <a:lnTo>
                      <a:pt x="1244" y="1164"/>
                    </a:lnTo>
                    <a:lnTo>
                      <a:pt x="1244" y="1170"/>
                    </a:lnTo>
                    <a:lnTo>
                      <a:pt x="1243" y="1174"/>
                    </a:lnTo>
                    <a:lnTo>
                      <a:pt x="1239" y="1178"/>
                    </a:lnTo>
                    <a:lnTo>
                      <a:pt x="1238" y="1182"/>
                    </a:lnTo>
                    <a:lnTo>
                      <a:pt x="1239" y="1186"/>
                    </a:lnTo>
                    <a:lnTo>
                      <a:pt x="1249" y="1184"/>
                    </a:lnTo>
                    <a:lnTo>
                      <a:pt x="1255" y="1181"/>
                    </a:lnTo>
                    <a:lnTo>
                      <a:pt x="1258" y="1178"/>
                    </a:lnTo>
                    <a:lnTo>
                      <a:pt x="1266" y="1177"/>
                    </a:lnTo>
                    <a:lnTo>
                      <a:pt x="1271" y="1176"/>
                    </a:lnTo>
                    <a:lnTo>
                      <a:pt x="1276" y="1178"/>
                    </a:lnTo>
                    <a:lnTo>
                      <a:pt x="1286" y="1179"/>
                    </a:lnTo>
                    <a:lnTo>
                      <a:pt x="1292" y="1178"/>
                    </a:lnTo>
                    <a:lnTo>
                      <a:pt x="1300" y="1173"/>
                    </a:lnTo>
                    <a:lnTo>
                      <a:pt x="1302" y="1176"/>
                    </a:lnTo>
                    <a:lnTo>
                      <a:pt x="1306" y="1184"/>
                    </a:lnTo>
                    <a:lnTo>
                      <a:pt x="1302" y="1185"/>
                    </a:lnTo>
                    <a:lnTo>
                      <a:pt x="1296" y="1188"/>
                    </a:lnTo>
                    <a:lnTo>
                      <a:pt x="1290" y="1192"/>
                    </a:lnTo>
                    <a:lnTo>
                      <a:pt x="1284" y="1194"/>
                    </a:lnTo>
                    <a:lnTo>
                      <a:pt x="1277" y="1195"/>
                    </a:lnTo>
                    <a:lnTo>
                      <a:pt x="1277" y="1196"/>
                    </a:lnTo>
                    <a:lnTo>
                      <a:pt x="1254" y="1203"/>
                    </a:lnTo>
                    <a:lnTo>
                      <a:pt x="1255" y="1203"/>
                    </a:lnTo>
                    <a:lnTo>
                      <a:pt x="1252" y="1203"/>
                    </a:lnTo>
                    <a:lnTo>
                      <a:pt x="1243" y="1209"/>
                    </a:lnTo>
                    <a:lnTo>
                      <a:pt x="1239" y="1216"/>
                    </a:lnTo>
                    <a:lnTo>
                      <a:pt x="1237" y="1219"/>
                    </a:lnTo>
                    <a:lnTo>
                      <a:pt x="1233" y="1221"/>
                    </a:lnTo>
                    <a:lnTo>
                      <a:pt x="1234" y="1225"/>
                    </a:lnTo>
                    <a:lnTo>
                      <a:pt x="1231" y="1227"/>
                    </a:lnTo>
                    <a:lnTo>
                      <a:pt x="1230" y="1227"/>
                    </a:lnTo>
                    <a:lnTo>
                      <a:pt x="1216" y="1225"/>
                    </a:lnTo>
                    <a:lnTo>
                      <a:pt x="1205" y="1227"/>
                    </a:lnTo>
                    <a:lnTo>
                      <a:pt x="1193" y="1227"/>
                    </a:lnTo>
                    <a:lnTo>
                      <a:pt x="1185" y="1223"/>
                    </a:lnTo>
                    <a:lnTo>
                      <a:pt x="1177" y="1223"/>
                    </a:lnTo>
                    <a:lnTo>
                      <a:pt x="1172" y="1228"/>
                    </a:lnTo>
                    <a:lnTo>
                      <a:pt x="1170" y="1234"/>
                    </a:lnTo>
                    <a:lnTo>
                      <a:pt x="1170" y="1240"/>
                    </a:lnTo>
                    <a:lnTo>
                      <a:pt x="1178" y="1244"/>
                    </a:lnTo>
                    <a:lnTo>
                      <a:pt x="1192" y="1249"/>
                    </a:lnTo>
                    <a:lnTo>
                      <a:pt x="1200" y="1249"/>
                    </a:lnTo>
                    <a:lnTo>
                      <a:pt x="1210" y="1249"/>
                    </a:lnTo>
                    <a:lnTo>
                      <a:pt x="1219" y="1250"/>
                    </a:lnTo>
                    <a:lnTo>
                      <a:pt x="1220" y="1250"/>
                    </a:lnTo>
                    <a:lnTo>
                      <a:pt x="1228" y="1251"/>
                    </a:lnTo>
                    <a:lnTo>
                      <a:pt x="1229" y="1256"/>
                    </a:lnTo>
                    <a:lnTo>
                      <a:pt x="1234" y="1261"/>
                    </a:lnTo>
                    <a:lnTo>
                      <a:pt x="1238" y="1267"/>
                    </a:lnTo>
                    <a:lnTo>
                      <a:pt x="1242" y="1273"/>
                    </a:lnTo>
                    <a:lnTo>
                      <a:pt x="1247" y="1274"/>
                    </a:lnTo>
                    <a:lnTo>
                      <a:pt x="1258" y="1277"/>
                    </a:lnTo>
                    <a:lnTo>
                      <a:pt x="1262" y="1276"/>
                    </a:lnTo>
                    <a:lnTo>
                      <a:pt x="1268" y="1280"/>
                    </a:lnTo>
                    <a:lnTo>
                      <a:pt x="1256" y="1282"/>
                    </a:lnTo>
                    <a:lnTo>
                      <a:pt x="1222" y="1275"/>
                    </a:lnTo>
                    <a:lnTo>
                      <a:pt x="1201" y="1271"/>
                    </a:lnTo>
                    <a:lnTo>
                      <a:pt x="1130" y="1233"/>
                    </a:lnTo>
                    <a:lnTo>
                      <a:pt x="1102" y="1240"/>
                    </a:lnTo>
                    <a:lnTo>
                      <a:pt x="1089" y="1226"/>
                    </a:lnTo>
                    <a:lnTo>
                      <a:pt x="1083" y="1214"/>
                    </a:lnTo>
                    <a:lnTo>
                      <a:pt x="1079" y="1202"/>
                    </a:lnTo>
                    <a:lnTo>
                      <a:pt x="1079" y="1201"/>
                    </a:lnTo>
                    <a:lnTo>
                      <a:pt x="1084" y="1196"/>
                    </a:lnTo>
                    <a:lnTo>
                      <a:pt x="1091" y="1188"/>
                    </a:lnTo>
                    <a:lnTo>
                      <a:pt x="1094" y="1186"/>
                    </a:lnTo>
                    <a:lnTo>
                      <a:pt x="1096" y="1186"/>
                    </a:lnTo>
                    <a:lnTo>
                      <a:pt x="1106" y="1186"/>
                    </a:lnTo>
                    <a:lnTo>
                      <a:pt x="1121" y="1185"/>
                    </a:lnTo>
                    <a:lnTo>
                      <a:pt x="1127" y="1179"/>
                    </a:lnTo>
                    <a:lnTo>
                      <a:pt x="1129" y="1172"/>
                    </a:lnTo>
                    <a:lnTo>
                      <a:pt x="1129" y="1171"/>
                    </a:lnTo>
                    <a:lnTo>
                      <a:pt x="1127" y="1168"/>
                    </a:lnTo>
                    <a:lnTo>
                      <a:pt x="1124" y="1168"/>
                    </a:lnTo>
                    <a:lnTo>
                      <a:pt x="1121" y="1166"/>
                    </a:lnTo>
                    <a:lnTo>
                      <a:pt x="1122" y="1161"/>
                    </a:lnTo>
                    <a:lnTo>
                      <a:pt x="1124" y="1157"/>
                    </a:lnTo>
                    <a:lnTo>
                      <a:pt x="1124" y="1154"/>
                    </a:lnTo>
                    <a:lnTo>
                      <a:pt x="1118" y="1153"/>
                    </a:lnTo>
                    <a:lnTo>
                      <a:pt x="1114" y="1148"/>
                    </a:lnTo>
                    <a:lnTo>
                      <a:pt x="1113" y="1143"/>
                    </a:lnTo>
                    <a:lnTo>
                      <a:pt x="1116" y="1139"/>
                    </a:lnTo>
                    <a:lnTo>
                      <a:pt x="1116" y="1136"/>
                    </a:lnTo>
                    <a:lnTo>
                      <a:pt x="1119" y="1134"/>
                    </a:lnTo>
                    <a:lnTo>
                      <a:pt x="1123" y="1134"/>
                    </a:lnTo>
                    <a:lnTo>
                      <a:pt x="1124" y="1136"/>
                    </a:lnTo>
                    <a:lnTo>
                      <a:pt x="1125" y="1140"/>
                    </a:lnTo>
                    <a:lnTo>
                      <a:pt x="1128" y="1149"/>
                    </a:lnTo>
                    <a:lnTo>
                      <a:pt x="1129" y="1155"/>
                    </a:lnTo>
                    <a:lnTo>
                      <a:pt x="1133" y="1158"/>
                    </a:lnTo>
                    <a:lnTo>
                      <a:pt x="1139" y="1154"/>
                    </a:lnTo>
                    <a:lnTo>
                      <a:pt x="1144" y="1154"/>
                    </a:lnTo>
                    <a:lnTo>
                      <a:pt x="1146" y="1161"/>
                    </a:lnTo>
                    <a:lnTo>
                      <a:pt x="1145" y="1167"/>
                    </a:lnTo>
                    <a:lnTo>
                      <a:pt x="1144" y="1172"/>
                    </a:lnTo>
                    <a:lnTo>
                      <a:pt x="1149" y="1165"/>
                    </a:lnTo>
                    <a:lnTo>
                      <a:pt x="1154" y="1166"/>
                    </a:lnTo>
                    <a:lnTo>
                      <a:pt x="1157" y="1170"/>
                    </a:lnTo>
                    <a:lnTo>
                      <a:pt x="1162" y="1167"/>
                    </a:lnTo>
                    <a:lnTo>
                      <a:pt x="1167" y="1165"/>
                    </a:lnTo>
                    <a:lnTo>
                      <a:pt x="1173" y="1170"/>
                    </a:lnTo>
                    <a:lnTo>
                      <a:pt x="1180" y="1170"/>
                    </a:lnTo>
                    <a:lnTo>
                      <a:pt x="1183" y="1170"/>
                    </a:lnTo>
                    <a:lnTo>
                      <a:pt x="1184" y="1178"/>
                    </a:lnTo>
                    <a:lnTo>
                      <a:pt x="1184" y="1183"/>
                    </a:lnTo>
                    <a:lnTo>
                      <a:pt x="1198" y="1184"/>
                    </a:lnTo>
                    <a:lnTo>
                      <a:pt x="1206" y="1185"/>
                    </a:lnTo>
                    <a:lnTo>
                      <a:pt x="1211" y="1178"/>
                    </a:lnTo>
                    <a:lnTo>
                      <a:pt x="1212" y="1169"/>
                    </a:lnTo>
                    <a:lnTo>
                      <a:pt x="1217" y="1158"/>
                    </a:lnTo>
                    <a:lnTo>
                      <a:pt x="1225" y="1161"/>
                    </a:lnTo>
                    <a:lnTo>
                      <a:pt x="1222" y="1149"/>
                    </a:lnTo>
                    <a:lnTo>
                      <a:pt x="1216" y="1134"/>
                    </a:lnTo>
                    <a:lnTo>
                      <a:pt x="1217" y="1122"/>
                    </a:lnTo>
                    <a:lnTo>
                      <a:pt x="1217" y="1117"/>
                    </a:lnTo>
                    <a:lnTo>
                      <a:pt x="1221" y="1117"/>
                    </a:lnTo>
                    <a:lnTo>
                      <a:pt x="1231" y="1116"/>
                    </a:lnTo>
                    <a:lnTo>
                      <a:pt x="1230" y="1124"/>
                    </a:lnTo>
                    <a:lnTo>
                      <a:pt x="1233" y="1130"/>
                    </a:lnTo>
                    <a:lnTo>
                      <a:pt x="1238" y="1131"/>
                    </a:lnTo>
                    <a:lnTo>
                      <a:pt x="1238" y="1132"/>
                    </a:lnTo>
                    <a:lnTo>
                      <a:pt x="1238" y="1136"/>
                    </a:lnTo>
                    <a:lnTo>
                      <a:pt x="1238" y="1142"/>
                    </a:lnTo>
                    <a:lnTo>
                      <a:pt x="1244" y="1146"/>
                    </a:lnTo>
                    <a:close/>
                    <a:moveTo>
                      <a:pt x="274" y="255"/>
                    </a:moveTo>
                    <a:lnTo>
                      <a:pt x="271" y="259"/>
                    </a:lnTo>
                    <a:lnTo>
                      <a:pt x="265" y="270"/>
                    </a:lnTo>
                    <a:lnTo>
                      <a:pt x="263" y="274"/>
                    </a:lnTo>
                    <a:lnTo>
                      <a:pt x="265" y="284"/>
                    </a:lnTo>
                    <a:lnTo>
                      <a:pt x="255" y="280"/>
                    </a:lnTo>
                    <a:lnTo>
                      <a:pt x="241" y="275"/>
                    </a:lnTo>
                    <a:lnTo>
                      <a:pt x="215" y="256"/>
                    </a:lnTo>
                    <a:lnTo>
                      <a:pt x="214" y="255"/>
                    </a:lnTo>
                    <a:lnTo>
                      <a:pt x="209" y="259"/>
                    </a:lnTo>
                    <a:lnTo>
                      <a:pt x="204" y="256"/>
                    </a:lnTo>
                    <a:lnTo>
                      <a:pt x="192" y="247"/>
                    </a:lnTo>
                    <a:lnTo>
                      <a:pt x="184" y="241"/>
                    </a:lnTo>
                    <a:lnTo>
                      <a:pt x="171" y="233"/>
                    </a:lnTo>
                    <a:lnTo>
                      <a:pt x="173" y="230"/>
                    </a:lnTo>
                    <a:lnTo>
                      <a:pt x="160" y="223"/>
                    </a:lnTo>
                    <a:lnTo>
                      <a:pt x="158" y="208"/>
                    </a:lnTo>
                    <a:lnTo>
                      <a:pt x="158" y="197"/>
                    </a:lnTo>
                    <a:lnTo>
                      <a:pt x="166" y="176"/>
                    </a:lnTo>
                    <a:lnTo>
                      <a:pt x="181" y="169"/>
                    </a:lnTo>
                    <a:lnTo>
                      <a:pt x="197" y="167"/>
                    </a:lnTo>
                    <a:lnTo>
                      <a:pt x="210" y="171"/>
                    </a:lnTo>
                    <a:lnTo>
                      <a:pt x="213" y="183"/>
                    </a:lnTo>
                    <a:lnTo>
                      <a:pt x="211" y="191"/>
                    </a:lnTo>
                    <a:lnTo>
                      <a:pt x="214" y="191"/>
                    </a:lnTo>
                    <a:lnTo>
                      <a:pt x="223" y="201"/>
                    </a:lnTo>
                    <a:lnTo>
                      <a:pt x="232" y="211"/>
                    </a:lnTo>
                    <a:lnTo>
                      <a:pt x="238" y="216"/>
                    </a:lnTo>
                    <a:lnTo>
                      <a:pt x="242" y="225"/>
                    </a:lnTo>
                    <a:lnTo>
                      <a:pt x="243" y="237"/>
                    </a:lnTo>
                    <a:lnTo>
                      <a:pt x="246" y="248"/>
                    </a:lnTo>
                    <a:lnTo>
                      <a:pt x="253" y="250"/>
                    </a:lnTo>
                    <a:lnTo>
                      <a:pt x="263" y="252"/>
                    </a:lnTo>
                    <a:lnTo>
                      <a:pt x="274" y="25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0" name="Freeform 99"/>
              <p:cNvSpPr>
                <a:spLocks noEditPoints="1"/>
              </p:cNvSpPr>
              <p:nvPr/>
            </p:nvSpPr>
            <p:spPr bwMode="auto">
              <a:xfrm>
                <a:off x="2151" y="540"/>
                <a:ext cx="1075" cy="1413"/>
              </a:xfrm>
              <a:custGeom>
                <a:avLst/>
                <a:gdLst>
                  <a:gd name="T0" fmla="*/ 1059 w 1075"/>
                  <a:gd name="T1" fmla="*/ 1394 h 1413"/>
                  <a:gd name="T2" fmla="*/ 1073 w 1075"/>
                  <a:gd name="T3" fmla="*/ 1394 h 1413"/>
                  <a:gd name="T4" fmla="*/ 1071 w 1075"/>
                  <a:gd name="T5" fmla="*/ 1410 h 1413"/>
                  <a:gd name="T6" fmla="*/ 1056 w 1075"/>
                  <a:gd name="T7" fmla="*/ 1404 h 1413"/>
                  <a:gd name="T8" fmla="*/ 1050 w 1075"/>
                  <a:gd name="T9" fmla="*/ 1408 h 1413"/>
                  <a:gd name="T10" fmla="*/ 1020 w 1075"/>
                  <a:gd name="T11" fmla="*/ 1407 h 1413"/>
                  <a:gd name="T12" fmla="*/ 1014 w 1075"/>
                  <a:gd name="T13" fmla="*/ 1398 h 1413"/>
                  <a:gd name="T14" fmla="*/ 1003 w 1075"/>
                  <a:gd name="T15" fmla="*/ 1411 h 1413"/>
                  <a:gd name="T16" fmla="*/ 1000 w 1075"/>
                  <a:gd name="T17" fmla="*/ 1390 h 1413"/>
                  <a:gd name="T18" fmla="*/ 982 w 1075"/>
                  <a:gd name="T19" fmla="*/ 1382 h 1413"/>
                  <a:gd name="T20" fmla="*/ 979 w 1075"/>
                  <a:gd name="T21" fmla="*/ 1381 h 1413"/>
                  <a:gd name="T22" fmla="*/ 966 w 1075"/>
                  <a:gd name="T23" fmla="*/ 1377 h 1413"/>
                  <a:gd name="T24" fmla="*/ 953 w 1075"/>
                  <a:gd name="T25" fmla="*/ 1373 h 1413"/>
                  <a:gd name="T26" fmla="*/ 934 w 1075"/>
                  <a:gd name="T27" fmla="*/ 1372 h 1413"/>
                  <a:gd name="T28" fmla="*/ 902 w 1075"/>
                  <a:gd name="T29" fmla="*/ 1367 h 1413"/>
                  <a:gd name="T30" fmla="*/ 888 w 1075"/>
                  <a:gd name="T31" fmla="*/ 1345 h 1413"/>
                  <a:gd name="T32" fmla="*/ 864 w 1075"/>
                  <a:gd name="T33" fmla="*/ 1345 h 1413"/>
                  <a:gd name="T34" fmla="*/ 847 w 1075"/>
                  <a:gd name="T35" fmla="*/ 1309 h 1413"/>
                  <a:gd name="T36" fmla="*/ 889 w 1075"/>
                  <a:gd name="T37" fmla="*/ 1329 h 1413"/>
                  <a:gd name="T38" fmla="*/ 915 w 1075"/>
                  <a:gd name="T39" fmla="*/ 1346 h 1413"/>
                  <a:gd name="T40" fmla="*/ 995 w 1075"/>
                  <a:gd name="T41" fmla="*/ 1369 h 1413"/>
                  <a:gd name="T42" fmla="*/ 1021 w 1075"/>
                  <a:gd name="T43" fmla="*/ 1379 h 1413"/>
                  <a:gd name="T44" fmla="*/ 1037 w 1075"/>
                  <a:gd name="T45" fmla="*/ 1376 h 1413"/>
                  <a:gd name="T46" fmla="*/ 550 w 1075"/>
                  <a:gd name="T47" fmla="*/ 400 h 1413"/>
                  <a:gd name="T48" fmla="*/ 561 w 1075"/>
                  <a:gd name="T49" fmla="*/ 373 h 1413"/>
                  <a:gd name="T50" fmla="*/ 306 w 1075"/>
                  <a:gd name="T51" fmla="*/ 112 h 1413"/>
                  <a:gd name="T52" fmla="*/ 307 w 1075"/>
                  <a:gd name="T53" fmla="*/ 160 h 1413"/>
                  <a:gd name="T54" fmla="*/ 315 w 1075"/>
                  <a:gd name="T55" fmla="*/ 219 h 1413"/>
                  <a:gd name="T56" fmla="*/ 372 w 1075"/>
                  <a:gd name="T57" fmla="*/ 253 h 1413"/>
                  <a:gd name="T58" fmla="*/ 406 w 1075"/>
                  <a:gd name="T59" fmla="*/ 295 h 1413"/>
                  <a:gd name="T60" fmla="*/ 441 w 1075"/>
                  <a:gd name="T61" fmla="*/ 317 h 1413"/>
                  <a:gd name="T62" fmla="*/ 438 w 1075"/>
                  <a:gd name="T63" fmla="*/ 366 h 1413"/>
                  <a:gd name="T64" fmla="*/ 397 w 1075"/>
                  <a:gd name="T65" fmla="*/ 413 h 1413"/>
                  <a:gd name="T66" fmla="*/ 304 w 1075"/>
                  <a:gd name="T67" fmla="*/ 380 h 1413"/>
                  <a:gd name="T68" fmla="*/ 262 w 1075"/>
                  <a:gd name="T69" fmla="*/ 398 h 1413"/>
                  <a:gd name="T70" fmla="*/ 168 w 1075"/>
                  <a:gd name="T71" fmla="*/ 407 h 1413"/>
                  <a:gd name="T72" fmla="*/ 131 w 1075"/>
                  <a:gd name="T73" fmla="*/ 373 h 1413"/>
                  <a:gd name="T74" fmla="*/ 183 w 1075"/>
                  <a:gd name="T75" fmla="*/ 368 h 1413"/>
                  <a:gd name="T76" fmla="*/ 233 w 1075"/>
                  <a:gd name="T77" fmla="*/ 346 h 1413"/>
                  <a:gd name="T78" fmla="*/ 259 w 1075"/>
                  <a:gd name="T79" fmla="*/ 331 h 1413"/>
                  <a:gd name="T80" fmla="*/ 267 w 1075"/>
                  <a:gd name="T81" fmla="*/ 310 h 1413"/>
                  <a:gd name="T82" fmla="*/ 271 w 1075"/>
                  <a:gd name="T83" fmla="*/ 284 h 1413"/>
                  <a:gd name="T84" fmla="*/ 233 w 1075"/>
                  <a:gd name="T85" fmla="*/ 267 h 1413"/>
                  <a:gd name="T86" fmla="*/ 205 w 1075"/>
                  <a:gd name="T87" fmla="*/ 285 h 1413"/>
                  <a:gd name="T88" fmla="*/ 162 w 1075"/>
                  <a:gd name="T89" fmla="*/ 306 h 1413"/>
                  <a:gd name="T90" fmla="*/ 121 w 1075"/>
                  <a:gd name="T91" fmla="*/ 347 h 1413"/>
                  <a:gd name="T92" fmla="*/ 81 w 1075"/>
                  <a:gd name="T93" fmla="*/ 356 h 1413"/>
                  <a:gd name="T94" fmla="*/ 68 w 1075"/>
                  <a:gd name="T95" fmla="*/ 327 h 1413"/>
                  <a:gd name="T96" fmla="*/ 57 w 1075"/>
                  <a:gd name="T97" fmla="*/ 310 h 1413"/>
                  <a:gd name="T98" fmla="*/ 0 w 1075"/>
                  <a:gd name="T99" fmla="*/ 270 h 1413"/>
                  <a:gd name="T100" fmla="*/ 144 w 1075"/>
                  <a:gd name="T101" fmla="*/ 189 h 1413"/>
                  <a:gd name="T102" fmla="*/ 240 w 1075"/>
                  <a:gd name="T103" fmla="*/ 26 h 1413"/>
                  <a:gd name="T104" fmla="*/ 331 w 1075"/>
                  <a:gd name="T105" fmla="*/ 13 h 1413"/>
                  <a:gd name="T106" fmla="*/ 298 w 1075"/>
                  <a:gd name="T107" fmla="*/ 79 h 1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5"/>
                  <a:gd name="T163" fmla="*/ 0 h 1413"/>
                  <a:gd name="T164" fmla="*/ 1075 w 1075"/>
                  <a:gd name="T165" fmla="*/ 1413 h 14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5" h="1413">
                    <a:moveTo>
                      <a:pt x="1062" y="1386"/>
                    </a:moveTo>
                    <a:lnTo>
                      <a:pt x="1058" y="1388"/>
                    </a:lnTo>
                    <a:lnTo>
                      <a:pt x="1056" y="1392"/>
                    </a:lnTo>
                    <a:lnTo>
                      <a:pt x="1059" y="1394"/>
                    </a:lnTo>
                    <a:lnTo>
                      <a:pt x="1064" y="1395"/>
                    </a:lnTo>
                    <a:lnTo>
                      <a:pt x="1070" y="1391"/>
                    </a:lnTo>
                    <a:lnTo>
                      <a:pt x="1071" y="1390"/>
                    </a:lnTo>
                    <a:lnTo>
                      <a:pt x="1073" y="1394"/>
                    </a:lnTo>
                    <a:lnTo>
                      <a:pt x="1074" y="1398"/>
                    </a:lnTo>
                    <a:lnTo>
                      <a:pt x="1075" y="1402"/>
                    </a:lnTo>
                    <a:lnTo>
                      <a:pt x="1075" y="1405"/>
                    </a:lnTo>
                    <a:lnTo>
                      <a:pt x="1071" y="1410"/>
                    </a:lnTo>
                    <a:lnTo>
                      <a:pt x="1068" y="1408"/>
                    </a:lnTo>
                    <a:lnTo>
                      <a:pt x="1062" y="1404"/>
                    </a:lnTo>
                    <a:lnTo>
                      <a:pt x="1059" y="1405"/>
                    </a:lnTo>
                    <a:lnTo>
                      <a:pt x="1056" y="1404"/>
                    </a:lnTo>
                    <a:lnTo>
                      <a:pt x="1053" y="1402"/>
                    </a:lnTo>
                    <a:lnTo>
                      <a:pt x="1052" y="1404"/>
                    </a:lnTo>
                    <a:lnTo>
                      <a:pt x="1053" y="1408"/>
                    </a:lnTo>
                    <a:lnTo>
                      <a:pt x="1050" y="1408"/>
                    </a:lnTo>
                    <a:lnTo>
                      <a:pt x="1044" y="1410"/>
                    </a:lnTo>
                    <a:lnTo>
                      <a:pt x="1032" y="1411"/>
                    </a:lnTo>
                    <a:lnTo>
                      <a:pt x="1025" y="1411"/>
                    </a:lnTo>
                    <a:lnTo>
                      <a:pt x="1020" y="1407"/>
                    </a:lnTo>
                    <a:lnTo>
                      <a:pt x="1022" y="1401"/>
                    </a:lnTo>
                    <a:lnTo>
                      <a:pt x="1021" y="1399"/>
                    </a:lnTo>
                    <a:lnTo>
                      <a:pt x="1018" y="1397"/>
                    </a:lnTo>
                    <a:lnTo>
                      <a:pt x="1014" y="1398"/>
                    </a:lnTo>
                    <a:lnTo>
                      <a:pt x="1011" y="1398"/>
                    </a:lnTo>
                    <a:lnTo>
                      <a:pt x="1009" y="1412"/>
                    </a:lnTo>
                    <a:lnTo>
                      <a:pt x="1006" y="1413"/>
                    </a:lnTo>
                    <a:lnTo>
                      <a:pt x="1003" y="1411"/>
                    </a:lnTo>
                    <a:lnTo>
                      <a:pt x="1003" y="1405"/>
                    </a:lnTo>
                    <a:lnTo>
                      <a:pt x="1001" y="1399"/>
                    </a:lnTo>
                    <a:lnTo>
                      <a:pt x="1002" y="1392"/>
                    </a:lnTo>
                    <a:lnTo>
                      <a:pt x="1000" y="1390"/>
                    </a:lnTo>
                    <a:lnTo>
                      <a:pt x="995" y="1386"/>
                    </a:lnTo>
                    <a:lnTo>
                      <a:pt x="993" y="1383"/>
                    </a:lnTo>
                    <a:lnTo>
                      <a:pt x="985" y="1384"/>
                    </a:lnTo>
                    <a:lnTo>
                      <a:pt x="982" y="1382"/>
                    </a:lnTo>
                    <a:lnTo>
                      <a:pt x="980" y="1381"/>
                    </a:lnTo>
                    <a:lnTo>
                      <a:pt x="979" y="1381"/>
                    </a:lnTo>
                    <a:lnTo>
                      <a:pt x="974" y="1378"/>
                    </a:lnTo>
                    <a:lnTo>
                      <a:pt x="972" y="1377"/>
                    </a:lnTo>
                    <a:lnTo>
                      <a:pt x="966" y="1377"/>
                    </a:lnTo>
                    <a:lnTo>
                      <a:pt x="963" y="1375"/>
                    </a:lnTo>
                    <a:lnTo>
                      <a:pt x="959" y="1373"/>
                    </a:lnTo>
                    <a:lnTo>
                      <a:pt x="954" y="1373"/>
                    </a:lnTo>
                    <a:lnTo>
                      <a:pt x="953" y="1373"/>
                    </a:lnTo>
                    <a:lnTo>
                      <a:pt x="948" y="1374"/>
                    </a:lnTo>
                    <a:lnTo>
                      <a:pt x="946" y="1373"/>
                    </a:lnTo>
                    <a:lnTo>
                      <a:pt x="944" y="1372"/>
                    </a:lnTo>
                    <a:lnTo>
                      <a:pt x="934" y="1372"/>
                    </a:lnTo>
                    <a:lnTo>
                      <a:pt x="925" y="1373"/>
                    </a:lnTo>
                    <a:lnTo>
                      <a:pt x="919" y="1372"/>
                    </a:lnTo>
                    <a:lnTo>
                      <a:pt x="908" y="1370"/>
                    </a:lnTo>
                    <a:lnTo>
                      <a:pt x="902" y="1367"/>
                    </a:lnTo>
                    <a:lnTo>
                      <a:pt x="903" y="1361"/>
                    </a:lnTo>
                    <a:lnTo>
                      <a:pt x="903" y="1352"/>
                    </a:lnTo>
                    <a:lnTo>
                      <a:pt x="898" y="1347"/>
                    </a:lnTo>
                    <a:lnTo>
                      <a:pt x="888" y="1345"/>
                    </a:lnTo>
                    <a:lnTo>
                      <a:pt x="878" y="1347"/>
                    </a:lnTo>
                    <a:lnTo>
                      <a:pt x="873" y="1345"/>
                    </a:lnTo>
                    <a:lnTo>
                      <a:pt x="864" y="1348"/>
                    </a:lnTo>
                    <a:lnTo>
                      <a:pt x="864" y="1345"/>
                    </a:lnTo>
                    <a:lnTo>
                      <a:pt x="849" y="1345"/>
                    </a:lnTo>
                    <a:lnTo>
                      <a:pt x="842" y="1339"/>
                    </a:lnTo>
                    <a:lnTo>
                      <a:pt x="848" y="1321"/>
                    </a:lnTo>
                    <a:lnTo>
                      <a:pt x="847" y="1309"/>
                    </a:lnTo>
                    <a:lnTo>
                      <a:pt x="850" y="1309"/>
                    </a:lnTo>
                    <a:lnTo>
                      <a:pt x="858" y="1313"/>
                    </a:lnTo>
                    <a:lnTo>
                      <a:pt x="877" y="1323"/>
                    </a:lnTo>
                    <a:lnTo>
                      <a:pt x="889" y="1329"/>
                    </a:lnTo>
                    <a:lnTo>
                      <a:pt x="895" y="1335"/>
                    </a:lnTo>
                    <a:lnTo>
                      <a:pt x="900" y="1338"/>
                    </a:lnTo>
                    <a:lnTo>
                      <a:pt x="906" y="1340"/>
                    </a:lnTo>
                    <a:lnTo>
                      <a:pt x="915" y="1346"/>
                    </a:lnTo>
                    <a:lnTo>
                      <a:pt x="958" y="1364"/>
                    </a:lnTo>
                    <a:lnTo>
                      <a:pt x="966" y="1367"/>
                    </a:lnTo>
                    <a:lnTo>
                      <a:pt x="982" y="1369"/>
                    </a:lnTo>
                    <a:lnTo>
                      <a:pt x="995" y="1369"/>
                    </a:lnTo>
                    <a:lnTo>
                      <a:pt x="996" y="1369"/>
                    </a:lnTo>
                    <a:lnTo>
                      <a:pt x="1004" y="1374"/>
                    </a:lnTo>
                    <a:lnTo>
                      <a:pt x="1014" y="1379"/>
                    </a:lnTo>
                    <a:lnTo>
                      <a:pt x="1021" y="1379"/>
                    </a:lnTo>
                    <a:lnTo>
                      <a:pt x="1026" y="1381"/>
                    </a:lnTo>
                    <a:lnTo>
                      <a:pt x="1031" y="1381"/>
                    </a:lnTo>
                    <a:lnTo>
                      <a:pt x="1033" y="1380"/>
                    </a:lnTo>
                    <a:lnTo>
                      <a:pt x="1037" y="1376"/>
                    </a:lnTo>
                    <a:lnTo>
                      <a:pt x="1047" y="1376"/>
                    </a:lnTo>
                    <a:lnTo>
                      <a:pt x="1056" y="1382"/>
                    </a:lnTo>
                    <a:lnTo>
                      <a:pt x="1062" y="1386"/>
                    </a:lnTo>
                    <a:close/>
                    <a:moveTo>
                      <a:pt x="550" y="400"/>
                    </a:moveTo>
                    <a:lnTo>
                      <a:pt x="498" y="410"/>
                    </a:lnTo>
                    <a:lnTo>
                      <a:pt x="511" y="391"/>
                    </a:lnTo>
                    <a:lnTo>
                      <a:pt x="544" y="372"/>
                    </a:lnTo>
                    <a:lnTo>
                      <a:pt x="561" y="373"/>
                    </a:lnTo>
                    <a:lnTo>
                      <a:pt x="559" y="389"/>
                    </a:lnTo>
                    <a:lnTo>
                      <a:pt x="550" y="400"/>
                    </a:lnTo>
                    <a:close/>
                    <a:moveTo>
                      <a:pt x="296" y="97"/>
                    </a:moveTo>
                    <a:lnTo>
                      <a:pt x="306" y="112"/>
                    </a:lnTo>
                    <a:lnTo>
                      <a:pt x="311" y="119"/>
                    </a:lnTo>
                    <a:lnTo>
                      <a:pt x="318" y="129"/>
                    </a:lnTo>
                    <a:lnTo>
                      <a:pt x="316" y="144"/>
                    </a:lnTo>
                    <a:lnTo>
                      <a:pt x="307" y="160"/>
                    </a:lnTo>
                    <a:lnTo>
                      <a:pt x="300" y="174"/>
                    </a:lnTo>
                    <a:lnTo>
                      <a:pt x="300" y="193"/>
                    </a:lnTo>
                    <a:lnTo>
                      <a:pt x="306" y="210"/>
                    </a:lnTo>
                    <a:lnTo>
                      <a:pt x="315" y="219"/>
                    </a:lnTo>
                    <a:lnTo>
                      <a:pt x="322" y="233"/>
                    </a:lnTo>
                    <a:lnTo>
                      <a:pt x="336" y="246"/>
                    </a:lnTo>
                    <a:lnTo>
                      <a:pt x="356" y="257"/>
                    </a:lnTo>
                    <a:lnTo>
                      <a:pt x="372" y="253"/>
                    </a:lnTo>
                    <a:lnTo>
                      <a:pt x="377" y="273"/>
                    </a:lnTo>
                    <a:lnTo>
                      <a:pt x="397" y="275"/>
                    </a:lnTo>
                    <a:lnTo>
                      <a:pt x="405" y="294"/>
                    </a:lnTo>
                    <a:lnTo>
                      <a:pt x="406" y="295"/>
                    </a:lnTo>
                    <a:lnTo>
                      <a:pt x="421" y="307"/>
                    </a:lnTo>
                    <a:lnTo>
                      <a:pt x="436" y="314"/>
                    </a:lnTo>
                    <a:lnTo>
                      <a:pt x="441" y="317"/>
                    </a:lnTo>
                    <a:lnTo>
                      <a:pt x="442" y="318"/>
                    </a:lnTo>
                    <a:lnTo>
                      <a:pt x="446" y="325"/>
                    </a:lnTo>
                    <a:lnTo>
                      <a:pt x="443" y="334"/>
                    </a:lnTo>
                    <a:lnTo>
                      <a:pt x="438" y="366"/>
                    </a:lnTo>
                    <a:lnTo>
                      <a:pt x="434" y="375"/>
                    </a:lnTo>
                    <a:lnTo>
                      <a:pt x="430" y="384"/>
                    </a:lnTo>
                    <a:lnTo>
                      <a:pt x="417" y="400"/>
                    </a:lnTo>
                    <a:lnTo>
                      <a:pt x="397" y="413"/>
                    </a:lnTo>
                    <a:lnTo>
                      <a:pt x="371" y="404"/>
                    </a:lnTo>
                    <a:lnTo>
                      <a:pt x="347" y="392"/>
                    </a:lnTo>
                    <a:lnTo>
                      <a:pt x="323" y="382"/>
                    </a:lnTo>
                    <a:lnTo>
                      <a:pt x="304" y="380"/>
                    </a:lnTo>
                    <a:lnTo>
                      <a:pt x="299" y="381"/>
                    </a:lnTo>
                    <a:lnTo>
                      <a:pt x="289" y="387"/>
                    </a:lnTo>
                    <a:lnTo>
                      <a:pt x="271" y="391"/>
                    </a:lnTo>
                    <a:lnTo>
                      <a:pt x="262" y="398"/>
                    </a:lnTo>
                    <a:lnTo>
                      <a:pt x="236" y="397"/>
                    </a:lnTo>
                    <a:lnTo>
                      <a:pt x="195" y="409"/>
                    </a:lnTo>
                    <a:lnTo>
                      <a:pt x="178" y="409"/>
                    </a:lnTo>
                    <a:lnTo>
                      <a:pt x="168" y="407"/>
                    </a:lnTo>
                    <a:lnTo>
                      <a:pt x="145" y="399"/>
                    </a:lnTo>
                    <a:lnTo>
                      <a:pt x="133" y="401"/>
                    </a:lnTo>
                    <a:lnTo>
                      <a:pt x="130" y="373"/>
                    </a:lnTo>
                    <a:lnTo>
                      <a:pt x="131" y="373"/>
                    </a:lnTo>
                    <a:lnTo>
                      <a:pt x="139" y="372"/>
                    </a:lnTo>
                    <a:lnTo>
                      <a:pt x="150" y="368"/>
                    </a:lnTo>
                    <a:lnTo>
                      <a:pt x="165" y="369"/>
                    </a:lnTo>
                    <a:lnTo>
                      <a:pt x="183" y="368"/>
                    </a:lnTo>
                    <a:lnTo>
                      <a:pt x="200" y="363"/>
                    </a:lnTo>
                    <a:lnTo>
                      <a:pt x="205" y="346"/>
                    </a:lnTo>
                    <a:lnTo>
                      <a:pt x="215" y="342"/>
                    </a:lnTo>
                    <a:lnTo>
                      <a:pt x="233" y="346"/>
                    </a:lnTo>
                    <a:lnTo>
                      <a:pt x="246" y="346"/>
                    </a:lnTo>
                    <a:lnTo>
                      <a:pt x="247" y="341"/>
                    </a:lnTo>
                    <a:lnTo>
                      <a:pt x="256" y="333"/>
                    </a:lnTo>
                    <a:lnTo>
                      <a:pt x="259" y="331"/>
                    </a:lnTo>
                    <a:lnTo>
                      <a:pt x="267" y="321"/>
                    </a:lnTo>
                    <a:lnTo>
                      <a:pt x="267" y="312"/>
                    </a:lnTo>
                    <a:lnTo>
                      <a:pt x="265" y="312"/>
                    </a:lnTo>
                    <a:lnTo>
                      <a:pt x="267" y="310"/>
                    </a:lnTo>
                    <a:lnTo>
                      <a:pt x="271" y="303"/>
                    </a:lnTo>
                    <a:lnTo>
                      <a:pt x="274" y="296"/>
                    </a:lnTo>
                    <a:lnTo>
                      <a:pt x="277" y="293"/>
                    </a:lnTo>
                    <a:lnTo>
                      <a:pt x="271" y="284"/>
                    </a:lnTo>
                    <a:lnTo>
                      <a:pt x="257" y="286"/>
                    </a:lnTo>
                    <a:lnTo>
                      <a:pt x="246" y="282"/>
                    </a:lnTo>
                    <a:lnTo>
                      <a:pt x="242" y="274"/>
                    </a:lnTo>
                    <a:lnTo>
                      <a:pt x="233" y="267"/>
                    </a:lnTo>
                    <a:lnTo>
                      <a:pt x="223" y="267"/>
                    </a:lnTo>
                    <a:lnTo>
                      <a:pt x="212" y="270"/>
                    </a:lnTo>
                    <a:lnTo>
                      <a:pt x="206" y="278"/>
                    </a:lnTo>
                    <a:lnTo>
                      <a:pt x="205" y="285"/>
                    </a:lnTo>
                    <a:lnTo>
                      <a:pt x="191" y="282"/>
                    </a:lnTo>
                    <a:lnTo>
                      <a:pt x="175" y="290"/>
                    </a:lnTo>
                    <a:lnTo>
                      <a:pt x="167" y="297"/>
                    </a:lnTo>
                    <a:lnTo>
                      <a:pt x="162" y="306"/>
                    </a:lnTo>
                    <a:lnTo>
                      <a:pt x="160" y="320"/>
                    </a:lnTo>
                    <a:lnTo>
                      <a:pt x="143" y="331"/>
                    </a:lnTo>
                    <a:lnTo>
                      <a:pt x="128" y="343"/>
                    </a:lnTo>
                    <a:lnTo>
                      <a:pt x="121" y="347"/>
                    </a:lnTo>
                    <a:lnTo>
                      <a:pt x="116" y="350"/>
                    </a:lnTo>
                    <a:lnTo>
                      <a:pt x="102" y="350"/>
                    </a:lnTo>
                    <a:lnTo>
                      <a:pt x="88" y="350"/>
                    </a:lnTo>
                    <a:lnTo>
                      <a:pt x="81" y="356"/>
                    </a:lnTo>
                    <a:lnTo>
                      <a:pt x="73" y="363"/>
                    </a:lnTo>
                    <a:lnTo>
                      <a:pt x="72" y="354"/>
                    </a:lnTo>
                    <a:lnTo>
                      <a:pt x="70" y="342"/>
                    </a:lnTo>
                    <a:lnTo>
                      <a:pt x="68" y="327"/>
                    </a:lnTo>
                    <a:lnTo>
                      <a:pt x="65" y="320"/>
                    </a:lnTo>
                    <a:lnTo>
                      <a:pt x="64" y="317"/>
                    </a:lnTo>
                    <a:lnTo>
                      <a:pt x="59" y="311"/>
                    </a:lnTo>
                    <a:lnTo>
                      <a:pt x="57" y="310"/>
                    </a:lnTo>
                    <a:lnTo>
                      <a:pt x="45" y="299"/>
                    </a:lnTo>
                    <a:lnTo>
                      <a:pt x="26" y="283"/>
                    </a:lnTo>
                    <a:lnTo>
                      <a:pt x="16" y="279"/>
                    </a:lnTo>
                    <a:lnTo>
                      <a:pt x="0" y="270"/>
                    </a:lnTo>
                    <a:lnTo>
                      <a:pt x="28" y="250"/>
                    </a:lnTo>
                    <a:lnTo>
                      <a:pt x="35" y="245"/>
                    </a:lnTo>
                    <a:lnTo>
                      <a:pt x="91" y="215"/>
                    </a:lnTo>
                    <a:lnTo>
                      <a:pt x="144" y="189"/>
                    </a:lnTo>
                    <a:lnTo>
                      <a:pt x="166" y="149"/>
                    </a:lnTo>
                    <a:lnTo>
                      <a:pt x="169" y="145"/>
                    </a:lnTo>
                    <a:lnTo>
                      <a:pt x="187" y="59"/>
                    </a:lnTo>
                    <a:lnTo>
                      <a:pt x="240" y="26"/>
                    </a:lnTo>
                    <a:lnTo>
                      <a:pt x="304" y="0"/>
                    </a:lnTo>
                    <a:lnTo>
                      <a:pt x="326" y="0"/>
                    </a:lnTo>
                    <a:lnTo>
                      <a:pt x="328" y="3"/>
                    </a:lnTo>
                    <a:lnTo>
                      <a:pt x="331" y="13"/>
                    </a:lnTo>
                    <a:lnTo>
                      <a:pt x="331" y="32"/>
                    </a:lnTo>
                    <a:lnTo>
                      <a:pt x="322" y="42"/>
                    </a:lnTo>
                    <a:lnTo>
                      <a:pt x="303" y="61"/>
                    </a:lnTo>
                    <a:lnTo>
                      <a:pt x="298" y="79"/>
                    </a:lnTo>
                    <a:lnTo>
                      <a:pt x="296" y="97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1" name="Freeform 100"/>
              <p:cNvSpPr>
                <a:spLocks noEditPoints="1"/>
              </p:cNvSpPr>
              <p:nvPr/>
            </p:nvSpPr>
            <p:spPr bwMode="auto">
              <a:xfrm>
                <a:off x="2272" y="807"/>
                <a:ext cx="1131" cy="1041"/>
              </a:xfrm>
              <a:custGeom>
                <a:avLst/>
                <a:gdLst>
                  <a:gd name="T0" fmla="*/ 707 w 1131"/>
                  <a:gd name="T1" fmla="*/ 824 h 1041"/>
                  <a:gd name="T2" fmla="*/ 731 w 1131"/>
                  <a:gd name="T3" fmla="*/ 859 h 1041"/>
                  <a:gd name="T4" fmla="*/ 749 w 1131"/>
                  <a:gd name="T5" fmla="*/ 872 h 1041"/>
                  <a:gd name="T6" fmla="*/ 791 w 1131"/>
                  <a:gd name="T7" fmla="*/ 880 h 1041"/>
                  <a:gd name="T8" fmla="*/ 820 w 1131"/>
                  <a:gd name="T9" fmla="*/ 872 h 1041"/>
                  <a:gd name="T10" fmla="*/ 840 w 1131"/>
                  <a:gd name="T11" fmla="*/ 872 h 1041"/>
                  <a:gd name="T12" fmla="*/ 869 w 1131"/>
                  <a:gd name="T13" fmla="*/ 871 h 1041"/>
                  <a:gd name="T14" fmla="*/ 890 w 1131"/>
                  <a:gd name="T15" fmla="*/ 881 h 1041"/>
                  <a:gd name="T16" fmla="*/ 911 w 1131"/>
                  <a:gd name="T17" fmla="*/ 878 h 1041"/>
                  <a:gd name="T18" fmla="*/ 920 w 1131"/>
                  <a:gd name="T19" fmla="*/ 885 h 1041"/>
                  <a:gd name="T20" fmla="*/ 924 w 1131"/>
                  <a:gd name="T21" fmla="*/ 910 h 1041"/>
                  <a:gd name="T22" fmla="*/ 925 w 1131"/>
                  <a:gd name="T23" fmla="*/ 943 h 1041"/>
                  <a:gd name="T24" fmla="*/ 948 w 1131"/>
                  <a:gd name="T25" fmla="*/ 948 h 1041"/>
                  <a:gd name="T26" fmla="*/ 985 w 1131"/>
                  <a:gd name="T27" fmla="*/ 933 h 1041"/>
                  <a:gd name="T28" fmla="*/ 1022 w 1131"/>
                  <a:gd name="T29" fmla="*/ 916 h 1041"/>
                  <a:gd name="T30" fmla="*/ 1047 w 1131"/>
                  <a:gd name="T31" fmla="*/ 891 h 1041"/>
                  <a:gd name="T32" fmla="*/ 1069 w 1131"/>
                  <a:gd name="T33" fmla="*/ 888 h 1041"/>
                  <a:gd name="T34" fmla="*/ 1089 w 1131"/>
                  <a:gd name="T35" fmla="*/ 901 h 1041"/>
                  <a:gd name="T36" fmla="*/ 1122 w 1131"/>
                  <a:gd name="T37" fmla="*/ 923 h 1041"/>
                  <a:gd name="T38" fmla="*/ 1119 w 1131"/>
                  <a:gd name="T39" fmla="*/ 942 h 1041"/>
                  <a:gd name="T40" fmla="*/ 1095 w 1131"/>
                  <a:gd name="T41" fmla="*/ 970 h 1041"/>
                  <a:gd name="T42" fmla="*/ 1074 w 1131"/>
                  <a:gd name="T43" fmla="*/ 1025 h 1041"/>
                  <a:gd name="T44" fmla="*/ 1029 w 1131"/>
                  <a:gd name="T45" fmla="*/ 1037 h 1041"/>
                  <a:gd name="T46" fmla="*/ 950 w 1131"/>
                  <a:gd name="T47" fmla="*/ 1008 h 1041"/>
                  <a:gd name="T48" fmla="*/ 908 w 1131"/>
                  <a:gd name="T49" fmla="*/ 960 h 1041"/>
                  <a:gd name="T50" fmla="*/ 861 w 1131"/>
                  <a:gd name="T51" fmla="*/ 964 h 1041"/>
                  <a:gd name="T52" fmla="*/ 786 w 1131"/>
                  <a:gd name="T53" fmla="*/ 957 h 1041"/>
                  <a:gd name="T54" fmla="*/ 728 w 1131"/>
                  <a:gd name="T55" fmla="*/ 968 h 1041"/>
                  <a:gd name="T56" fmla="*/ 699 w 1131"/>
                  <a:gd name="T57" fmla="*/ 946 h 1041"/>
                  <a:gd name="T58" fmla="*/ 704 w 1131"/>
                  <a:gd name="T59" fmla="*/ 907 h 1041"/>
                  <a:gd name="T60" fmla="*/ 697 w 1131"/>
                  <a:gd name="T61" fmla="*/ 874 h 1041"/>
                  <a:gd name="T62" fmla="*/ 665 w 1131"/>
                  <a:gd name="T63" fmla="*/ 864 h 1041"/>
                  <a:gd name="T64" fmla="*/ 619 w 1131"/>
                  <a:gd name="T65" fmla="*/ 847 h 1041"/>
                  <a:gd name="T66" fmla="*/ 605 w 1131"/>
                  <a:gd name="T67" fmla="*/ 784 h 1041"/>
                  <a:gd name="T68" fmla="*/ 667 w 1131"/>
                  <a:gd name="T69" fmla="*/ 775 h 1041"/>
                  <a:gd name="T70" fmla="*/ 422 w 1131"/>
                  <a:gd name="T71" fmla="*/ 291 h 1041"/>
                  <a:gd name="T72" fmla="*/ 390 w 1131"/>
                  <a:gd name="T73" fmla="*/ 263 h 1041"/>
                  <a:gd name="T74" fmla="*/ 448 w 1131"/>
                  <a:gd name="T75" fmla="*/ 223 h 1041"/>
                  <a:gd name="T76" fmla="*/ 422 w 1131"/>
                  <a:gd name="T77" fmla="*/ 291 h 1041"/>
                  <a:gd name="T78" fmla="*/ 0 w 1131"/>
                  <a:gd name="T79" fmla="*/ 80 h 1041"/>
                  <a:gd name="T80" fmla="*/ 41 w 1131"/>
                  <a:gd name="T81" fmla="*/ 39 h 1041"/>
                  <a:gd name="T82" fmla="*/ 84 w 1131"/>
                  <a:gd name="T83" fmla="*/ 18 h 1041"/>
                  <a:gd name="T84" fmla="*/ 112 w 1131"/>
                  <a:gd name="T85" fmla="*/ 0 h 1041"/>
                  <a:gd name="T86" fmla="*/ 150 w 1131"/>
                  <a:gd name="T87" fmla="*/ 17 h 1041"/>
                  <a:gd name="T88" fmla="*/ 146 w 1131"/>
                  <a:gd name="T89" fmla="*/ 43 h 1041"/>
                  <a:gd name="T90" fmla="*/ 138 w 1131"/>
                  <a:gd name="T91" fmla="*/ 64 h 1041"/>
                  <a:gd name="T92" fmla="*/ 112 w 1131"/>
                  <a:gd name="T93" fmla="*/ 79 h 1041"/>
                  <a:gd name="T94" fmla="*/ 62 w 1131"/>
                  <a:gd name="T95" fmla="*/ 101 h 1041"/>
                  <a:gd name="T96" fmla="*/ 10 w 1131"/>
                  <a:gd name="T97" fmla="*/ 106 h 10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31"/>
                  <a:gd name="T148" fmla="*/ 0 h 1041"/>
                  <a:gd name="T149" fmla="*/ 1131 w 1131"/>
                  <a:gd name="T150" fmla="*/ 1041 h 104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31" h="1041">
                    <a:moveTo>
                      <a:pt x="688" y="801"/>
                    </a:moveTo>
                    <a:lnTo>
                      <a:pt x="692" y="811"/>
                    </a:lnTo>
                    <a:lnTo>
                      <a:pt x="700" y="817"/>
                    </a:lnTo>
                    <a:lnTo>
                      <a:pt x="707" y="824"/>
                    </a:lnTo>
                    <a:lnTo>
                      <a:pt x="718" y="835"/>
                    </a:lnTo>
                    <a:lnTo>
                      <a:pt x="721" y="843"/>
                    </a:lnTo>
                    <a:lnTo>
                      <a:pt x="726" y="851"/>
                    </a:lnTo>
                    <a:lnTo>
                      <a:pt x="731" y="859"/>
                    </a:lnTo>
                    <a:lnTo>
                      <a:pt x="727" y="867"/>
                    </a:lnTo>
                    <a:lnTo>
                      <a:pt x="729" y="872"/>
                    </a:lnTo>
                    <a:lnTo>
                      <a:pt x="741" y="873"/>
                    </a:lnTo>
                    <a:lnTo>
                      <a:pt x="749" y="872"/>
                    </a:lnTo>
                    <a:lnTo>
                      <a:pt x="757" y="872"/>
                    </a:lnTo>
                    <a:lnTo>
                      <a:pt x="766" y="876"/>
                    </a:lnTo>
                    <a:lnTo>
                      <a:pt x="780" y="874"/>
                    </a:lnTo>
                    <a:lnTo>
                      <a:pt x="791" y="880"/>
                    </a:lnTo>
                    <a:lnTo>
                      <a:pt x="800" y="883"/>
                    </a:lnTo>
                    <a:lnTo>
                      <a:pt x="810" y="881"/>
                    </a:lnTo>
                    <a:lnTo>
                      <a:pt x="814" y="877"/>
                    </a:lnTo>
                    <a:lnTo>
                      <a:pt x="820" y="872"/>
                    </a:lnTo>
                    <a:lnTo>
                      <a:pt x="829" y="873"/>
                    </a:lnTo>
                    <a:lnTo>
                      <a:pt x="835" y="876"/>
                    </a:lnTo>
                    <a:lnTo>
                      <a:pt x="839" y="873"/>
                    </a:lnTo>
                    <a:lnTo>
                      <a:pt x="840" y="872"/>
                    </a:lnTo>
                    <a:lnTo>
                      <a:pt x="846" y="873"/>
                    </a:lnTo>
                    <a:lnTo>
                      <a:pt x="851" y="868"/>
                    </a:lnTo>
                    <a:lnTo>
                      <a:pt x="861" y="866"/>
                    </a:lnTo>
                    <a:lnTo>
                      <a:pt x="869" y="871"/>
                    </a:lnTo>
                    <a:lnTo>
                      <a:pt x="873" y="877"/>
                    </a:lnTo>
                    <a:lnTo>
                      <a:pt x="876" y="884"/>
                    </a:lnTo>
                    <a:lnTo>
                      <a:pt x="885" y="885"/>
                    </a:lnTo>
                    <a:lnTo>
                      <a:pt x="890" y="881"/>
                    </a:lnTo>
                    <a:lnTo>
                      <a:pt x="895" y="877"/>
                    </a:lnTo>
                    <a:lnTo>
                      <a:pt x="901" y="877"/>
                    </a:lnTo>
                    <a:lnTo>
                      <a:pt x="906" y="881"/>
                    </a:lnTo>
                    <a:lnTo>
                      <a:pt x="911" y="878"/>
                    </a:lnTo>
                    <a:lnTo>
                      <a:pt x="914" y="871"/>
                    </a:lnTo>
                    <a:lnTo>
                      <a:pt x="921" y="872"/>
                    </a:lnTo>
                    <a:lnTo>
                      <a:pt x="924" y="877"/>
                    </a:lnTo>
                    <a:lnTo>
                      <a:pt x="920" y="885"/>
                    </a:lnTo>
                    <a:lnTo>
                      <a:pt x="918" y="889"/>
                    </a:lnTo>
                    <a:lnTo>
                      <a:pt x="923" y="894"/>
                    </a:lnTo>
                    <a:lnTo>
                      <a:pt x="923" y="903"/>
                    </a:lnTo>
                    <a:lnTo>
                      <a:pt x="924" y="910"/>
                    </a:lnTo>
                    <a:lnTo>
                      <a:pt x="926" y="918"/>
                    </a:lnTo>
                    <a:lnTo>
                      <a:pt x="922" y="929"/>
                    </a:lnTo>
                    <a:lnTo>
                      <a:pt x="923" y="934"/>
                    </a:lnTo>
                    <a:lnTo>
                      <a:pt x="925" y="943"/>
                    </a:lnTo>
                    <a:lnTo>
                      <a:pt x="921" y="953"/>
                    </a:lnTo>
                    <a:lnTo>
                      <a:pt x="921" y="954"/>
                    </a:lnTo>
                    <a:lnTo>
                      <a:pt x="933" y="949"/>
                    </a:lnTo>
                    <a:lnTo>
                      <a:pt x="948" y="948"/>
                    </a:lnTo>
                    <a:lnTo>
                      <a:pt x="955" y="946"/>
                    </a:lnTo>
                    <a:lnTo>
                      <a:pt x="959" y="945"/>
                    </a:lnTo>
                    <a:lnTo>
                      <a:pt x="972" y="936"/>
                    </a:lnTo>
                    <a:lnTo>
                      <a:pt x="985" y="933"/>
                    </a:lnTo>
                    <a:lnTo>
                      <a:pt x="991" y="932"/>
                    </a:lnTo>
                    <a:lnTo>
                      <a:pt x="998" y="926"/>
                    </a:lnTo>
                    <a:lnTo>
                      <a:pt x="1009" y="922"/>
                    </a:lnTo>
                    <a:lnTo>
                      <a:pt x="1022" y="916"/>
                    </a:lnTo>
                    <a:lnTo>
                      <a:pt x="1030" y="910"/>
                    </a:lnTo>
                    <a:lnTo>
                      <a:pt x="1036" y="906"/>
                    </a:lnTo>
                    <a:lnTo>
                      <a:pt x="1044" y="900"/>
                    </a:lnTo>
                    <a:lnTo>
                      <a:pt x="1047" y="891"/>
                    </a:lnTo>
                    <a:lnTo>
                      <a:pt x="1054" y="887"/>
                    </a:lnTo>
                    <a:lnTo>
                      <a:pt x="1058" y="884"/>
                    </a:lnTo>
                    <a:lnTo>
                      <a:pt x="1062" y="887"/>
                    </a:lnTo>
                    <a:lnTo>
                      <a:pt x="1069" y="888"/>
                    </a:lnTo>
                    <a:lnTo>
                      <a:pt x="1089" y="890"/>
                    </a:lnTo>
                    <a:lnTo>
                      <a:pt x="1081" y="897"/>
                    </a:lnTo>
                    <a:lnTo>
                      <a:pt x="1086" y="900"/>
                    </a:lnTo>
                    <a:lnTo>
                      <a:pt x="1089" y="901"/>
                    </a:lnTo>
                    <a:lnTo>
                      <a:pt x="1096" y="903"/>
                    </a:lnTo>
                    <a:lnTo>
                      <a:pt x="1104" y="907"/>
                    </a:lnTo>
                    <a:lnTo>
                      <a:pt x="1118" y="914"/>
                    </a:lnTo>
                    <a:lnTo>
                      <a:pt x="1122" y="923"/>
                    </a:lnTo>
                    <a:lnTo>
                      <a:pt x="1131" y="930"/>
                    </a:lnTo>
                    <a:lnTo>
                      <a:pt x="1130" y="931"/>
                    </a:lnTo>
                    <a:lnTo>
                      <a:pt x="1123" y="931"/>
                    </a:lnTo>
                    <a:lnTo>
                      <a:pt x="1119" y="942"/>
                    </a:lnTo>
                    <a:lnTo>
                      <a:pt x="1116" y="951"/>
                    </a:lnTo>
                    <a:lnTo>
                      <a:pt x="1102" y="962"/>
                    </a:lnTo>
                    <a:lnTo>
                      <a:pt x="1100" y="965"/>
                    </a:lnTo>
                    <a:lnTo>
                      <a:pt x="1095" y="970"/>
                    </a:lnTo>
                    <a:lnTo>
                      <a:pt x="1093" y="981"/>
                    </a:lnTo>
                    <a:lnTo>
                      <a:pt x="1089" y="991"/>
                    </a:lnTo>
                    <a:lnTo>
                      <a:pt x="1080" y="1001"/>
                    </a:lnTo>
                    <a:lnTo>
                      <a:pt x="1074" y="1025"/>
                    </a:lnTo>
                    <a:lnTo>
                      <a:pt x="1072" y="1031"/>
                    </a:lnTo>
                    <a:lnTo>
                      <a:pt x="1079" y="1035"/>
                    </a:lnTo>
                    <a:lnTo>
                      <a:pt x="1073" y="1041"/>
                    </a:lnTo>
                    <a:lnTo>
                      <a:pt x="1029" y="1037"/>
                    </a:lnTo>
                    <a:lnTo>
                      <a:pt x="1014" y="1034"/>
                    </a:lnTo>
                    <a:lnTo>
                      <a:pt x="978" y="1028"/>
                    </a:lnTo>
                    <a:lnTo>
                      <a:pt x="973" y="1024"/>
                    </a:lnTo>
                    <a:lnTo>
                      <a:pt x="950" y="1008"/>
                    </a:lnTo>
                    <a:lnTo>
                      <a:pt x="941" y="999"/>
                    </a:lnTo>
                    <a:lnTo>
                      <a:pt x="918" y="970"/>
                    </a:lnTo>
                    <a:lnTo>
                      <a:pt x="907" y="961"/>
                    </a:lnTo>
                    <a:lnTo>
                      <a:pt x="908" y="960"/>
                    </a:lnTo>
                    <a:lnTo>
                      <a:pt x="909" y="960"/>
                    </a:lnTo>
                    <a:lnTo>
                      <a:pt x="900" y="958"/>
                    </a:lnTo>
                    <a:lnTo>
                      <a:pt x="880" y="961"/>
                    </a:lnTo>
                    <a:lnTo>
                      <a:pt x="861" y="964"/>
                    </a:lnTo>
                    <a:lnTo>
                      <a:pt x="838" y="963"/>
                    </a:lnTo>
                    <a:lnTo>
                      <a:pt x="824" y="955"/>
                    </a:lnTo>
                    <a:lnTo>
                      <a:pt x="807" y="957"/>
                    </a:lnTo>
                    <a:lnTo>
                      <a:pt x="786" y="957"/>
                    </a:lnTo>
                    <a:lnTo>
                      <a:pt x="773" y="957"/>
                    </a:lnTo>
                    <a:lnTo>
                      <a:pt x="756" y="962"/>
                    </a:lnTo>
                    <a:lnTo>
                      <a:pt x="748" y="967"/>
                    </a:lnTo>
                    <a:lnTo>
                      <a:pt x="728" y="968"/>
                    </a:lnTo>
                    <a:lnTo>
                      <a:pt x="713" y="969"/>
                    </a:lnTo>
                    <a:lnTo>
                      <a:pt x="707" y="961"/>
                    </a:lnTo>
                    <a:lnTo>
                      <a:pt x="704" y="952"/>
                    </a:lnTo>
                    <a:lnTo>
                      <a:pt x="699" y="946"/>
                    </a:lnTo>
                    <a:lnTo>
                      <a:pt x="693" y="935"/>
                    </a:lnTo>
                    <a:lnTo>
                      <a:pt x="689" y="917"/>
                    </a:lnTo>
                    <a:lnTo>
                      <a:pt x="694" y="904"/>
                    </a:lnTo>
                    <a:lnTo>
                      <a:pt x="704" y="907"/>
                    </a:lnTo>
                    <a:lnTo>
                      <a:pt x="711" y="899"/>
                    </a:lnTo>
                    <a:lnTo>
                      <a:pt x="706" y="886"/>
                    </a:lnTo>
                    <a:lnTo>
                      <a:pt x="699" y="880"/>
                    </a:lnTo>
                    <a:lnTo>
                      <a:pt x="697" y="874"/>
                    </a:lnTo>
                    <a:lnTo>
                      <a:pt x="690" y="872"/>
                    </a:lnTo>
                    <a:lnTo>
                      <a:pt x="685" y="867"/>
                    </a:lnTo>
                    <a:lnTo>
                      <a:pt x="679" y="862"/>
                    </a:lnTo>
                    <a:lnTo>
                      <a:pt x="665" y="864"/>
                    </a:lnTo>
                    <a:lnTo>
                      <a:pt x="659" y="873"/>
                    </a:lnTo>
                    <a:lnTo>
                      <a:pt x="642" y="863"/>
                    </a:lnTo>
                    <a:lnTo>
                      <a:pt x="630" y="858"/>
                    </a:lnTo>
                    <a:lnTo>
                      <a:pt x="619" y="847"/>
                    </a:lnTo>
                    <a:lnTo>
                      <a:pt x="611" y="838"/>
                    </a:lnTo>
                    <a:lnTo>
                      <a:pt x="601" y="825"/>
                    </a:lnTo>
                    <a:lnTo>
                      <a:pt x="603" y="821"/>
                    </a:lnTo>
                    <a:lnTo>
                      <a:pt x="605" y="784"/>
                    </a:lnTo>
                    <a:lnTo>
                      <a:pt x="624" y="785"/>
                    </a:lnTo>
                    <a:lnTo>
                      <a:pt x="638" y="779"/>
                    </a:lnTo>
                    <a:lnTo>
                      <a:pt x="652" y="769"/>
                    </a:lnTo>
                    <a:lnTo>
                      <a:pt x="667" y="775"/>
                    </a:lnTo>
                    <a:lnTo>
                      <a:pt x="682" y="792"/>
                    </a:lnTo>
                    <a:lnTo>
                      <a:pt x="688" y="803"/>
                    </a:lnTo>
                    <a:lnTo>
                      <a:pt x="688" y="801"/>
                    </a:lnTo>
                    <a:close/>
                    <a:moveTo>
                      <a:pt x="422" y="291"/>
                    </a:moveTo>
                    <a:lnTo>
                      <a:pt x="413" y="293"/>
                    </a:lnTo>
                    <a:lnTo>
                      <a:pt x="413" y="283"/>
                    </a:lnTo>
                    <a:lnTo>
                      <a:pt x="405" y="272"/>
                    </a:lnTo>
                    <a:lnTo>
                      <a:pt x="390" y="263"/>
                    </a:lnTo>
                    <a:lnTo>
                      <a:pt x="393" y="235"/>
                    </a:lnTo>
                    <a:lnTo>
                      <a:pt x="398" y="204"/>
                    </a:lnTo>
                    <a:lnTo>
                      <a:pt x="417" y="202"/>
                    </a:lnTo>
                    <a:lnTo>
                      <a:pt x="448" y="223"/>
                    </a:lnTo>
                    <a:lnTo>
                      <a:pt x="472" y="244"/>
                    </a:lnTo>
                    <a:lnTo>
                      <a:pt x="470" y="263"/>
                    </a:lnTo>
                    <a:lnTo>
                      <a:pt x="445" y="272"/>
                    </a:lnTo>
                    <a:lnTo>
                      <a:pt x="422" y="291"/>
                    </a:lnTo>
                    <a:close/>
                    <a:moveTo>
                      <a:pt x="10" y="106"/>
                    </a:moveTo>
                    <a:lnTo>
                      <a:pt x="9" y="97"/>
                    </a:lnTo>
                    <a:lnTo>
                      <a:pt x="6" y="87"/>
                    </a:lnTo>
                    <a:lnTo>
                      <a:pt x="0" y="80"/>
                    </a:lnTo>
                    <a:lnTo>
                      <a:pt x="7" y="76"/>
                    </a:lnTo>
                    <a:lnTo>
                      <a:pt x="22" y="64"/>
                    </a:lnTo>
                    <a:lnTo>
                      <a:pt x="39" y="53"/>
                    </a:lnTo>
                    <a:lnTo>
                      <a:pt x="41" y="39"/>
                    </a:lnTo>
                    <a:lnTo>
                      <a:pt x="46" y="30"/>
                    </a:lnTo>
                    <a:lnTo>
                      <a:pt x="54" y="23"/>
                    </a:lnTo>
                    <a:lnTo>
                      <a:pt x="70" y="15"/>
                    </a:lnTo>
                    <a:lnTo>
                      <a:pt x="84" y="18"/>
                    </a:lnTo>
                    <a:lnTo>
                      <a:pt x="85" y="11"/>
                    </a:lnTo>
                    <a:lnTo>
                      <a:pt x="91" y="3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1" y="7"/>
                    </a:lnTo>
                    <a:lnTo>
                      <a:pt x="125" y="15"/>
                    </a:lnTo>
                    <a:lnTo>
                      <a:pt x="136" y="19"/>
                    </a:lnTo>
                    <a:lnTo>
                      <a:pt x="150" y="17"/>
                    </a:lnTo>
                    <a:lnTo>
                      <a:pt x="156" y="26"/>
                    </a:lnTo>
                    <a:lnTo>
                      <a:pt x="153" y="29"/>
                    </a:lnTo>
                    <a:lnTo>
                      <a:pt x="150" y="36"/>
                    </a:lnTo>
                    <a:lnTo>
                      <a:pt x="146" y="43"/>
                    </a:lnTo>
                    <a:lnTo>
                      <a:pt x="144" y="45"/>
                    </a:lnTo>
                    <a:lnTo>
                      <a:pt x="146" y="45"/>
                    </a:lnTo>
                    <a:lnTo>
                      <a:pt x="146" y="54"/>
                    </a:lnTo>
                    <a:lnTo>
                      <a:pt x="138" y="64"/>
                    </a:lnTo>
                    <a:lnTo>
                      <a:pt x="135" y="66"/>
                    </a:lnTo>
                    <a:lnTo>
                      <a:pt x="126" y="74"/>
                    </a:lnTo>
                    <a:lnTo>
                      <a:pt x="125" y="79"/>
                    </a:lnTo>
                    <a:lnTo>
                      <a:pt x="112" y="79"/>
                    </a:lnTo>
                    <a:lnTo>
                      <a:pt x="94" y="75"/>
                    </a:lnTo>
                    <a:lnTo>
                      <a:pt x="84" y="79"/>
                    </a:lnTo>
                    <a:lnTo>
                      <a:pt x="79" y="96"/>
                    </a:lnTo>
                    <a:lnTo>
                      <a:pt x="62" y="101"/>
                    </a:lnTo>
                    <a:lnTo>
                      <a:pt x="44" y="102"/>
                    </a:lnTo>
                    <a:lnTo>
                      <a:pt x="29" y="101"/>
                    </a:lnTo>
                    <a:lnTo>
                      <a:pt x="18" y="105"/>
                    </a:lnTo>
                    <a:lnTo>
                      <a:pt x="10" y="106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101"/>
              <p:cNvSpPr>
                <a:spLocks noEditPoints="1"/>
              </p:cNvSpPr>
              <p:nvPr/>
            </p:nvSpPr>
            <p:spPr bwMode="auto">
              <a:xfrm>
                <a:off x="2175" y="913"/>
                <a:ext cx="1196" cy="784"/>
              </a:xfrm>
              <a:custGeom>
                <a:avLst/>
                <a:gdLst>
                  <a:gd name="T0" fmla="*/ 1185 w 1196"/>
                  <a:gd name="T1" fmla="*/ 740 h 784"/>
                  <a:gd name="T2" fmla="*/ 1195 w 1196"/>
                  <a:gd name="T3" fmla="*/ 766 h 784"/>
                  <a:gd name="T4" fmla="*/ 1159 w 1196"/>
                  <a:gd name="T5" fmla="*/ 781 h 784"/>
                  <a:gd name="T6" fmla="*/ 1101 w 1196"/>
                  <a:gd name="T7" fmla="*/ 742 h 784"/>
                  <a:gd name="T8" fmla="*/ 1049 w 1196"/>
                  <a:gd name="T9" fmla="*/ 743 h 784"/>
                  <a:gd name="T10" fmla="*/ 1069 w 1196"/>
                  <a:gd name="T11" fmla="*/ 730 h 784"/>
                  <a:gd name="T12" fmla="*/ 1096 w 1196"/>
                  <a:gd name="T13" fmla="*/ 720 h 784"/>
                  <a:gd name="T14" fmla="*/ 1148 w 1196"/>
                  <a:gd name="T15" fmla="*/ 703 h 784"/>
                  <a:gd name="T16" fmla="*/ 1166 w 1196"/>
                  <a:gd name="T17" fmla="*/ 706 h 784"/>
                  <a:gd name="T18" fmla="*/ 976 w 1196"/>
                  <a:gd name="T19" fmla="*/ 705 h 784"/>
                  <a:gd name="T20" fmla="*/ 983 w 1196"/>
                  <a:gd name="T21" fmla="*/ 737 h 784"/>
                  <a:gd name="T22" fmla="*/ 1003 w 1196"/>
                  <a:gd name="T23" fmla="*/ 737 h 784"/>
                  <a:gd name="T24" fmla="*/ 1001 w 1196"/>
                  <a:gd name="T25" fmla="*/ 760 h 784"/>
                  <a:gd name="T26" fmla="*/ 1003 w 1196"/>
                  <a:gd name="T27" fmla="*/ 775 h 784"/>
                  <a:gd name="T28" fmla="*/ 982 w 1196"/>
                  <a:gd name="T29" fmla="*/ 779 h 784"/>
                  <a:gd name="T30" fmla="*/ 958 w 1196"/>
                  <a:gd name="T31" fmla="*/ 760 h 784"/>
                  <a:gd name="T32" fmla="*/ 942 w 1196"/>
                  <a:gd name="T33" fmla="*/ 757 h 784"/>
                  <a:gd name="T34" fmla="*/ 921 w 1196"/>
                  <a:gd name="T35" fmla="*/ 737 h 784"/>
                  <a:gd name="T36" fmla="*/ 914 w 1196"/>
                  <a:gd name="T37" fmla="*/ 702 h 784"/>
                  <a:gd name="T38" fmla="*/ 964 w 1196"/>
                  <a:gd name="T39" fmla="*/ 689 h 784"/>
                  <a:gd name="T40" fmla="*/ 1043 w 1196"/>
                  <a:gd name="T41" fmla="*/ 660 h 784"/>
                  <a:gd name="T42" fmla="*/ 1019 w 1196"/>
                  <a:gd name="T43" fmla="*/ 678 h 784"/>
                  <a:gd name="T44" fmla="*/ 1007 w 1196"/>
                  <a:gd name="T45" fmla="*/ 672 h 784"/>
                  <a:gd name="T46" fmla="*/ 967 w 1196"/>
                  <a:gd name="T47" fmla="*/ 658 h 784"/>
                  <a:gd name="T48" fmla="*/ 958 w 1196"/>
                  <a:gd name="T49" fmla="*/ 634 h 784"/>
                  <a:gd name="T50" fmla="*/ 990 w 1196"/>
                  <a:gd name="T51" fmla="*/ 652 h 784"/>
                  <a:gd name="T52" fmla="*/ 1014 w 1196"/>
                  <a:gd name="T53" fmla="*/ 632 h 784"/>
                  <a:gd name="T54" fmla="*/ 1046 w 1196"/>
                  <a:gd name="T55" fmla="*/ 624 h 784"/>
                  <a:gd name="T56" fmla="*/ 1008 w 1196"/>
                  <a:gd name="T57" fmla="*/ 610 h 784"/>
                  <a:gd name="T58" fmla="*/ 965 w 1196"/>
                  <a:gd name="T59" fmla="*/ 626 h 784"/>
                  <a:gd name="T60" fmla="*/ 969 w 1196"/>
                  <a:gd name="T61" fmla="*/ 610 h 784"/>
                  <a:gd name="T62" fmla="*/ 1008 w 1196"/>
                  <a:gd name="T63" fmla="*/ 610 h 784"/>
                  <a:gd name="T64" fmla="*/ 468 w 1196"/>
                  <a:gd name="T65" fmla="*/ 45 h 784"/>
                  <a:gd name="T66" fmla="*/ 491 w 1196"/>
                  <a:gd name="T67" fmla="*/ 54 h 784"/>
                  <a:gd name="T68" fmla="*/ 487 w 1196"/>
                  <a:gd name="T69" fmla="*/ 98 h 784"/>
                  <a:gd name="T70" fmla="*/ 502 w 1196"/>
                  <a:gd name="T71" fmla="*/ 166 h 784"/>
                  <a:gd name="T72" fmla="*/ 514 w 1196"/>
                  <a:gd name="T73" fmla="*/ 189 h 784"/>
                  <a:gd name="T74" fmla="*/ 566 w 1196"/>
                  <a:gd name="T75" fmla="*/ 229 h 784"/>
                  <a:gd name="T76" fmla="*/ 592 w 1196"/>
                  <a:gd name="T77" fmla="*/ 229 h 784"/>
                  <a:gd name="T78" fmla="*/ 561 w 1196"/>
                  <a:gd name="T79" fmla="*/ 320 h 784"/>
                  <a:gd name="T80" fmla="*/ 471 w 1196"/>
                  <a:gd name="T81" fmla="*/ 351 h 784"/>
                  <a:gd name="T82" fmla="*/ 387 w 1196"/>
                  <a:gd name="T83" fmla="*/ 256 h 784"/>
                  <a:gd name="T84" fmla="*/ 285 w 1196"/>
                  <a:gd name="T85" fmla="*/ 178 h 784"/>
                  <a:gd name="T86" fmla="*/ 241 w 1196"/>
                  <a:gd name="T87" fmla="*/ 166 h 784"/>
                  <a:gd name="T88" fmla="*/ 200 w 1196"/>
                  <a:gd name="T89" fmla="*/ 118 h 784"/>
                  <a:gd name="T90" fmla="*/ 177 w 1196"/>
                  <a:gd name="T91" fmla="*/ 147 h 784"/>
                  <a:gd name="T92" fmla="*/ 157 w 1196"/>
                  <a:gd name="T93" fmla="*/ 158 h 784"/>
                  <a:gd name="T94" fmla="*/ 118 w 1196"/>
                  <a:gd name="T95" fmla="*/ 158 h 784"/>
                  <a:gd name="T96" fmla="*/ 91 w 1196"/>
                  <a:gd name="T97" fmla="*/ 143 h 784"/>
                  <a:gd name="T98" fmla="*/ 47 w 1196"/>
                  <a:gd name="T99" fmla="*/ 118 h 784"/>
                  <a:gd name="T100" fmla="*/ 1 w 1196"/>
                  <a:gd name="T101" fmla="*/ 108 h 784"/>
                  <a:gd name="T102" fmla="*/ 3 w 1196"/>
                  <a:gd name="T103" fmla="*/ 98 h 784"/>
                  <a:gd name="T104" fmla="*/ 11 w 1196"/>
                  <a:gd name="T105" fmla="*/ 88 h 784"/>
                  <a:gd name="T106" fmla="*/ 16 w 1196"/>
                  <a:gd name="T107" fmla="*/ 79 h 784"/>
                  <a:gd name="T108" fmla="*/ 53 w 1196"/>
                  <a:gd name="T109" fmla="*/ 43 h 784"/>
                  <a:gd name="T110" fmla="*/ 89 w 1196"/>
                  <a:gd name="T111" fmla="*/ 6 h 784"/>
                  <a:gd name="T112" fmla="*/ 121 w 1196"/>
                  <a:gd name="T113" fmla="*/ 26 h 784"/>
                  <a:gd name="T114" fmla="*/ 212 w 1196"/>
                  <a:gd name="T115" fmla="*/ 24 h 784"/>
                  <a:gd name="T116" fmla="*/ 275 w 1196"/>
                  <a:gd name="T117" fmla="*/ 8 h 784"/>
                  <a:gd name="T118" fmla="*/ 347 w 1196"/>
                  <a:gd name="T119" fmla="*/ 31 h 784"/>
                  <a:gd name="T120" fmla="*/ 410 w 1196"/>
                  <a:gd name="T121" fmla="*/ 2 h 7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6"/>
                  <a:gd name="T184" fmla="*/ 0 h 784"/>
                  <a:gd name="T185" fmla="*/ 1196 w 1196"/>
                  <a:gd name="T186" fmla="*/ 784 h 7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6" h="784">
                    <a:moveTo>
                      <a:pt x="1166" y="706"/>
                    </a:moveTo>
                    <a:lnTo>
                      <a:pt x="1171" y="724"/>
                    </a:lnTo>
                    <a:lnTo>
                      <a:pt x="1172" y="737"/>
                    </a:lnTo>
                    <a:lnTo>
                      <a:pt x="1185" y="740"/>
                    </a:lnTo>
                    <a:lnTo>
                      <a:pt x="1188" y="745"/>
                    </a:lnTo>
                    <a:lnTo>
                      <a:pt x="1186" y="754"/>
                    </a:lnTo>
                    <a:lnTo>
                      <a:pt x="1196" y="759"/>
                    </a:lnTo>
                    <a:lnTo>
                      <a:pt x="1195" y="766"/>
                    </a:lnTo>
                    <a:lnTo>
                      <a:pt x="1191" y="779"/>
                    </a:lnTo>
                    <a:lnTo>
                      <a:pt x="1186" y="784"/>
                    </a:lnTo>
                    <a:lnTo>
                      <a:pt x="1166" y="782"/>
                    </a:lnTo>
                    <a:lnTo>
                      <a:pt x="1159" y="781"/>
                    </a:lnTo>
                    <a:lnTo>
                      <a:pt x="1155" y="778"/>
                    </a:lnTo>
                    <a:lnTo>
                      <a:pt x="1138" y="762"/>
                    </a:lnTo>
                    <a:lnTo>
                      <a:pt x="1118" y="752"/>
                    </a:lnTo>
                    <a:lnTo>
                      <a:pt x="1101" y="742"/>
                    </a:lnTo>
                    <a:lnTo>
                      <a:pt x="1083" y="751"/>
                    </a:lnTo>
                    <a:lnTo>
                      <a:pt x="1070" y="761"/>
                    </a:lnTo>
                    <a:lnTo>
                      <a:pt x="1066" y="758"/>
                    </a:lnTo>
                    <a:lnTo>
                      <a:pt x="1049" y="743"/>
                    </a:lnTo>
                    <a:lnTo>
                      <a:pt x="1051" y="736"/>
                    </a:lnTo>
                    <a:lnTo>
                      <a:pt x="1060" y="731"/>
                    </a:lnTo>
                    <a:lnTo>
                      <a:pt x="1061" y="731"/>
                    </a:lnTo>
                    <a:lnTo>
                      <a:pt x="1069" y="730"/>
                    </a:lnTo>
                    <a:lnTo>
                      <a:pt x="1082" y="727"/>
                    </a:lnTo>
                    <a:lnTo>
                      <a:pt x="1088" y="725"/>
                    </a:lnTo>
                    <a:lnTo>
                      <a:pt x="1094" y="723"/>
                    </a:lnTo>
                    <a:lnTo>
                      <a:pt x="1096" y="720"/>
                    </a:lnTo>
                    <a:lnTo>
                      <a:pt x="1099" y="718"/>
                    </a:lnTo>
                    <a:lnTo>
                      <a:pt x="1116" y="714"/>
                    </a:lnTo>
                    <a:lnTo>
                      <a:pt x="1148" y="709"/>
                    </a:lnTo>
                    <a:lnTo>
                      <a:pt x="1148" y="703"/>
                    </a:lnTo>
                    <a:lnTo>
                      <a:pt x="1151" y="696"/>
                    </a:lnTo>
                    <a:lnTo>
                      <a:pt x="1152" y="699"/>
                    </a:lnTo>
                    <a:lnTo>
                      <a:pt x="1157" y="707"/>
                    </a:lnTo>
                    <a:lnTo>
                      <a:pt x="1166" y="706"/>
                    </a:lnTo>
                    <a:close/>
                    <a:moveTo>
                      <a:pt x="961" y="692"/>
                    </a:moveTo>
                    <a:lnTo>
                      <a:pt x="959" y="693"/>
                    </a:lnTo>
                    <a:lnTo>
                      <a:pt x="963" y="702"/>
                    </a:lnTo>
                    <a:lnTo>
                      <a:pt x="976" y="705"/>
                    </a:lnTo>
                    <a:lnTo>
                      <a:pt x="983" y="710"/>
                    </a:lnTo>
                    <a:lnTo>
                      <a:pt x="979" y="727"/>
                    </a:lnTo>
                    <a:lnTo>
                      <a:pt x="976" y="736"/>
                    </a:lnTo>
                    <a:lnTo>
                      <a:pt x="983" y="737"/>
                    </a:lnTo>
                    <a:lnTo>
                      <a:pt x="991" y="732"/>
                    </a:lnTo>
                    <a:lnTo>
                      <a:pt x="998" y="734"/>
                    </a:lnTo>
                    <a:lnTo>
                      <a:pt x="1003" y="737"/>
                    </a:lnTo>
                    <a:lnTo>
                      <a:pt x="1006" y="738"/>
                    </a:lnTo>
                    <a:lnTo>
                      <a:pt x="1007" y="742"/>
                    </a:lnTo>
                    <a:lnTo>
                      <a:pt x="998" y="750"/>
                    </a:lnTo>
                    <a:lnTo>
                      <a:pt x="1001" y="760"/>
                    </a:lnTo>
                    <a:lnTo>
                      <a:pt x="1010" y="765"/>
                    </a:lnTo>
                    <a:lnTo>
                      <a:pt x="1011" y="765"/>
                    </a:lnTo>
                    <a:lnTo>
                      <a:pt x="1008" y="772"/>
                    </a:lnTo>
                    <a:lnTo>
                      <a:pt x="1003" y="775"/>
                    </a:lnTo>
                    <a:lnTo>
                      <a:pt x="998" y="771"/>
                    </a:lnTo>
                    <a:lnTo>
                      <a:pt x="992" y="771"/>
                    </a:lnTo>
                    <a:lnTo>
                      <a:pt x="987" y="775"/>
                    </a:lnTo>
                    <a:lnTo>
                      <a:pt x="982" y="779"/>
                    </a:lnTo>
                    <a:lnTo>
                      <a:pt x="973" y="778"/>
                    </a:lnTo>
                    <a:lnTo>
                      <a:pt x="970" y="771"/>
                    </a:lnTo>
                    <a:lnTo>
                      <a:pt x="966" y="765"/>
                    </a:lnTo>
                    <a:lnTo>
                      <a:pt x="958" y="760"/>
                    </a:lnTo>
                    <a:lnTo>
                      <a:pt x="948" y="762"/>
                    </a:lnTo>
                    <a:lnTo>
                      <a:pt x="943" y="767"/>
                    </a:lnTo>
                    <a:lnTo>
                      <a:pt x="937" y="766"/>
                    </a:lnTo>
                    <a:lnTo>
                      <a:pt x="942" y="757"/>
                    </a:lnTo>
                    <a:lnTo>
                      <a:pt x="940" y="753"/>
                    </a:lnTo>
                    <a:lnTo>
                      <a:pt x="935" y="747"/>
                    </a:lnTo>
                    <a:lnTo>
                      <a:pt x="927" y="741"/>
                    </a:lnTo>
                    <a:lnTo>
                      <a:pt x="921" y="737"/>
                    </a:lnTo>
                    <a:lnTo>
                      <a:pt x="923" y="725"/>
                    </a:lnTo>
                    <a:lnTo>
                      <a:pt x="924" y="717"/>
                    </a:lnTo>
                    <a:lnTo>
                      <a:pt x="921" y="707"/>
                    </a:lnTo>
                    <a:lnTo>
                      <a:pt x="914" y="702"/>
                    </a:lnTo>
                    <a:lnTo>
                      <a:pt x="915" y="695"/>
                    </a:lnTo>
                    <a:lnTo>
                      <a:pt x="917" y="684"/>
                    </a:lnTo>
                    <a:lnTo>
                      <a:pt x="933" y="685"/>
                    </a:lnTo>
                    <a:lnTo>
                      <a:pt x="964" y="689"/>
                    </a:lnTo>
                    <a:lnTo>
                      <a:pt x="961" y="692"/>
                    </a:lnTo>
                    <a:close/>
                    <a:moveTo>
                      <a:pt x="1061" y="642"/>
                    </a:moveTo>
                    <a:lnTo>
                      <a:pt x="1046" y="655"/>
                    </a:lnTo>
                    <a:lnTo>
                      <a:pt x="1043" y="660"/>
                    </a:lnTo>
                    <a:lnTo>
                      <a:pt x="1029" y="678"/>
                    </a:lnTo>
                    <a:lnTo>
                      <a:pt x="1025" y="677"/>
                    </a:lnTo>
                    <a:lnTo>
                      <a:pt x="1020" y="678"/>
                    </a:lnTo>
                    <a:lnTo>
                      <a:pt x="1019" y="678"/>
                    </a:lnTo>
                    <a:lnTo>
                      <a:pt x="1015" y="675"/>
                    </a:lnTo>
                    <a:lnTo>
                      <a:pt x="1014" y="668"/>
                    </a:lnTo>
                    <a:lnTo>
                      <a:pt x="1015" y="666"/>
                    </a:lnTo>
                    <a:lnTo>
                      <a:pt x="1007" y="672"/>
                    </a:lnTo>
                    <a:lnTo>
                      <a:pt x="990" y="673"/>
                    </a:lnTo>
                    <a:lnTo>
                      <a:pt x="980" y="676"/>
                    </a:lnTo>
                    <a:lnTo>
                      <a:pt x="979" y="674"/>
                    </a:lnTo>
                    <a:lnTo>
                      <a:pt x="967" y="658"/>
                    </a:lnTo>
                    <a:lnTo>
                      <a:pt x="967" y="655"/>
                    </a:lnTo>
                    <a:lnTo>
                      <a:pt x="959" y="645"/>
                    </a:lnTo>
                    <a:lnTo>
                      <a:pt x="955" y="638"/>
                    </a:lnTo>
                    <a:lnTo>
                      <a:pt x="958" y="634"/>
                    </a:lnTo>
                    <a:lnTo>
                      <a:pt x="967" y="636"/>
                    </a:lnTo>
                    <a:lnTo>
                      <a:pt x="977" y="640"/>
                    </a:lnTo>
                    <a:lnTo>
                      <a:pt x="984" y="647"/>
                    </a:lnTo>
                    <a:lnTo>
                      <a:pt x="990" y="652"/>
                    </a:lnTo>
                    <a:lnTo>
                      <a:pt x="995" y="648"/>
                    </a:lnTo>
                    <a:lnTo>
                      <a:pt x="1002" y="652"/>
                    </a:lnTo>
                    <a:lnTo>
                      <a:pt x="1007" y="643"/>
                    </a:lnTo>
                    <a:lnTo>
                      <a:pt x="1014" y="632"/>
                    </a:lnTo>
                    <a:lnTo>
                      <a:pt x="1029" y="621"/>
                    </a:lnTo>
                    <a:lnTo>
                      <a:pt x="1033" y="624"/>
                    </a:lnTo>
                    <a:lnTo>
                      <a:pt x="1040" y="623"/>
                    </a:lnTo>
                    <a:lnTo>
                      <a:pt x="1046" y="624"/>
                    </a:lnTo>
                    <a:lnTo>
                      <a:pt x="1042" y="637"/>
                    </a:lnTo>
                    <a:lnTo>
                      <a:pt x="1053" y="636"/>
                    </a:lnTo>
                    <a:lnTo>
                      <a:pt x="1061" y="642"/>
                    </a:lnTo>
                    <a:close/>
                    <a:moveTo>
                      <a:pt x="1008" y="610"/>
                    </a:moveTo>
                    <a:lnTo>
                      <a:pt x="1005" y="620"/>
                    </a:lnTo>
                    <a:lnTo>
                      <a:pt x="993" y="635"/>
                    </a:lnTo>
                    <a:lnTo>
                      <a:pt x="983" y="632"/>
                    </a:lnTo>
                    <a:lnTo>
                      <a:pt x="965" y="626"/>
                    </a:lnTo>
                    <a:lnTo>
                      <a:pt x="950" y="618"/>
                    </a:lnTo>
                    <a:lnTo>
                      <a:pt x="953" y="613"/>
                    </a:lnTo>
                    <a:lnTo>
                      <a:pt x="960" y="606"/>
                    </a:lnTo>
                    <a:lnTo>
                      <a:pt x="969" y="610"/>
                    </a:lnTo>
                    <a:lnTo>
                      <a:pt x="985" y="600"/>
                    </a:lnTo>
                    <a:lnTo>
                      <a:pt x="998" y="599"/>
                    </a:lnTo>
                    <a:lnTo>
                      <a:pt x="1000" y="607"/>
                    </a:lnTo>
                    <a:lnTo>
                      <a:pt x="1008" y="610"/>
                    </a:lnTo>
                    <a:close/>
                    <a:moveTo>
                      <a:pt x="410" y="2"/>
                    </a:moveTo>
                    <a:lnTo>
                      <a:pt x="422" y="24"/>
                    </a:lnTo>
                    <a:lnTo>
                      <a:pt x="441" y="38"/>
                    </a:lnTo>
                    <a:lnTo>
                      <a:pt x="468" y="45"/>
                    </a:lnTo>
                    <a:lnTo>
                      <a:pt x="474" y="37"/>
                    </a:lnTo>
                    <a:lnTo>
                      <a:pt x="526" y="27"/>
                    </a:lnTo>
                    <a:lnTo>
                      <a:pt x="518" y="34"/>
                    </a:lnTo>
                    <a:lnTo>
                      <a:pt x="491" y="54"/>
                    </a:lnTo>
                    <a:lnTo>
                      <a:pt x="468" y="76"/>
                    </a:lnTo>
                    <a:lnTo>
                      <a:pt x="459" y="95"/>
                    </a:lnTo>
                    <a:lnTo>
                      <a:pt x="468" y="100"/>
                    </a:lnTo>
                    <a:lnTo>
                      <a:pt x="487" y="98"/>
                    </a:lnTo>
                    <a:lnTo>
                      <a:pt x="495" y="98"/>
                    </a:lnTo>
                    <a:lnTo>
                      <a:pt x="490" y="129"/>
                    </a:lnTo>
                    <a:lnTo>
                      <a:pt x="487" y="157"/>
                    </a:lnTo>
                    <a:lnTo>
                      <a:pt x="502" y="166"/>
                    </a:lnTo>
                    <a:lnTo>
                      <a:pt x="510" y="177"/>
                    </a:lnTo>
                    <a:lnTo>
                      <a:pt x="510" y="187"/>
                    </a:lnTo>
                    <a:lnTo>
                      <a:pt x="519" y="185"/>
                    </a:lnTo>
                    <a:lnTo>
                      <a:pt x="514" y="189"/>
                    </a:lnTo>
                    <a:lnTo>
                      <a:pt x="550" y="189"/>
                    </a:lnTo>
                    <a:lnTo>
                      <a:pt x="569" y="186"/>
                    </a:lnTo>
                    <a:lnTo>
                      <a:pt x="574" y="214"/>
                    </a:lnTo>
                    <a:lnTo>
                      <a:pt x="566" y="229"/>
                    </a:lnTo>
                    <a:lnTo>
                      <a:pt x="526" y="216"/>
                    </a:lnTo>
                    <a:lnTo>
                      <a:pt x="526" y="229"/>
                    </a:lnTo>
                    <a:lnTo>
                      <a:pt x="560" y="240"/>
                    </a:lnTo>
                    <a:lnTo>
                      <a:pt x="592" y="229"/>
                    </a:lnTo>
                    <a:lnTo>
                      <a:pt x="616" y="237"/>
                    </a:lnTo>
                    <a:lnTo>
                      <a:pt x="582" y="278"/>
                    </a:lnTo>
                    <a:lnTo>
                      <a:pt x="564" y="292"/>
                    </a:lnTo>
                    <a:lnTo>
                      <a:pt x="561" y="320"/>
                    </a:lnTo>
                    <a:lnTo>
                      <a:pt x="562" y="328"/>
                    </a:lnTo>
                    <a:lnTo>
                      <a:pt x="560" y="328"/>
                    </a:lnTo>
                    <a:lnTo>
                      <a:pt x="531" y="331"/>
                    </a:lnTo>
                    <a:lnTo>
                      <a:pt x="471" y="351"/>
                    </a:lnTo>
                    <a:lnTo>
                      <a:pt x="469" y="346"/>
                    </a:lnTo>
                    <a:lnTo>
                      <a:pt x="488" y="327"/>
                    </a:lnTo>
                    <a:lnTo>
                      <a:pt x="431" y="251"/>
                    </a:lnTo>
                    <a:lnTo>
                      <a:pt x="387" y="256"/>
                    </a:lnTo>
                    <a:lnTo>
                      <a:pt x="352" y="233"/>
                    </a:lnTo>
                    <a:lnTo>
                      <a:pt x="346" y="167"/>
                    </a:lnTo>
                    <a:lnTo>
                      <a:pt x="334" y="166"/>
                    </a:lnTo>
                    <a:lnTo>
                      <a:pt x="285" y="178"/>
                    </a:lnTo>
                    <a:lnTo>
                      <a:pt x="280" y="174"/>
                    </a:lnTo>
                    <a:lnTo>
                      <a:pt x="268" y="175"/>
                    </a:lnTo>
                    <a:lnTo>
                      <a:pt x="254" y="174"/>
                    </a:lnTo>
                    <a:lnTo>
                      <a:pt x="241" y="166"/>
                    </a:lnTo>
                    <a:lnTo>
                      <a:pt x="229" y="153"/>
                    </a:lnTo>
                    <a:lnTo>
                      <a:pt x="219" y="134"/>
                    </a:lnTo>
                    <a:lnTo>
                      <a:pt x="210" y="120"/>
                    </a:lnTo>
                    <a:lnTo>
                      <a:pt x="200" y="118"/>
                    </a:lnTo>
                    <a:lnTo>
                      <a:pt x="191" y="120"/>
                    </a:lnTo>
                    <a:lnTo>
                      <a:pt x="185" y="123"/>
                    </a:lnTo>
                    <a:lnTo>
                      <a:pt x="178" y="136"/>
                    </a:lnTo>
                    <a:lnTo>
                      <a:pt x="177" y="147"/>
                    </a:lnTo>
                    <a:lnTo>
                      <a:pt x="175" y="155"/>
                    </a:lnTo>
                    <a:lnTo>
                      <a:pt x="171" y="156"/>
                    </a:lnTo>
                    <a:lnTo>
                      <a:pt x="165" y="158"/>
                    </a:lnTo>
                    <a:lnTo>
                      <a:pt x="157" y="158"/>
                    </a:lnTo>
                    <a:lnTo>
                      <a:pt x="150" y="158"/>
                    </a:lnTo>
                    <a:lnTo>
                      <a:pt x="141" y="158"/>
                    </a:lnTo>
                    <a:lnTo>
                      <a:pt x="128" y="158"/>
                    </a:lnTo>
                    <a:lnTo>
                      <a:pt x="118" y="158"/>
                    </a:lnTo>
                    <a:lnTo>
                      <a:pt x="111" y="160"/>
                    </a:lnTo>
                    <a:lnTo>
                      <a:pt x="106" y="157"/>
                    </a:lnTo>
                    <a:lnTo>
                      <a:pt x="98" y="151"/>
                    </a:lnTo>
                    <a:lnTo>
                      <a:pt x="91" y="143"/>
                    </a:lnTo>
                    <a:lnTo>
                      <a:pt x="82" y="133"/>
                    </a:lnTo>
                    <a:lnTo>
                      <a:pt x="71" y="127"/>
                    </a:lnTo>
                    <a:lnTo>
                      <a:pt x="59" y="120"/>
                    </a:lnTo>
                    <a:lnTo>
                      <a:pt x="47" y="118"/>
                    </a:lnTo>
                    <a:lnTo>
                      <a:pt x="38" y="118"/>
                    </a:lnTo>
                    <a:lnTo>
                      <a:pt x="27" y="115"/>
                    </a:lnTo>
                    <a:lnTo>
                      <a:pt x="12" y="11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3" y="98"/>
                    </a:lnTo>
                    <a:lnTo>
                      <a:pt x="7" y="97"/>
                    </a:lnTo>
                    <a:lnTo>
                      <a:pt x="9" y="93"/>
                    </a:lnTo>
                    <a:lnTo>
                      <a:pt x="9" y="91"/>
                    </a:lnTo>
                    <a:lnTo>
                      <a:pt x="11" y="88"/>
                    </a:lnTo>
                    <a:lnTo>
                      <a:pt x="15" y="85"/>
                    </a:lnTo>
                    <a:lnTo>
                      <a:pt x="17" y="81"/>
                    </a:lnTo>
                    <a:lnTo>
                      <a:pt x="16" y="80"/>
                    </a:lnTo>
                    <a:lnTo>
                      <a:pt x="16" y="79"/>
                    </a:lnTo>
                    <a:lnTo>
                      <a:pt x="22" y="72"/>
                    </a:lnTo>
                    <a:lnTo>
                      <a:pt x="34" y="69"/>
                    </a:lnTo>
                    <a:lnTo>
                      <a:pt x="41" y="56"/>
                    </a:lnTo>
                    <a:lnTo>
                      <a:pt x="53" y="43"/>
                    </a:lnTo>
                    <a:lnTo>
                      <a:pt x="63" y="28"/>
                    </a:lnTo>
                    <a:lnTo>
                      <a:pt x="70" y="25"/>
                    </a:lnTo>
                    <a:lnTo>
                      <a:pt x="81" y="15"/>
                    </a:lnTo>
                    <a:lnTo>
                      <a:pt x="89" y="6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09" y="28"/>
                    </a:lnTo>
                    <a:lnTo>
                      <a:pt x="121" y="26"/>
                    </a:lnTo>
                    <a:lnTo>
                      <a:pt x="144" y="34"/>
                    </a:lnTo>
                    <a:lnTo>
                      <a:pt x="154" y="36"/>
                    </a:lnTo>
                    <a:lnTo>
                      <a:pt x="171" y="36"/>
                    </a:lnTo>
                    <a:lnTo>
                      <a:pt x="212" y="24"/>
                    </a:lnTo>
                    <a:lnTo>
                      <a:pt x="238" y="25"/>
                    </a:lnTo>
                    <a:lnTo>
                      <a:pt x="247" y="18"/>
                    </a:lnTo>
                    <a:lnTo>
                      <a:pt x="265" y="14"/>
                    </a:lnTo>
                    <a:lnTo>
                      <a:pt x="275" y="8"/>
                    </a:lnTo>
                    <a:lnTo>
                      <a:pt x="280" y="7"/>
                    </a:lnTo>
                    <a:lnTo>
                      <a:pt x="299" y="9"/>
                    </a:lnTo>
                    <a:lnTo>
                      <a:pt x="323" y="19"/>
                    </a:lnTo>
                    <a:lnTo>
                      <a:pt x="347" y="31"/>
                    </a:lnTo>
                    <a:lnTo>
                      <a:pt x="373" y="40"/>
                    </a:lnTo>
                    <a:lnTo>
                      <a:pt x="393" y="27"/>
                    </a:lnTo>
                    <a:lnTo>
                      <a:pt x="406" y="11"/>
                    </a:lnTo>
                    <a:lnTo>
                      <a:pt x="410" y="2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102"/>
              <p:cNvSpPr>
                <a:spLocks noEditPoints="1"/>
              </p:cNvSpPr>
              <p:nvPr/>
            </p:nvSpPr>
            <p:spPr bwMode="auto">
              <a:xfrm>
                <a:off x="2891" y="566"/>
                <a:ext cx="697" cy="1195"/>
              </a:xfrm>
              <a:custGeom>
                <a:avLst/>
                <a:gdLst>
                  <a:gd name="T0" fmla="*/ 632 w 697"/>
                  <a:gd name="T1" fmla="*/ 73 h 1195"/>
                  <a:gd name="T2" fmla="*/ 564 w 697"/>
                  <a:gd name="T3" fmla="*/ 116 h 1195"/>
                  <a:gd name="T4" fmla="*/ 460 w 697"/>
                  <a:gd name="T5" fmla="*/ 104 h 1195"/>
                  <a:gd name="T6" fmla="*/ 373 w 697"/>
                  <a:gd name="T7" fmla="*/ 154 h 1195"/>
                  <a:gd name="T8" fmla="*/ 311 w 697"/>
                  <a:gd name="T9" fmla="*/ 166 h 1195"/>
                  <a:gd name="T10" fmla="*/ 248 w 697"/>
                  <a:gd name="T11" fmla="*/ 200 h 1195"/>
                  <a:gd name="T12" fmla="*/ 150 w 697"/>
                  <a:gd name="T13" fmla="*/ 242 h 1195"/>
                  <a:gd name="T14" fmla="*/ 200 w 697"/>
                  <a:gd name="T15" fmla="*/ 194 h 1195"/>
                  <a:gd name="T16" fmla="*/ 226 w 697"/>
                  <a:gd name="T17" fmla="*/ 140 h 1195"/>
                  <a:gd name="T18" fmla="*/ 227 w 697"/>
                  <a:gd name="T19" fmla="*/ 88 h 1195"/>
                  <a:gd name="T20" fmla="*/ 285 w 697"/>
                  <a:gd name="T21" fmla="*/ 52 h 1195"/>
                  <a:gd name="T22" fmla="*/ 366 w 697"/>
                  <a:gd name="T23" fmla="*/ 17 h 1195"/>
                  <a:gd name="T24" fmla="*/ 483 w 697"/>
                  <a:gd name="T25" fmla="*/ 81 h 1195"/>
                  <a:gd name="T26" fmla="*/ 615 w 697"/>
                  <a:gd name="T27" fmla="*/ 45 h 1195"/>
                  <a:gd name="T28" fmla="*/ 0 w 697"/>
                  <a:gd name="T29" fmla="*/ 164 h 1195"/>
                  <a:gd name="T30" fmla="*/ 58 w 697"/>
                  <a:gd name="T31" fmla="*/ 129 h 1195"/>
                  <a:gd name="T32" fmla="*/ 94 w 697"/>
                  <a:gd name="T33" fmla="*/ 97 h 1195"/>
                  <a:gd name="T34" fmla="*/ 138 w 697"/>
                  <a:gd name="T35" fmla="*/ 86 h 1195"/>
                  <a:gd name="T36" fmla="*/ 130 w 697"/>
                  <a:gd name="T37" fmla="*/ 106 h 1195"/>
                  <a:gd name="T38" fmla="*/ 84 w 697"/>
                  <a:gd name="T39" fmla="*/ 185 h 1195"/>
                  <a:gd name="T40" fmla="*/ 44 w 697"/>
                  <a:gd name="T41" fmla="*/ 200 h 1195"/>
                  <a:gd name="T42" fmla="*/ 380 w 697"/>
                  <a:gd name="T43" fmla="*/ 1067 h 1195"/>
                  <a:gd name="T44" fmla="*/ 366 w 697"/>
                  <a:gd name="T45" fmla="*/ 1074 h 1195"/>
                  <a:gd name="T46" fmla="*/ 344 w 697"/>
                  <a:gd name="T47" fmla="*/ 1078 h 1195"/>
                  <a:gd name="T48" fmla="*/ 350 w 697"/>
                  <a:gd name="T49" fmla="*/ 1105 h 1195"/>
                  <a:gd name="T50" fmla="*/ 344 w 697"/>
                  <a:gd name="T51" fmla="*/ 1144 h 1195"/>
                  <a:gd name="T52" fmla="*/ 339 w 697"/>
                  <a:gd name="T53" fmla="*/ 1165 h 1195"/>
                  <a:gd name="T54" fmla="*/ 329 w 697"/>
                  <a:gd name="T55" fmla="*/ 1189 h 1195"/>
                  <a:gd name="T56" fmla="*/ 302 w 697"/>
                  <a:gd name="T57" fmla="*/ 1194 h 1195"/>
                  <a:gd name="T58" fmla="*/ 303 w 697"/>
                  <a:gd name="T59" fmla="*/ 1170 h 1195"/>
                  <a:gd name="T60" fmla="*/ 304 w 697"/>
                  <a:gd name="T61" fmla="*/ 1144 h 1195"/>
                  <a:gd name="T62" fmla="*/ 301 w 697"/>
                  <a:gd name="T63" fmla="*/ 1126 h 1195"/>
                  <a:gd name="T64" fmla="*/ 295 w 697"/>
                  <a:gd name="T65" fmla="*/ 1112 h 1195"/>
                  <a:gd name="T66" fmla="*/ 282 w 697"/>
                  <a:gd name="T67" fmla="*/ 1097 h 1195"/>
                  <a:gd name="T68" fmla="*/ 287 w 697"/>
                  <a:gd name="T69" fmla="*/ 1084 h 1195"/>
                  <a:gd name="T70" fmla="*/ 322 w 697"/>
                  <a:gd name="T71" fmla="*/ 1040 h 1195"/>
                  <a:gd name="T72" fmla="*/ 380 w 697"/>
                  <a:gd name="T73" fmla="*/ 1067 h 1195"/>
                  <a:gd name="T74" fmla="*/ 532 w 697"/>
                  <a:gd name="T75" fmla="*/ 1122 h 1195"/>
                  <a:gd name="T76" fmla="*/ 522 w 697"/>
                  <a:gd name="T77" fmla="*/ 1171 h 1195"/>
                  <a:gd name="T78" fmla="*/ 499 w 697"/>
                  <a:gd name="T79" fmla="*/ 1155 h 1195"/>
                  <a:gd name="T80" fmla="*/ 470 w 697"/>
                  <a:gd name="T81" fmla="*/ 1142 h 1195"/>
                  <a:gd name="T82" fmla="*/ 470 w 697"/>
                  <a:gd name="T83" fmla="*/ 1131 h 1195"/>
                  <a:gd name="T84" fmla="*/ 480 w 697"/>
                  <a:gd name="T85" fmla="*/ 1106 h 1195"/>
                  <a:gd name="T86" fmla="*/ 491 w 697"/>
                  <a:gd name="T87" fmla="*/ 1103 h 1195"/>
                  <a:gd name="T88" fmla="*/ 506 w 697"/>
                  <a:gd name="T89" fmla="*/ 1093 h 1195"/>
                  <a:gd name="T90" fmla="*/ 516 w 697"/>
                  <a:gd name="T91" fmla="*/ 1099 h 11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97"/>
                  <a:gd name="T139" fmla="*/ 0 h 1195"/>
                  <a:gd name="T140" fmla="*/ 697 w 697"/>
                  <a:gd name="T141" fmla="*/ 1195 h 119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97" h="1195">
                    <a:moveTo>
                      <a:pt x="697" y="11"/>
                    </a:moveTo>
                    <a:lnTo>
                      <a:pt x="659" y="44"/>
                    </a:lnTo>
                    <a:lnTo>
                      <a:pt x="632" y="73"/>
                    </a:lnTo>
                    <a:lnTo>
                      <a:pt x="610" y="79"/>
                    </a:lnTo>
                    <a:lnTo>
                      <a:pt x="580" y="94"/>
                    </a:lnTo>
                    <a:lnTo>
                      <a:pt x="564" y="116"/>
                    </a:lnTo>
                    <a:lnTo>
                      <a:pt x="528" y="116"/>
                    </a:lnTo>
                    <a:lnTo>
                      <a:pt x="490" y="101"/>
                    </a:lnTo>
                    <a:lnTo>
                      <a:pt x="460" y="104"/>
                    </a:lnTo>
                    <a:lnTo>
                      <a:pt x="429" y="131"/>
                    </a:lnTo>
                    <a:lnTo>
                      <a:pt x="395" y="143"/>
                    </a:lnTo>
                    <a:lnTo>
                      <a:pt x="373" y="154"/>
                    </a:lnTo>
                    <a:lnTo>
                      <a:pt x="348" y="154"/>
                    </a:lnTo>
                    <a:lnTo>
                      <a:pt x="320" y="156"/>
                    </a:lnTo>
                    <a:lnTo>
                      <a:pt x="311" y="166"/>
                    </a:lnTo>
                    <a:lnTo>
                      <a:pt x="288" y="188"/>
                    </a:lnTo>
                    <a:lnTo>
                      <a:pt x="276" y="196"/>
                    </a:lnTo>
                    <a:lnTo>
                      <a:pt x="248" y="200"/>
                    </a:lnTo>
                    <a:lnTo>
                      <a:pt x="227" y="199"/>
                    </a:lnTo>
                    <a:lnTo>
                      <a:pt x="178" y="224"/>
                    </a:lnTo>
                    <a:lnTo>
                      <a:pt x="150" y="242"/>
                    </a:lnTo>
                    <a:lnTo>
                      <a:pt x="139" y="225"/>
                    </a:lnTo>
                    <a:lnTo>
                      <a:pt x="172" y="212"/>
                    </a:lnTo>
                    <a:lnTo>
                      <a:pt x="200" y="194"/>
                    </a:lnTo>
                    <a:lnTo>
                      <a:pt x="209" y="177"/>
                    </a:lnTo>
                    <a:lnTo>
                      <a:pt x="226" y="140"/>
                    </a:lnTo>
                    <a:lnTo>
                      <a:pt x="240" y="110"/>
                    </a:lnTo>
                    <a:lnTo>
                      <a:pt x="230" y="93"/>
                    </a:lnTo>
                    <a:lnTo>
                      <a:pt x="227" y="88"/>
                    </a:lnTo>
                    <a:lnTo>
                      <a:pt x="226" y="76"/>
                    </a:lnTo>
                    <a:lnTo>
                      <a:pt x="251" y="76"/>
                    </a:lnTo>
                    <a:lnTo>
                      <a:pt x="285" y="52"/>
                    </a:lnTo>
                    <a:lnTo>
                      <a:pt x="305" y="24"/>
                    </a:lnTo>
                    <a:lnTo>
                      <a:pt x="347" y="11"/>
                    </a:lnTo>
                    <a:lnTo>
                      <a:pt x="366" y="17"/>
                    </a:lnTo>
                    <a:lnTo>
                      <a:pt x="397" y="32"/>
                    </a:lnTo>
                    <a:lnTo>
                      <a:pt x="438" y="66"/>
                    </a:lnTo>
                    <a:lnTo>
                      <a:pt x="483" y="81"/>
                    </a:lnTo>
                    <a:lnTo>
                      <a:pt x="534" y="81"/>
                    </a:lnTo>
                    <a:lnTo>
                      <a:pt x="579" y="70"/>
                    </a:lnTo>
                    <a:lnTo>
                      <a:pt x="615" y="45"/>
                    </a:lnTo>
                    <a:lnTo>
                      <a:pt x="679" y="0"/>
                    </a:lnTo>
                    <a:lnTo>
                      <a:pt x="697" y="11"/>
                    </a:lnTo>
                    <a:close/>
                    <a:moveTo>
                      <a:pt x="0" y="164"/>
                    </a:moveTo>
                    <a:lnTo>
                      <a:pt x="14" y="154"/>
                    </a:lnTo>
                    <a:lnTo>
                      <a:pt x="41" y="141"/>
                    </a:lnTo>
                    <a:lnTo>
                      <a:pt x="58" y="129"/>
                    </a:lnTo>
                    <a:lnTo>
                      <a:pt x="66" y="112"/>
                    </a:lnTo>
                    <a:lnTo>
                      <a:pt x="76" y="101"/>
                    </a:lnTo>
                    <a:lnTo>
                      <a:pt x="94" y="97"/>
                    </a:lnTo>
                    <a:lnTo>
                      <a:pt x="106" y="94"/>
                    </a:lnTo>
                    <a:lnTo>
                      <a:pt x="120" y="88"/>
                    </a:lnTo>
                    <a:lnTo>
                      <a:pt x="138" y="86"/>
                    </a:lnTo>
                    <a:lnTo>
                      <a:pt x="158" y="86"/>
                    </a:lnTo>
                    <a:lnTo>
                      <a:pt x="157" y="91"/>
                    </a:lnTo>
                    <a:lnTo>
                      <a:pt x="130" y="106"/>
                    </a:lnTo>
                    <a:lnTo>
                      <a:pt x="115" y="117"/>
                    </a:lnTo>
                    <a:lnTo>
                      <a:pt x="99" y="162"/>
                    </a:lnTo>
                    <a:lnTo>
                      <a:pt x="84" y="185"/>
                    </a:lnTo>
                    <a:lnTo>
                      <a:pt x="95" y="221"/>
                    </a:lnTo>
                    <a:lnTo>
                      <a:pt x="73" y="221"/>
                    </a:lnTo>
                    <a:lnTo>
                      <a:pt x="44" y="200"/>
                    </a:lnTo>
                    <a:lnTo>
                      <a:pt x="7" y="168"/>
                    </a:lnTo>
                    <a:lnTo>
                      <a:pt x="0" y="164"/>
                    </a:lnTo>
                    <a:close/>
                    <a:moveTo>
                      <a:pt x="380" y="1067"/>
                    </a:moveTo>
                    <a:lnTo>
                      <a:pt x="378" y="1070"/>
                    </a:lnTo>
                    <a:lnTo>
                      <a:pt x="372" y="1072"/>
                    </a:lnTo>
                    <a:lnTo>
                      <a:pt x="366" y="1074"/>
                    </a:lnTo>
                    <a:lnTo>
                      <a:pt x="353" y="1077"/>
                    </a:lnTo>
                    <a:lnTo>
                      <a:pt x="345" y="1078"/>
                    </a:lnTo>
                    <a:lnTo>
                      <a:pt x="344" y="1078"/>
                    </a:lnTo>
                    <a:lnTo>
                      <a:pt x="335" y="1083"/>
                    </a:lnTo>
                    <a:lnTo>
                      <a:pt x="333" y="1090"/>
                    </a:lnTo>
                    <a:lnTo>
                      <a:pt x="350" y="1105"/>
                    </a:lnTo>
                    <a:lnTo>
                      <a:pt x="349" y="1113"/>
                    </a:lnTo>
                    <a:lnTo>
                      <a:pt x="346" y="1129"/>
                    </a:lnTo>
                    <a:lnTo>
                      <a:pt x="344" y="1144"/>
                    </a:lnTo>
                    <a:lnTo>
                      <a:pt x="341" y="1151"/>
                    </a:lnTo>
                    <a:lnTo>
                      <a:pt x="341" y="1157"/>
                    </a:lnTo>
                    <a:lnTo>
                      <a:pt x="339" y="1165"/>
                    </a:lnTo>
                    <a:lnTo>
                      <a:pt x="336" y="1174"/>
                    </a:lnTo>
                    <a:lnTo>
                      <a:pt x="336" y="1187"/>
                    </a:lnTo>
                    <a:lnTo>
                      <a:pt x="329" y="1189"/>
                    </a:lnTo>
                    <a:lnTo>
                      <a:pt x="314" y="1190"/>
                    </a:lnTo>
                    <a:lnTo>
                      <a:pt x="302" y="1195"/>
                    </a:lnTo>
                    <a:lnTo>
                      <a:pt x="302" y="1194"/>
                    </a:lnTo>
                    <a:lnTo>
                      <a:pt x="306" y="1184"/>
                    </a:lnTo>
                    <a:lnTo>
                      <a:pt x="304" y="1175"/>
                    </a:lnTo>
                    <a:lnTo>
                      <a:pt x="303" y="1170"/>
                    </a:lnTo>
                    <a:lnTo>
                      <a:pt x="307" y="1159"/>
                    </a:lnTo>
                    <a:lnTo>
                      <a:pt x="305" y="1151"/>
                    </a:lnTo>
                    <a:lnTo>
                      <a:pt x="304" y="1144"/>
                    </a:lnTo>
                    <a:lnTo>
                      <a:pt x="304" y="1135"/>
                    </a:lnTo>
                    <a:lnTo>
                      <a:pt x="299" y="1130"/>
                    </a:lnTo>
                    <a:lnTo>
                      <a:pt x="301" y="1126"/>
                    </a:lnTo>
                    <a:lnTo>
                      <a:pt x="305" y="1118"/>
                    </a:lnTo>
                    <a:lnTo>
                      <a:pt x="302" y="1113"/>
                    </a:lnTo>
                    <a:lnTo>
                      <a:pt x="295" y="1112"/>
                    </a:lnTo>
                    <a:lnTo>
                      <a:pt x="294" y="1112"/>
                    </a:lnTo>
                    <a:lnTo>
                      <a:pt x="285" y="1107"/>
                    </a:lnTo>
                    <a:lnTo>
                      <a:pt x="282" y="1097"/>
                    </a:lnTo>
                    <a:lnTo>
                      <a:pt x="291" y="1089"/>
                    </a:lnTo>
                    <a:lnTo>
                      <a:pt x="290" y="1085"/>
                    </a:lnTo>
                    <a:lnTo>
                      <a:pt x="287" y="1084"/>
                    </a:lnTo>
                    <a:lnTo>
                      <a:pt x="303" y="1073"/>
                    </a:lnTo>
                    <a:lnTo>
                      <a:pt x="331" y="1055"/>
                    </a:lnTo>
                    <a:lnTo>
                      <a:pt x="322" y="1040"/>
                    </a:lnTo>
                    <a:lnTo>
                      <a:pt x="338" y="1035"/>
                    </a:lnTo>
                    <a:lnTo>
                      <a:pt x="374" y="1061"/>
                    </a:lnTo>
                    <a:lnTo>
                      <a:pt x="380" y="1067"/>
                    </a:lnTo>
                    <a:close/>
                    <a:moveTo>
                      <a:pt x="537" y="1110"/>
                    </a:moveTo>
                    <a:lnTo>
                      <a:pt x="536" y="1112"/>
                    </a:lnTo>
                    <a:lnTo>
                      <a:pt x="532" y="1122"/>
                    </a:lnTo>
                    <a:lnTo>
                      <a:pt x="527" y="1137"/>
                    </a:lnTo>
                    <a:lnTo>
                      <a:pt x="525" y="1161"/>
                    </a:lnTo>
                    <a:lnTo>
                      <a:pt x="522" y="1171"/>
                    </a:lnTo>
                    <a:lnTo>
                      <a:pt x="512" y="1171"/>
                    </a:lnTo>
                    <a:lnTo>
                      <a:pt x="503" y="1164"/>
                    </a:lnTo>
                    <a:lnTo>
                      <a:pt x="499" y="1155"/>
                    </a:lnTo>
                    <a:lnTo>
                      <a:pt x="485" y="1148"/>
                    </a:lnTo>
                    <a:lnTo>
                      <a:pt x="477" y="1144"/>
                    </a:lnTo>
                    <a:lnTo>
                      <a:pt x="470" y="1142"/>
                    </a:lnTo>
                    <a:lnTo>
                      <a:pt x="467" y="1141"/>
                    </a:lnTo>
                    <a:lnTo>
                      <a:pt x="462" y="1138"/>
                    </a:lnTo>
                    <a:lnTo>
                      <a:pt x="470" y="1131"/>
                    </a:lnTo>
                    <a:lnTo>
                      <a:pt x="475" y="1126"/>
                    </a:lnTo>
                    <a:lnTo>
                      <a:pt x="479" y="1113"/>
                    </a:lnTo>
                    <a:lnTo>
                      <a:pt x="480" y="1106"/>
                    </a:lnTo>
                    <a:lnTo>
                      <a:pt x="480" y="1105"/>
                    </a:lnTo>
                    <a:lnTo>
                      <a:pt x="491" y="1109"/>
                    </a:lnTo>
                    <a:lnTo>
                      <a:pt x="491" y="1103"/>
                    </a:lnTo>
                    <a:lnTo>
                      <a:pt x="490" y="1095"/>
                    </a:lnTo>
                    <a:lnTo>
                      <a:pt x="498" y="1097"/>
                    </a:lnTo>
                    <a:lnTo>
                      <a:pt x="506" y="1093"/>
                    </a:lnTo>
                    <a:lnTo>
                      <a:pt x="508" y="1092"/>
                    </a:lnTo>
                    <a:lnTo>
                      <a:pt x="507" y="1094"/>
                    </a:lnTo>
                    <a:lnTo>
                      <a:pt x="516" y="1099"/>
                    </a:lnTo>
                    <a:lnTo>
                      <a:pt x="537" y="1110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103"/>
              <p:cNvSpPr>
                <a:spLocks/>
              </p:cNvSpPr>
              <p:nvPr/>
            </p:nvSpPr>
            <p:spPr bwMode="auto">
              <a:xfrm>
                <a:off x="3008" y="1885"/>
                <a:ext cx="202" cy="108"/>
              </a:xfrm>
              <a:custGeom>
                <a:avLst/>
                <a:gdLst>
                  <a:gd name="T0" fmla="*/ 197 w 202"/>
                  <a:gd name="T1" fmla="*/ 67 h 108"/>
                  <a:gd name="T2" fmla="*/ 202 w 202"/>
                  <a:gd name="T3" fmla="*/ 77 h 108"/>
                  <a:gd name="T4" fmla="*/ 197 w 202"/>
                  <a:gd name="T5" fmla="*/ 84 h 108"/>
                  <a:gd name="T6" fmla="*/ 196 w 202"/>
                  <a:gd name="T7" fmla="*/ 94 h 108"/>
                  <a:gd name="T8" fmla="*/ 170 w 202"/>
                  <a:gd name="T9" fmla="*/ 94 h 108"/>
                  <a:gd name="T10" fmla="*/ 159 w 202"/>
                  <a:gd name="T11" fmla="*/ 100 h 108"/>
                  <a:gd name="T12" fmla="*/ 138 w 202"/>
                  <a:gd name="T13" fmla="*/ 101 h 108"/>
                  <a:gd name="T14" fmla="*/ 118 w 202"/>
                  <a:gd name="T15" fmla="*/ 108 h 108"/>
                  <a:gd name="T16" fmla="*/ 119 w 202"/>
                  <a:gd name="T17" fmla="*/ 96 h 108"/>
                  <a:gd name="T18" fmla="*/ 112 w 202"/>
                  <a:gd name="T19" fmla="*/ 84 h 108"/>
                  <a:gd name="T20" fmla="*/ 103 w 202"/>
                  <a:gd name="T21" fmla="*/ 77 h 108"/>
                  <a:gd name="T22" fmla="*/ 106 w 202"/>
                  <a:gd name="T23" fmla="*/ 72 h 108"/>
                  <a:gd name="T24" fmla="*/ 117 w 202"/>
                  <a:gd name="T25" fmla="*/ 75 h 108"/>
                  <a:gd name="T26" fmla="*/ 127 w 202"/>
                  <a:gd name="T27" fmla="*/ 77 h 108"/>
                  <a:gd name="T28" fmla="*/ 121 w 202"/>
                  <a:gd name="T29" fmla="*/ 62 h 108"/>
                  <a:gd name="T30" fmla="*/ 124 w 202"/>
                  <a:gd name="T31" fmla="*/ 48 h 108"/>
                  <a:gd name="T32" fmla="*/ 96 w 202"/>
                  <a:gd name="T33" fmla="*/ 44 h 108"/>
                  <a:gd name="T34" fmla="*/ 89 w 202"/>
                  <a:gd name="T35" fmla="*/ 46 h 108"/>
                  <a:gd name="T36" fmla="*/ 89 w 202"/>
                  <a:gd name="T37" fmla="*/ 64 h 108"/>
                  <a:gd name="T38" fmla="*/ 85 w 202"/>
                  <a:gd name="T39" fmla="*/ 72 h 108"/>
                  <a:gd name="T40" fmla="*/ 82 w 202"/>
                  <a:gd name="T41" fmla="*/ 79 h 108"/>
                  <a:gd name="T42" fmla="*/ 79 w 202"/>
                  <a:gd name="T43" fmla="*/ 84 h 108"/>
                  <a:gd name="T44" fmla="*/ 79 w 202"/>
                  <a:gd name="T45" fmla="*/ 98 h 108"/>
                  <a:gd name="T46" fmla="*/ 70 w 202"/>
                  <a:gd name="T47" fmla="*/ 102 h 108"/>
                  <a:gd name="T48" fmla="*/ 74 w 202"/>
                  <a:gd name="T49" fmla="*/ 93 h 108"/>
                  <a:gd name="T50" fmla="*/ 70 w 202"/>
                  <a:gd name="T51" fmla="*/ 85 h 108"/>
                  <a:gd name="T52" fmla="*/ 58 w 202"/>
                  <a:gd name="T53" fmla="*/ 80 h 108"/>
                  <a:gd name="T54" fmla="*/ 46 w 202"/>
                  <a:gd name="T55" fmla="*/ 76 h 108"/>
                  <a:gd name="T56" fmla="*/ 36 w 202"/>
                  <a:gd name="T57" fmla="*/ 68 h 108"/>
                  <a:gd name="T58" fmla="*/ 24 w 202"/>
                  <a:gd name="T59" fmla="*/ 59 h 108"/>
                  <a:gd name="T60" fmla="*/ 11 w 202"/>
                  <a:gd name="T61" fmla="*/ 53 h 108"/>
                  <a:gd name="T62" fmla="*/ 0 w 202"/>
                  <a:gd name="T63" fmla="*/ 42 h 108"/>
                  <a:gd name="T64" fmla="*/ 7 w 202"/>
                  <a:gd name="T65" fmla="*/ 3 h 108"/>
                  <a:gd name="T66" fmla="*/ 21 w 202"/>
                  <a:gd name="T67" fmla="*/ 2 h 108"/>
                  <a:gd name="T68" fmla="*/ 41 w 202"/>
                  <a:gd name="T69" fmla="*/ 2 h 108"/>
                  <a:gd name="T70" fmla="*/ 46 w 202"/>
                  <a:gd name="T71" fmla="*/ 16 h 108"/>
                  <a:gd name="T72" fmla="*/ 51 w 202"/>
                  <a:gd name="T73" fmla="*/ 25 h 108"/>
                  <a:gd name="T74" fmla="*/ 68 w 202"/>
                  <a:gd name="T75" fmla="*/ 28 h 108"/>
                  <a:gd name="T76" fmla="*/ 87 w 202"/>
                  <a:gd name="T77" fmla="*/ 27 h 108"/>
                  <a:gd name="T78" fmla="*/ 91 w 202"/>
                  <a:gd name="T79" fmla="*/ 29 h 108"/>
                  <a:gd name="T80" fmla="*/ 97 w 202"/>
                  <a:gd name="T81" fmla="*/ 28 h 108"/>
                  <a:gd name="T82" fmla="*/ 106 w 202"/>
                  <a:gd name="T83" fmla="*/ 30 h 108"/>
                  <a:gd name="T84" fmla="*/ 115 w 202"/>
                  <a:gd name="T85" fmla="*/ 32 h 108"/>
                  <a:gd name="T86" fmla="*/ 122 w 202"/>
                  <a:gd name="T87" fmla="*/ 36 h 108"/>
                  <a:gd name="T88" fmla="*/ 122 w 202"/>
                  <a:gd name="T89" fmla="*/ 36 h 108"/>
                  <a:gd name="T90" fmla="*/ 123 w 202"/>
                  <a:gd name="T91" fmla="*/ 36 h 108"/>
                  <a:gd name="T92" fmla="*/ 128 w 202"/>
                  <a:gd name="T93" fmla="*/ 39 h 108"/>
                  <a:gd name="T94" fmla="*/ 138 w 202"/>
                  <a:gd name="T95" fmla="*/ 41 h 108"/>
                  <a:gd name="T96" fmla="*/ 145 w 202"/>
                  <a:gd name="T97" fmla="*/ 47 h 108"/>
                  <a:gd name="T98" fmla="*/ 146 w 202"/>
                  <a:gd name="T99" fmla="*/ 60 h 108"/>
                  <a:gd name="T100" fmla="*/ 149 w 202"/>
                  <a:gd name="T101" fmla="*/ 68 h 108"/>
                  <a:gd name="T102" fmla="*/ 154 w 202"/>
                  <a:gd name="T103" fmla="*/ 53 h 108"/>
                  <a:gd name="T104" fmla="*/ 161 w 202"/>
                  <a:gd name="T105" fmla="*/ 52 h 108"/>
                  <a:gd name="T106" fmla="*/ 165 w 202"/>
                  <a:gd name="T107" fmla="*/ 56 h 108"/>
                  <a:gd name="T108" fmla="*/ 168 w 202"/>
                  <a:gd name="T109" fmla="*/ 66 h 108"/>
                  <a:gd name="T110" fmla="*/ 187 w 202"/>
                  <a:gd name="T111" fmla="*/ 65 h 108"/>
                  <a:gd name="T112" fmla="*/ 196 w 202"/>
                  <a:gd name="T113" fmla="*/ 63 h 1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2"/>
                  <a:gd name="T172" fmla="*/ 0 h 108"/>
                  <a:gd name="T173" fmla="*/ 202 w 202"/>
                  <a:gd name="T174" fmla="*/ 108 h 1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2" h="108">
                    <a:moveTo>
                      <a:pt x="196" y="63"/>
                    </a:moveTo>
                    <a:lnTo>
                      <a:pt x="197" y="67"/>
                    </a:lnTo>
                    <a:lnTo>
                      <a:pt x="199" y="71"/>
                    </a:lnTo>
                    <a:lnTo>
                      <a:pt x="202" y="77"/>
                    </a:lnTo>
                    <a:lnTo>
                      <a:pt x="202" y="78"/>
                    </a:lnTo>
                    <a:lnTo>
                      <a:pt x="197" y="84"/>
                    </a:lnTo>
                    <a:lnTo>
                      <a:pt x="198" y="89"/>
                    </a:lnTo>
                    <a:lnTo>
                      <a:pt x="196" y="94"/>
                    </a:lnTo>
                    <a:lnTo>
                      <a:pt x="181" y="92"/>
                    </a:lnTo>
                    <a:lnTo>
                      <a:pt x="170" y="94"/>
                    </a:lnTo>
                    <a:lnTo>
                      <a:pt x="161" y="96"/>
                    </a:lnTo>
                    <a:lnTo>
                      <a:pt x="159" y="100"/>
                    </a:lnTo>
                    <a:lnTo>
                      <a:pt x="150" y="100"/>
                    </a:lnTo>
                    <a:lnTo>
                      <a:pt x="138" y="101"/>
                    </a:lnTo>
                    <a:lnTo>
                      <a:pt x="121" y="108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9" y="96"/>
                    </a:lnTo>
                    <a:lnTo>
                      <a:pt x="116" y="89"/>
                    </a:lnTo>
                    <a:lnTo>
                      <a:pt x="112" y="84"/>
                    </a:lnTo>
                    <a:lnTo>
                      <a:pt x="107" y="82"/>
                    </a:lnTo>
                    <a:lnTo>
                      <a:pt x="103" y="77"/>
                    </a:lnTo>
                    <a:lnTo>
                      <a:pt x="105" y="75"/>
                    </a:lnTo>
                    <a:lnTo>
                      <a:pt x="106" y="72"/>
                    </a:lnTo>
                    <a:lnTo>
                      <a:pt x="113" y="71"/>
                    </a:lnTo>
                    <a:lnTo>
                      <a:pt x="117" y="75"/>
                    </a:lnTo>
                    <a:lnTo>
                      <a:pt x="123" y="82"/>
                    </a:lnTo>
                    <a:lnTo>
                      <a:pt x="127" y="77"/>
                    </a:lnTo>
                    <a:lnTo>
                      <a:pt x="126" y="68"/>
                    </a:lnTo>
                    <a:lnTo>
                      <a:pt x="121" y="62"/>
                    </a:lnTo>
                    <a:lnTo>
                      <a:pt x="125" y="51"/>
                    </a:lnTo>
                    <a:lnTo>
                      <a:pt x="124" y="48"/>
                    </a:lnTo>
                    <a:lnTo>
                      <a:pt x="109" y="44"/>
                    </a:lnTo>
                    <a:lnTo>
                      <a:pt x="96" y="44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55"/>
                    </a:lnTo>
                    <a:lnTo>
                      <a:pt x="89" y="64"/>
                    </a:lnTo>
                    <a:lnTo>
                      <a:pt x="83" y="65"/>
                    </a:lnTo>
                    <a:lnTo>
                      <a:pt x="85" y="72"/>
                    </a:lnTo>
                    <a:lnTo>
                      <a:pt x="80" y="76"/>
                    </a:lnTo>
                    <a:lnTo>
                      <a:pt x="82" y="79"/>
                    </a:lnTo>
                    <a:lnTo>
                      <a:pt x="83" y="81"/>
                    </a:lnTo>
                    <a:lnTo>
                      <a:pt x="79" y="84"/>
                    </a:lnTo>
                    <a:lnTo>
                      <a:pt x="79" y="92"/>
                    </a:lnTo>
                    <a:lnTo>
                      <a:pt x="79" y="98"/>
                    </a:lnTo>
                    <a:lnTo>
                      <a:pt x="77" y="102"/>
                    </a:lnTo>
                    <a:lnTo>
                      <a:pt x="70" y="102"/>
                    </a:lnTo>
                    <a:lnTo>
                      <a:pt x="74" y="98"/>
                    </a:lnTo>
                    <a:lnTo>
                      <a:pt x="74" y="93"/>
                    </a:lnTo>
                    <a:lnTo>
                      <a:pt x="71" y="88"/>
                    </a:lnTo>
                    <a:lnTo>
                      <a:pt x="70" y="85"/>
                    </a:lnTo>
                    <a:lnTo>
                      <a:pt x="63" y="80"/>
                    </a:lnTo>
                    <a:lnTo>
                      <a:pt x="58" y="80"/>
                    </a:lnTo>
                    <a:lnTo>
                      <a:pt x="54" y="81"/>
                    </a:lnTo>
                    <a:lnTo>
                      <a:pt x="46" y="76"/>
                    </a:lnTo>
                    <a:lnTo>
                      <a:pt x="43" y="71"/>
                    </a:lnTo>
                    <a:lnTo>
                      <a:pt x="36" y="68"/>
                    </a:lnTo>
                    <a:lnTo>
                      <a:pt x="33" y="62"/>
                    </a:lnTo>
                    <a:lnTo>
                      <a:pt x="24" y="59"/>
                    </a:lnTo>
                    <a:lnTo>
                      <a:pt x="16" y="54"/>
                    </a:lnTo>
                    <a:lnTo>
                      <a:pt x="11" y="53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6" y="9"/>
                    </a:lnTo>
                    <a:lnTo>
                      <a:pt x="7" y="3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6" y="7"/>
                    </a:lnTo>
                    <a:lnTo>
                      <a:pt x="46" y="16"/>
                    </a:lnTo>
                    <a:lnTo>
                      <a:pt x="45" y="22"/>
                    </a:lnTo>
                    <a:lnTo>
                      <a:pt x="51" y="25"/>
                    </a:lnTo>
                    <a:lnTo>
                      <a:pt x="62" y="27"/>
                    </a:lnTo>
                    <a:lnTo>
                      <a:pt x="68" y="28"/>
                    </a:lnTo>
                    <a:lnTo>
                      <a:pt x="77" y="27"/>
                    </a:lnTo>
                    <a:lnTo>
                      <a:pt x="87" y="27"/>
                    </a:lnTo>
                    <a:lnTo>
                      <a:pt x="89" y="28"/>
                    </a:lnTo>
                    <a:lnTo>
                      <a:pt x="91" y="29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102" y="28"/>
                    </a:lnTo>
                    <a:lnTo>
                      <a:pt x="106" y="30"/>
                    </a:lnTo>
                    <a:lnTo>
                      <a:pt x="109" y="32"/>
                    </a:lnTo>
                    <a:lnTo>
                      <a:pt x="115" y="32"/>
                    </a:lnTo>
                    <a:lnTo>
                      <a:pt x="117" y="33"/>
                    </a:lnTo>
                    <a:lnTo>
                      <a:pt x="122" y="36"/>
                    </a:lnTo>
                    <a:lnTo>
                      <a:pt x="123" y="36"/>
                    </a:lnTo>
                    <a:lnTo>
                      <a:pt x="125" y="37"/>
                    </a:lnTo>
                    <a:lnTo>
                      <a:pt x="128" y="39"/>
                    </a:lnTo>
                    <a:lnTo>
                      <a:pt x="136" y="38"/>
                    </a:lnTo>
                    <a:lnTo>
                      <a:pt x="138" y="41"/>
                    </a:lnTo>
                    <a:lnTo>
                      <a:pt x="143" y="45"/>
                    </a:lnTo>
                    <a:lnTo>
                      <a:pt x="145" y="47"/>
                    </a:lnTo>
                    <a:lnTo>
                      <a:pt x="144" y="54"/>
                    </a:lnTo>
                    <a:lnTo>
                      <a:pt x="146" y="60"/>
                    </a:lnTo>
                    <a:lnTo>
                      <a:pt x="146" y="66"/>
                    </a:lnTo>
                    <a:lnTo>
                      <a:pt x="149" y="68"/>
                    </a:lnTo>
                    <a:lnTo>
                      <a:pt x="152" y="67"/>
                    </a:lnTo>
                    <a:lnTo>
                      <a:pt x="154" y="53"/>
                    </a:lnTo>
                    <a:lnTo>
                      <a:pt x="157" y="53"/>
                    </a:lnTo>
                    <a:lnTo>
                      <a:pt x="161" y="52"/>
                    </a:lnTo>
                    <a:lnTo>
                      <a:pt x="164" y="54"/>
                    </a:lnTo>
                    <a:lnTo>
                      <a:pt x="165" y="56"/>
                    </a:lnTo>
                    <a:lnTo>
                      <a:pt x="163" y="62"/>
                    </a:lnTo>
                    <a:lnTo>
                      <a:pt x="168" y="66"/>
                    </a:lnTo>
                    <a:lnTo>
                      <a:pt x="175" y="66"/>
                    </a:lnTo>
                    <a:lnTo>
                      <a:pt x="187" y="65"/>
                    </a:lnTo>
                    <a:lnTo>
                      <a:pt x="193" y="63"/>
                    </a:lnTo>
                    <a:lnTo>
                      <a:pt x="196" y="63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104"/>
              <p:cNvSpPr>
                <a:spLocks noEditPoints="1"/>
              </p:cNvSpPr>
              <p:nvPr/>
            </p:nvSpPr>
            <p:spPr bwMode="auto">
              <a:xfrm>
                <a:off x="2447" y="540"/>
                <a:ext cx="1422" cy="701"/>
              </a:xfrm>
              <a:custGeom>
                <a:avLst/>
                <a:gdLst>
                  <a:gd name="T0" fmla="*/ 1023 w 1422"/>
                  <a:gd name="T1" fmla="*/ 96 h 701"/>
                  <a:gd name="T2" fmla="*/ 882 w 1422"/>
                  <a:gd name="T3" fmla="*/ 92 h 701"/>
                  <a:gd name="T4" fmla="*/ 791 w 1422"/>
                  <a:gd name="T5" fmla="*/ 37 h 701"/>
                  <a:gd name="T6" fmla="*/ 695 w 1422"/>
                  <a:gd name="T7" fmla="*/ 102 h 701"/>
                  <a:gd name="T8" fmla="*/ 674 w 1422"/>
                  <a:gd name="T9" fmla="*/ 119 h 701"/>
                  <a:gd name="T10" fmla="*/ 670 w 1422"/>
                  <a:gd name="T11" fmla="*/ 166 h 701"/>
                  <a:gd name="T12" fmla="*/ 616 w 1422"/>
                  <a:gd name="T13" fmla="*/ 238 h 701"/>
                  <a:gd name="T14" fmla="*/ 622 w 1422"/>
                  <a:gd name="T15" fmla="*/ 250 h 701"/>
                  <a:gd name="T16" fmla="*/ 720 w 1422"/>
                  <a:gd name="T17" fmla="*/ 222 h 701"/>
                  <a:gd name="T18" fmla="*/ 764 w 1422"/>
                  <a:gd name="T19" fmla="*/ 182 h 701"/>
                  <a:gd name="T20" fmla="*/ 839 w 1422"/>
                  <a:gd name="T21" fmla="*/ 169 h 701"/>
                  <a:gd name="T22" fmla="*/ 934 w 1422"/>
                  <a:gd name="T23" fmla="*/ 127 h 701"/>
                  <a:gd name="T24" fmla="*/ 1024 w 1422"/>
                  <a:gd name="T25" fmla="*/ 120 h 701"/>
                  <a:gd name="T26" fmla="*/ 1103 w 1422"/>
                  <a:gd name="T27" fmla="*/ 70 h 701"/>
                  <a:gd name="T28" fmla="*/ 1232 w 1422"/>
                  <a:gd name="T29" fmla="*/ 95 h 701"/>
                  <a:gd name="T30" fmla="*/ 1422 w 1422"/>
                  <a:gd name="T31" fmla="*/ 181 h 701"/>
                  <a:gd name="T32" fmla="*/ 1361 w 1422"/>
                  <a:gd name="T33" fmla="*/ 455 h 701"/>
                  <a:gd name="T34" fmla="*/ 1184 w 1422"/>
                  <a:gd name="T35" fmla="*/ 581 h 701"/>
                  <a:gd name="T36" fmla="*/ 989 w 1422"/>
                  <a:gd name="T37" fmla="*/ 672 h 701"/>
                  <a:gd name="T38" fmla="*/ 689 w 1422"/>
                  <a:gd name="T39" fmla="*/ 477 h 701"/>
                  <a:gd name="T40" fmla="*/ 498 w 1422"/>
                  <a:gd name="T41" fmla="*/ 689 h 701"/>
                  <a:gd name="T42" fmla="*/ 290 w 1422"/>
                  <a:gd name="T43" fmla="*/ 701 h 701"/>
                  <a:gd name="T44" fmla="*/ 310 w 1422"/>
                  <a:gd name="T45" fmla="*/ 651 h 701"/>
                  <a:gd name="T46" fmla="*/ 288 w 1422"/>
                  <a:gd name="T47" fmla="*/ 613 h 701"/>
                  <a:gd name="T48" fmla="*/ 294 w 1422"/>
                  <a:gd name="T49" fmla="*/ 602 h 701"/>
                  <a:gd name="T50" fmla="*/ 278 w 1422"/>
                  <a:gd name="T51" fmla="*/ 562 h 701"/>
                  <a:gd name="T52" fmla="*/ 270 w 1422"/>
                  <a:gd name="T53" fmla="*/ 539 h 701"/>
                  <a:gd name="T54" fmla="*/ 273 w 1422"/>
                  <a:gd name="T55" fmla="*/ 490 h 701"/>
                  <a:gd name="T56" fmla="*/ 215 w 1422"/>
                  <a:gd name="T57" fmla="*/ 471 h 701"/>
                  <a:gd name="T58" fmla="*/ 196 w 1422"/>
                  <a:gd name="T59" fmla="*/ 449 h 701"/>
                  <a:gd name="T60" fmla="*/ 254 w 1422"/>
                  <a:gd name="T61" fmla="*/ 400 h 701"/>
                  <a:gd name="T62" fmla="*/ 248 w 1422"/>
                  <a:gd name="T63" fmla="*/ 372 h 701"/>
                  <a:gd name="T64" fmla="*/ 196 w 1422"/>
                  <a:gd name="T65" fmla="*/ 418 h 701"/>
                  <a:gd name="T66" fmla="*/ 138 w 1422"/>
                  <a:gd name="T67" fmla="*/ 375 h 701"/>
                  <a:gd name="T68" fmla="*/ 150 w 1422"/>
                  <a:gd name="T69" fmla="*/ 325 h 701"/>
                  <a:gd name="T70" fmla="*/ 140 w 1422"/>
                  <a:gd name="T71" fmla="*/ 314 h 701"/>
                  <a:gd name="T72" fmla="*/ 110 w 1422"/>
                  <a:gd name="T73" fmla="*/ 295 h 701"/>
                  <a:gd name="T74" fmla="*/ 81 w 1422"/>
                  <a:gd name="T75" fmla="*/ 273 h 701"/>
                  <a:gd name="T76" fmla="*/ 40 w 1422"/>
                  <a:gd name="T77" fmla="*/ 246 h 701"/>
                  <a:gd name="T78" fmla="*/ 10 w 1422"/>
                  <a:gd name="T79" fmla="*/ 210 h 701"/>
                  <a:gd name="T80" fmla="*/ 11 w 1422"/>
                  <a:gd name="T81" fmla="*/ 160 h 701"/>
                  <a:gd name="T82" fmla="*/ 15 w 1422"/>
                  <a:gd name="T83" fmla="*/ 119 h 701"/>
                  <a:gd name="T84" fmla="*/ 2 w 1422"/>
                  <a:gd name="T85" fmla="*/ 79 h 701"/>
                  <a:gd name="T86" fmla="*/ 35 w 1422"/>
                  <a:gd name="T87" fmla="*/ 32 h 701"/>
                  <a:gd name="T88" fmla="*/ 30 w 1422"/>
                  <a:gd name="T89" fmla="*/ 0 h 701"/>
                  <a:gd name="T90" fmla="*/ 444 w 1422"/>
                  <a:gd name="T91" fmla="*/ 190 h 701"/>
                  <a:gd name="T92" fmla="*/ 517 w 1422"/>
                  <a:gd name="T93" fmla="*/ 247 h 701"/>
                  <a:gd name="T94" fmla="*/ 543 w 1422"/>
                  <a:gd name="T95" fmla="*/ 188 h 701"/>
                  <a:gd name="T96" fmla="*/ 601 w 1422"/>
                  <a:gd name="T97" fmla="*/ 117 h 701"/>
                  <a:gd name="T98" fmla="*/ 564 w 1422"/>
                  <a:gd name="T99" fmla="*/ 114 h 701"/>
                  <a:gd name="T100" fmla="*/ 520 w 1422"/>
                  <a:gd name="T101" fmla="*/ 127 h 701"/>
                  <a:gd name="T102" fmla="*/ 485 w 1422"/>
                  <a:gd name="T103" fmla="*/ 167 h 7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22"/>
                  <a:gd name="T157" fmla="*/ 0 h 701"/>
                  <a:gd name="T158" fmla="*/ 1422 w 1422"/>
                  <a:gd name="T159" fmla="*/ 701 h 70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22" h="701">
                    <a:moveTo>
                      <a:pt x="1123" y="26"/>
                    </a:moveTo>
                    <a:lnTo>
                      <a:pt x="1059" y="71"/>
                    </a:lnTo>
                    <a:lnTo>
                      <a:pt x="1023" y="96"/>
                    </a:lnTo>
                    <a:lnTo>
                      <a:pt x="978" y="107"/>
                    </a:lnTo>
                    <a:lnTo>
                      <a:pt x="927" y="107"/>
                    </a:lnTo>
                    <a:lnTo>
                      <a:pt x="882" y="92"/>
                    </a:lnTo>
                    <a:lnTo>
                      <a:pt x="841" y="58"/>
                    </a:lnTo>
                    <a:lnTo>
                      <a:pt x="810" y="43"/>
                    </a:lnTo>
                    <a:lnTo>
                      <a:pt x="791" y="37"/>
                    </a:lnTo>
                    <a:lnTo>
                      <a:pt x="749" y="50"/>
                    </a:lnTo>
                    <a:lnTo>
                      <a:pt x="729" y="78"/>
                    </a:lnTo>
                    <a:lnTo>
                      <a:pt x="695" y="102"/>
                    </a:lnTo>
                    <a:lnTo>
                      <a:pt x="670" y="102"/>
                    </a:lnTo>
                    <a:lnTo>
                      <a:pt x="671" y="114"/>
                    </a:lnTo>
                    <a:lnTo>
                      <a:pt x="674" y="119"/>
                    </a:lnTo>
                    <a:lnTo>
                      <a:pt x="684" y="136"/>
                    </a:lnTo>
                    <a:lnTo>
                      <a:pt x="670" y="166"/>
                    </a:lnTo>
                    <a:lnTo>
                      <a:pt x="653" y="203"/>
                    </a:lnTo>
                    <a:lnTo>
                      <a:pt x="644" y="220"/>
                    </a:lnTo>
                    <a:lnTo>
                      <a:pt x="616" y="238"/>
                    </a:lnTo>
                    <a:lnTo>
                      <a:pt x="583" y="251"/>
                    </a:lnTo>
                    <a:lnTo>
                      <a:pt x="594" y="268"/>
                    </a:lnTo>
                    <a:lnTo>
                      <a:pt x="622" y="250"/>
                    </a:lnTo>
                    <a:lnTo>
                      <a:pt x="671" y="225"/>
                    </a:lnTo>
                    <a:lnTo>
                      <a:pt x="692" y="226"/>
                    </a:lnTo>
                    <a:lnTo>
                      <a:pt x="720" y="222"/>
                    </a:lnTo>
                    <a:lnTo>
                      <a:pt x="732" y="214"/>
                    </a:lnTo>
                    <a:lnTo>
                      <a:pt x="755" y="192"/>
                    </a:lnTo>
                    <a:lnTo>
                      <a:pt x="764" y="182"/>
                    </a:lnTo>
                    <a:lnTo>
                      <a:pt x="792" y="180"/>
                    </a:lnTo>
                    <a:lnTo>
                      <a:pt x="817" y="180"/>
                    </a:lnTo>
                    <a:lnTo>
                      <a:pt x="839" y="169"/>
                    </a:lnTo>
                    <a:lnTo>
                      <a:pt x="873" y="157"/>
                    </a:lnTo>
                    <a:lnTo>
                      <a:pt x="904" y="130"/>
                    </a:lnTo>
                    <a:lnTo>
                      <a:pt x="934" y="127"/>
                    </a:lnTo>
                    <a:lnTo>
                      <a:pt x="972" y="142"/>
                    </a:lnTo>
                    <a:lnTo>
                      <a:pt x="1008" y="142"/>
                    </a:lnTo>
                    <a:lnTo>
                      <a:pt x="1024" y="120"/>
                    </a:lnTo>
                    <a:lnTo>
                      <a:pt x="1054" y="105"/>
                    </a:lnTo>
                    <a:lnTo>
                      <a:pt x="1076" y="99"/>
                    </a:lnTo>
                    <a:lnTo>
                      <a:pt x="1103" y="70"/>
                    </a:lnTo>
                    <a:lnTo>
                      <a:pt x="1141" y="37"/>
                    </a:lnTo>
                    <a:lnTo>
                      <a:pt x="1151" y="43"/>
                    </a:lnTo>
                    <a:lnTo>
                      <a:pt x="1232" y="95"/>
                    </a:lnTo>
                    <a:lnTo>
                      <a:pt x="1315" y="137"/>
                    </a:lnTo>
                    <a:lnTo>
                      <a:pt x="1371" y="166"/>
                    </a:lnTo>
                    <a:lnTo>
                      <a:pt x="1422" y="181"/>
                    </a:lnTo>
                    <a:lnTo>
                      <a:pt x="1372" y="320"/>
                    </a:lnTo>
                    <a:lnTo>
                      <a:pt x="1359" y="386"/>
                    </a:lnTo>
                    <a:lnTo>
                      <a:pt x="1361" y="455"/>
                    </a:lnTo>
                    <a:lnTo>
                      <a:pt x="1323" y="533"/>
                    </a:lnTo>
                    <a:lnTo>
                      <a:pt x="1257" y="570"/>
                    </a:lnTo>
                    <a:lnTo>
                      <a:pt x="1184" y="581"/>
                    </a:lnTo>
                    <a:lnTo>
                      <a:pt x="1074" y="607"/>
                    </a:lnTo>
                    <a:lnTo>
                      <a:pt x="999" y="651"/>
                    </a:lnTo>
                    <a:lnTo>
                      <a:pt x="989" y="672"/>
                    </a:lnTo>
                    <a:lnTo>
                      <a:pt x="868" y="596"/>
                    </a:lnTo>
                    <a:lnTo>
                      <a:pt x="787" y="530"/>
                    </a:lnTo>
                    <a:lnTo>
                      <a:pt x="689" y="477"/>
                    </a:lnTo>
                    <a:lnTo>
                      <a:pt x="634" y="513"/>
                    </a:lnTo>
                    <a:lnTo>
                      <a:pt x="580" y="549"/>
                    </a:lnTo>
                    <a:lnTo>
                      <a:pt x="498" y="689"/>
                    </a:lnTo>
                    <a:lnTo>
                      <a:pt x="375" y="692"/>
                    </a:lnTo>
                    <a:lnTo>
                      <a:pt x="330" y="698"/>
                    </a:lnTo>
                    <a:lnTo>
                      <a:pt x="290" y="701"/>
                    </a:lnTo>
                    <a:lnTo>
                      <a:pt x="289" y="693"/>
                    </a:lnTo>
                    <a:lnTo>
                      <a:pt x="292" y="665"/>
                    </a:lnTo>
                    <a:lnTo>
                      <a:pt x="310" y="651"/>
                    </a:lnTo>
                    <a:lnTo>
                      <a:pt x="344" y="610"/>
                    </a:lnTo>
                    <a:lnTo>
                      <a:pt x="320" y="602"/>
                    </a:lnTo>
                    <a:lnTo>
                      <a:pt x="288" y="613"/>
                    </a:lnTo>
                    <a:lnTo>
                      <a:pt x="254" y="602"/>
                    </a:lnTo>
                    <a:lnTo>
                      <a:pt x="254" y="589"/>
                    </a:lnTo>
                    <a:lnTo>
                      <a:pt x="294" y="602"/>
                    </a:lnTo>
                    <a:lnTo>
                      <a:pt x="302" y="587"/>
                    </a:lnTo>
                    <a:lnTo>
                      <a:pt x="297" y="559"/>
                    </a:lnTo>
                    <a:lnTo>
                      <a:pt x="278" y="562"/>
                    </a:lnTo>
                    <a:lnTo>
                      <a:pt x="242" y="562"/>
                    </a:lnTo>
                    <a:lnTo>
                      <a:pt x="247" y="558"/>
                    </a:lnTo>
                    <a:lnTo>
                      <a:pt x="270" y="539"/>
                    </a:lnTo>
                    <a:lnTo>
                      <a:pt x="295" y="530"/>
                    </a:lnTo>
                    <a:lnTo>
                      <a:pt x="297" y="511"/>
                    </a:lnTo>
                    <a:lnTo>
                      <a:pt x="273" y="490"/>
                    </a:lnTo>
                    <a:lnTo>
                      <a:pt x="242" y="469"/>
                    </a:lnTo>
                    <a:lnTo>
                      <a:pt x="223" y="471"/>
                    </a:lnTo>
                    <a:lnTo>
                      <a:pt x="215" y="471"/>
                    </a:lnTo>
                    <a:lnTo>
                      <a:pt x="196" y="473"/>
                    </a:lnTo>
                    <a:lnTo>
                      <a:pt x="187" y="468"/>
                    </a:lnTo>
                    <a:lnTo>
                      <a:pt x="196" y="449"/>
                    </a:lnTo>
                    <a:lnTo>
                      <a:pt x="219" y="427"/>
                    </a:lnTo>
                    <a:lnTo>
                      <a:pt x="246" y="407"/>
                    </a:lnTo>
                    <a:lnTo>
                      <a:pt x="254" y="400"/>
                    </a:lnTo>
                    <a:lnTo>
                      <a:pt x="263" y="389"/>
                    </a:lnTo>
                    <a:lnTo>
                      <a:pt x="265" y="373"/>
                    </a:lnTo>
                    <a:lnTo>
                      <a:pt x="248" y="372"/>
                    </a:lnTo>
                    <a:lnTo>
                      <a:pt x="215" y="391"/>
                    </a:lnTo>
                    <a:lnTo>
                      <a:pt x="202" y="410"/>
                    </a:lnTo>
                    <a:lnTo>
                      <a:pt x="196" y="418"/>
                    </a:lnTo>
                    <a:lnTo>
                      <a:pt x="169" y="411"/>
                    </a:lnTo>
                    <a:lnTo>
                      <a:pt x="150" y="397"/>
                    </a:lnTo>
                    <a:lnTo>
                      <a:pt x="138" y="375"/>
                    </a:lnTo>
                    <a:lnTo>
                      <a:pt x="142" y="366"/>
                    </a:lnTo>
                    <a:lnTo>
                      <a:pt x="147" y="334"/>
                    </a:lnTo>
                    <a:lnTo>
                      <a:pt x="150" y="325"/>
                    </a:lnTo>
                    <a:lnTo>
                      <a:pt x="146" y="318"/>
                    </a:lnTo>
                    <a:lnTo>
                      <a:pt x="145" y="317"/>
                    </a:lnTo>
                    <a:lnTo>
                      <a:pt x="140" y="314"/>
                    </a:lnTo>
                    <a:lnTo>
                      <a:pt x="125" y="307"/>
                    </a:lnTo>
                    <a:lnTo>
                      <a:pt x="110" y="295"/>
                    </a:lnTo>
                    <a:lnTo>
                      <a:pt x="109" y="294"/>
                    </a:lnTo>
                    <a:lnTo>
                      <a:pt x="101" y="275"/>
                    </a:lnTo>
                    <a:lnTo>
                      <a:pt x="81" y="273"/>
                    </a:lnTo>
                    <a:lnTo>
                      <a:pt x="76" y="253"/>
                    </a:lnTo>
                    <a:lnTo>
                      <a:pt x="60" y="257"/>
                    </a:lnTo>
                    <a:lnTo>
                      <a:pt x="40" y="246"/>
                    </a:lnTo>
                    <a:lnTo>
                      <a:pt x="26" y="233"/>
                    </a:lnTo>
                    <a:lnTo>
                      <a:pt x="19" y="219"/>
                    </a:lnTo>
                    <a:lnTo>
                      <a:pt x="10" y="210"/>
                    </a:lnTo>
                    <a:lnTo>
                      <a:pt x="4" y="193"/>
                    </a:lnTo>
                    <a:lnTo>
                      <a:pt x="4" y="174"/>
                    </a:lnTo>
                    <a:lnTo>
                      <a:pt x="11" y="160"/>
                    </a:lnTo>
                    <a:lnTo>
                      <a:pt x="20" y="144"/>
                    </a:lnTo>
                    <a:lnTo>
                      <a:pt x="22" y="129"/>
                    </a:lnTo>
                    <a:lnTo>
                      <a:pt x="15" y="119"/>
                    </a:lnTo>
                    <a:lnTo>
                      <a:pt x="10" y="112"/>
                    </a:lnTo>
                    <a:lnTo>
                      <a:pt x="0" y="97"/>
                    </a:lnTo>
                    <a:lnTo>
                      <a:pt x="2" y="79"/>
                    </a:lnTo>
                    <a:lnTo>
                      <a:pt x="7" y="61"/>
                    </a:lnTo>
                    <a:lnTo>
                      <a:pt x="26" y="42"/>
                    </a:lnTo>
                    <a:lnTo>
                      <a:pt x="35" y="32"/>
                    </a:lnTo>
                    <a:lnTo>
                      <a:pt x="35" y="13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1083" y="0"/>
                    </a:lnTo>
                    <a:lnTo>
                      <a:pt x="1123" y="26"/>
                    </a:lnTo>
                    <a:close/>
                    <a:moveTo>
                      <a:pt x="444" y="190"/>
                    </a:moveTo>
                    <a:lnTo>
                      <a:pt x="451" y="194"/>
                    </a:lnTo>
                    <a:lnTo>
                      <a:pt x="488" y="226"/>
                    </a:lnTo>
                    <a:lnTo>
                      <a:pt x="517" y="247"/>
                    </a:lnTo>
                    <a:lnTo>
                      <a:pt x="539" y="247"/>
                    </a:lnTo>
                    <a:lnTo>
                      <a:pt x="528" y="211"/>
                    </a:lnTo>
                    <a:lnTo>
                      <a:pt x="543" y="188"/>
                    </a:lnTo>
                    <a:lnTo>
                      <a:pt x="559" y="143"/>
                    </a:lnTo>
                    <a:lnTo>
                      <a:pt x="574" y="132"/>
                    </a:lnTo>
                    <a:lnTo>
                      <a:pt x="601" y="117"/>
                    </a:lnTo>
                    <a:lnTo>
                      <a:pt x="602" y="112"/>
                    </a:lnTo>
                    <a:lnTo>
                      <a:pt x="582" y="112"/>
                    </a:lnTo>
                    <a:lnTo>
                      <a:pt x="564" y="114"/>
                    </a:lnTo>
                    <a:lnTo>
                      <a:pt x="550" y="120"/>
                    </a:lnTo>
                    <a:lnTo>
                      <a:pt x="538" y="123"/>
                    </a:lnTo>
                    <a:lnTo>
                      <a:pt x="520" y="127"/>
                    </a:lnTo>
                    <a:lnTo>
                      <a:pt x="510" y="138"/>
                    </a:lnTo>
                    <a:lnTo>
                      <a:pt x="502" y="155"/>
                    </a:lnTo>
                    <a:lnTo>
                      <a:pt x="485" y="167"/>
                    </a:lnTo>
                    <a:lnTo>
                      <a:pt x="458" y="180"/>
                    </a:lnTo>
                    <a:lnTo>
                      <a:pt x="444" y="19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105"/>
              <p:cNvSpPr>
                <a:spLocks/>
              </p:cNvSpPr>
              <p:nvPr/>
            </p:nvSpPr>
            <p:spPr bwMode="auto">
              <a:xfrm>
                <a:off x="2959" y="1577"/>
                <a:ext cx="158" cy="113"/>
              </a:xfrm>
              <a:custGeom>
                <a:avLst/>
                <a:gdLst>
                  <a:gd name="T0" fmla="*/ 104 w 158"/>
                  <a:gd name="T1" fmla="*/ 16 h 113"/>
                  <a:gd name="T2" fmla="*/ 124 w 158"/>
                  <a:gd name="T3" fmla="*/ 18 h 113"/>
                  <a:gd name="T4" fmla="*/ 134 w 158"/>
                  <a:gd name="T5" fmla="*/ 18 h 113"/>
                  <a:gd name="T6" fmla="*/ 133 w 158"/>
                  <a:gd name="T7" fmla="*/ 20 h 113"/>
                  <a:gd name="T8" fmla="*/ 131 w 158"/>
                  <a:gd name="T9" fmla="*/ 31 h 113"/>
                  <a:gd name="T10" fmla="*/ 130 w 158"/>
                  <a:gd name="T11" fmla="*/ 38 h 113"/>
                  <a:gd name="T12" fmla="*/ 137 w 158"/>
                  <a:gd name="T13" fmla="*/ 43 h 113"/>
                  <a:gd name="T14" fmla="*/ 140 w 158"/>
                  <a:gd name="T15" fmla="*/ 53 h 113"/>
                  <a:gd name="T16" fmla="*/ 139 w 158"/>
                  <a:gd name="T17" fmla="*/ 61 h 113"/>
                  <a:gd name="T18" fmla="*/ 137 w 158"/>
                  <a:gd name="T19" fmla="*/ 73 h 113"/>
                  <a:gd name="T20" fmla="*/ 143 w 158"/>
                  <a:gd name="T21" fmla="*/ 77 h 113"/>
                  <a:gd name="T22" fmla="*/ 151 w 158"/>
                  <a:gd name="T23" fmla="*/ 83 h 113"/>
                  <a:gd name="T24" fmla="*/ 156 w 158"/>
                  <a:gd name="T25" fmla="*/ 89 h 113"/>
                  <a:gd name="T26" fmla="*/ 158 w 158"/>
                  <a:gd name="T27" fmla="*/ 93 h 113"/>
                  <a:gd name="T28" fmla="*/ 153 w 158"/>
                  <a:gd name="T29" fmla="*/ 102 h 113"/>
                  <a:gd name="T30" fmla="*/ 152 w 158"/>
                  <a:gd name="T31" fmla="*/ 103 h 113"/>
                  <a:gd name="T32" fmla="*/ 148 w 158"/>
                  <a:gd name="T33" fmla="*/ 106 h 113"/>
                  <a:gd name="T34" fmla="*/ 142 w 158"/>
                  <a:gd name="T35" fmla="*/ 103 h 113"/>
                  <a:gd name="T36" fmla="*/ 133 w 158"/>
                  <a:gd name="T37" fmla="*/ 102 h 113"/>
                  <a:gd name="T38" fmla="*/ 127 w 158"/>
                  <a:gd name="T39" fmla="*/ 107 h 113"/>
                  <a:gd name="T40" fmla="*/ 123 w 158"/>
                  <a:gd name="T41" fmla="*/ 111 h 113"/>
                  <a:gd name="T42" fmla="*/ 113 w 158"/>
                  <a:gd name="T43" fmla="*/ 113 h 113"/>
                  <a:gd name="T44" fmla="*/ 104 w 158"/>
                  <a:gd name="T45" fmla="*/ 110 h 113"/>
                  <a:gd name="T46" fmla="*/ 93 w 158"/>
                  <a:gd name="T47" fmla="*/ 104 h 113"/>
                  <a:gd name="T48" fmla="*/ 79 w 158"/>
                  <a:gd name="T49" fmla="*/ 106 h 113"/>
                  <a:gd name="T50" fmla="*/ 70 w 158"/>
                  <a:gd name="T51" fmla="*/ 102 h 113"/>
                  <a:gd name="T52" fmla="*/ 62 w 158"/>
                  <a:gd name="T53" fmla="*/ 102 h 113"/>
                  <a:gd name="T54" fmla="*/ 54 w 158"/>
                  <a:gd name="T55" fmla="*/ 103 h 113"/>
                  <a:gd name="T56" fmla="*/ 42 w 158"/>
                  <a:gd name="T57" fmla="*/ 102 h 113"/>
                  <a:gd name="T58" fmla="*/ 40 w 158"/>
                  <a:gd name="T59" fmla="*/ 97 h 113"/>
                  <a:gd name="T60" fmla="*/ 44 w 158"/>
                  <a:gd name="T61" fmla="*/ 89 h 113"/>
                  <a:gd name="T62" fmla="*/ 39 w 158"/>
                  <a:gd name="T63" fmla="*/ 81 h 113"/>
                  <a:gd name="T64" fmla="*/ 34 w 158"/>
                  <a:gd name="T65" fmla="*/ 73 h 113"/>
                  <a:gd name="T66" fmla="*/ 31 w 158"/>
                  <a:gd name="T67" fmla="*/ 65 h 113"/>
                  <a:gd name="T68" fmla="*/ 20 w 158"/>
                  <a:gd name="T69" fmla="*/ 54 h 113"/>
                  <a:gd name="T70" fmla="*/ 13 w 158"/>
                  <a:gd name="T71" fmla="*/ 47 h 113"/>
                  <a:gd name="T72" fmla="*/ 5 w 158"/>
                  <a:gd name="T73" fmla="*/ 41 h 113"/>
                  <a:gd name="T74" fmla="*/ 1 w 158"/>
                  <a:gd name="T75" fmla="*/ 31 h 113"/>
                  <a:gd name="T76" fmla="*/ 0 w 158"/>
                  <a:gd name="T77" fmla="*/ 15 h 113"/>
                  <a:gd name="T78" fmla="*/ 2 w 158"/>
                  <a:gd name="T79" fmla="*/ 6 h 113"/>
                  <a:gd name="T80" fmla="*/ 8 w 158"/>
                  <a:gd name="T81" fmla="*/ 1 h 113"/>
                  <a:gd name="T82" fmla="*/ 16 w 158"/>
                  <a:gd name="T83" fmla="*/ 0 h 113"/>
                  <a:gd name="T84" fmla="*/ 35 w 158"/>
                  <a:gd name="T85" fmla="*/ 5 h 113"/>
                  <a:gd name="T86" fmla="*/ 51 w 158"/>
                  <a:gd name="T87" fmla="*/ 15 h 113"/>
                  <a:gd name="T88" fmla="*/ 74 w 158"/>
                  <a:gd name="T89" fmla="*/ 20 h 113"/>
                  <a:gd name="T90" fmla="*/ 88 w 158"/>
                  <a:gd name="T91" fmla="*/ 19 h 113"/>
                  <a:gd name="T92" fmla="*/ 101 w 158"/>
                  <a:gd name="T93" fmla="*/ 20 h 113"/>
                  <a:gd name="T94" fmla="*/ 104 w 158"/>
                  <a:gd name="T95" fmla="*/ 16 h 11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8"/>
                  <a:gd name="T145" fmla="*/ 0 h 113"/>
                  <a:gd name="T146" fmla="*/ 158 w 158"/>
                  <a:gd name="T147" fmla="*/ 113 h 11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8" h="113">
                    <a:moveTo>
                      <a:pt x="104" y="16"/>
                    </a:moveTo>
                    <a:lnTo>
                      <a:pt x="124" y="18"/>
                    </a:lnTo>
                    <a:lnTo>
                      <a:pt x="134" y="18"/>
                    </a:lnTo>
                    <a:lnTo>
                      <a:pt x="133" y="20"/>
                    </a:lnTo>
                    <a:lnTo>
                      <a:pt x="131" y="31"/>
                    </a:lnTo>
                    <a:lnTo>
                      <a:pt x="130" y="38"/>
                    </a:lnTo>
                    <a:lnTo>
                      <a:pt x="137" y="43"/>
                    </a:lnTo>
                    <a:lnTo>
                      <a:pt x="140" y="53"/>
                    </a:lnTo>
                    <a:lnTo>
                      <a:pt x="139" y="61"/>
                    </a:lnTo>
                    <a:lnTo>
                      <a:pt x="137" y="73"/>
                    </a:lnTo>
                    <a:lnTo>
                      <a:pt x="143" y="77"/>
                    </a:lnTo>
                    <a:lnTo>
                      <a:pt x="151" y="83"/>
                    </a:lnTo>
                    <a:lnTo>
                      <a:pt x="156" y="89"/>
                    </a:lnTo>
                    <a:lnTo>
                      <a:pt x="158" y="93"/>
                    </a:lnTo>
                    <a:lnTo>
                      <a:pt x="153" y="102"/>
                    </a:lnTo>
                    <a:lnTo>
                      <a:pt x="152" y="103"/>
                    </a:lnTo>
                    <a:lnTo>
                      <a:pt x="148" y="106"/>
                    </a:lnTo>
                    <a:lnTo>
                      <a:pt x="142" y="103"/>
                    </a:lnTo>
                    <a:lnTo>
                      <a:pt x="133" y="102"/>
                    </a:lnTo>
                    <a:lnTo>
                      <a:pt x="127" y="107"/>
                    </a:lnTo>
                    <a:lnTo>
                      <a:pt x="123" y="111"/>
                    </a:lnTo>
                    <a:lnTo>
                      <a:pt x="113" y="113"/>
                    </a:lnTo>
                    <a:lnTo>
                      <a:pt x="104" y="110"/>
                    </a:lnTo>
                    <a:lnTo>
                      <a:pt x="93" y="104"/>
                    </a:lnTo>
                    <a:lnTo>
                      <a:pt x="79" y="106"/>
                    </a:lnTo>
                    <a:lnTo>
                      <a:pt x="70" y="102"/>
                    </a:lnTo>
                    <a:lnTo>
                      <a:pt x="62" y="102"/>
                    </a:lnTo>
                    <a:lnTo>
                      <a:pt x="54" y="103"/>
                    </a:lnTo>
                    <a:lnTo>
                      <a:pt x="42" y="102"/>
                    </a:lnTo>
                    <a:lnTo>
                      <a:pt x="40" y="97"/>
                    </a:lnTo>
                    <a:lnTo>
                      <a:pt x="44" y="89"/>
                    </a:lnTo>
                    <a:lnTo>
                      <a:pt x="39" y="81"/>
                    </a:lnTo>
                    <a:lnTo>
                      <a:pt x="34" y="73"/>
                    </a:lnTo>
                    <a:lnTo>
                      <a:pt x="31" y="65"/>
                    </a:lnTo>
                    <a:lnTo>
                      <a:pt x="20" y="54"/>
                    </a:lnTo>
                    <a:lnTo>
                      <a:pt x="13" y="47"/>
                    </a:lnTo>
                    <a:lnTo>
                      <a:pt x="5" y="41"/>
                    </a:lnTo>
                    <a:lnTo>
                      <a:pt x="1" y="31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6" y="0"/>
                    </a:lnTo>
                    <a:lnTo>
                      <a:pt x="35" y="5"/>
                    </a:lnTo>
                    <a:lnTo>
                      <a:pt x="51" y="15"/>
                    </a:lnTo>
                    <a:lnTo>
                      <a:pt x="74" y="20"/>
                    </a:lnTo>
                    <a:lnTo>
                      <a:pt x="88" y="19"/>
                    </a:lnTo>
                    <a:lnTo>
                      <a:pt x="101" y="20"/>
                    </a:lnTo>
                    <a:lnTo>
                      <a:pt x="104" y="16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7" name="Freeform 106"/>
              <p:cNvSpPr>
                <a:spLocks/>
              </p:cNvSpPr>
              <p:nvPr/>
            </p:nvSpPr>
            <p:spPr bwMode="auto">
              <a:xfrm>
                <a:off x="1254" y="889"/>
                <a:ext cx="215" cy="221"/>
              </a:xfrm>
              <a:custGeom>
                <a:avLst/>
                <a:gdLst>
                  <a:gd name="T0" fmla="*/ 88 w 215"/>
                  <a:gd name="T1" fmla="*/ 4 h 221"/>
                  <a:gd name="T2" fmla="*/ 79 w 215"/>
                  <a:gd name="T3" fmla="*/ 19 h 221"/>
                  <a:gd name="T4" fmla="*/ 93 w 215"/>
                  <a:gd name="T5" fmla="*/ 24 h 221"/>
                  <a:gd name="T6" fmla="*/ 103 w 215"/>
                  <a:gd name="T7" fmla="*/ 29 h 221"/>
                  <a:gd name="T8" fmla="*/ 121 w 215"/>
                  <a:gd name="T9" fmla="*/ 36 h 221"/>
                  <a:gd name="T10" fmla="*/ 128 w 215"/>
                  <a:gd name="T11" fmla="*/ 57 h 221"/>
                  <a:gd name="T12" fmla="*/ 136 w 215"/>
                  <a:gd name="T13" fmla="*/ 70 h 221"/>
                  <a:gd name="T14" fmla="*/ 141 w 215"/>
                  <a:gd name="T15" fmla="*/ 81 h 221"/>
                  <a:gd name="T16" fmla="*/ 159 w 215"/>
                  <a:gd name="T17" fmla="*/ 90 h 221"/>
                  <a:gd name="T18" fmla="*/ 198 w 215"/>
                  <a:gd name="T19" fmla="*/ 106 h 221"/>
                  <a:gd name="T20" fmla="*/ 215 w 215"/>
                  <a:gd name="T21" fmla="*/ 113 h 221"/>
                  <a:gd name="T22" fmla="*/ 202 w 215"/>
                  <a:gd name="T23" fmla="*/ 150 h 221"/>
                  <a:gd name="T24" fmla="*/ 213 w 215"/>
                  <a:gd name="T25" fmla="*/ 155 h 221"/>
                  <a:gd name="T26" fmla="*/ 196 w 215"/>
                  <a:gd name="T27" fmla="*/ 169 h 221"/>
                  <a:gd name="T28" fmla="*/ 186 w 215"/>
                  <a:gd name="T29" fmla="*/ 166 h 221"/>
                  <a:gd name="T30" fmla="*/ 154 w 215"/>
                  <a:gd name="T31" fmla="*/ 158 h 221"/>
                  <a:gd name="T32" fmla="*/ 146 w 215"/>
                  <a:gd name="T33" fmla="*/ 158 h 221"/>
                  <a:gd name="T34" fmla="*/ 152 w 215"/>
                  <a:gd name="T35" fmla="*/ 133 h 221"/>
                  <a:gd name="T36" fmla="*/ 154 w 215"/>
                  <a:gd name="T37" fmla="*/ 124 h 221"/>
                  <a:gd name="T38" fmla="*/ 135 w 215"/>
                  <a:gd name="T39" fmla="*/ 118 h 221"/>
                  <a:gd name="T40" fmla="*/ 132 w 215"/>
                  <a:gd name="T41" fmla="*/ 118 h 221"/>
                  <a:gd name="T42" fmla="*/ 140 w 215"/>
                  <a:gd name="T43" fmla="*/ 84 h 221"/>
                  <a:gd name="T44" fmla="*/ 110 w 215"/>
                  <a:gd name="T45" fmla="*/ 72 h 221"/>
                  <a:gd name="T46" fmla="*/ 103 w 215"/>
                  <a:gd name="T47" fmla="*/ 89 h 221"/>
                  <a:gd name="T48" fmla="*/ 98 w 215"/>
                  <a:gd name="T49" fmla="*/ 105 h 221"/>
                  <a:gd name="T50" fmla="*/ 92 w 215"/>
                  <a:gd name="T51" fmla="*/ 113 h 221"/>
                  <a:gd name="T52" fmla="*/ 90 w 215"/>
                  <a:gd name="T53" fmla="*/ 118 h 221"/>
                  <a:gd name="T54" fmla="*/ 90 w 215"/>
                  <a:gd name="T55" fmla="*/ 119 h 221"/>
                  <a:gd name="T56" fmla="*/ 87 w 215"/>
                  <a:gd name="T57" fmla="*/ 125 h 221"/>
                  <a:gd name="T58" fmla="*/ 94 w 215"/>
                  <a:gd name="T59" fmla="*/ 127 h 221"/>
                  <a:gd name="T60" fmla="*/ 112 w 215"/>
                  <a:gd name="T61" fmla="*/ 133 h 221"/>
                  <a:gd name="T62" fmla="*/ 128 w 215"/>
                  <a:gd name="T63" fmla="*/ 138 h 221"/>
                  <a:gd name="T64" fmla="*/ 125 w 215"/>
                  <a:gd name="T65" fmla="*/ 155 h 221"/>
                  <a:gd name="T66" fmla="*/ 124 w 215"/>
                  <a:gd name="T67" fmla="*/ 169 h 221"/>
                  <a:gd name="T68" fmla="*/ 117 w 215"/>
                  <a:gd name="T69" fmla="*/ 194 h 221"/>
                  <a:gd name="T70" fmla="*/ 83 w 215"/>
                  <a:gd name="T71" fmla="*/ 184 h 221"/>
                  <a:gd name="T72" fmla="*/ 63 w 215"/>
                  <a:gd name="T73" fmla="*/ 182 h 221"/>
                  <a:gd name="T74" fmla="*/ 61 w 215"/>
                  <a:gd name="T75" fmla="*/ 213 h 221"/>
                  <a:gd name="T76" fmla="*/ 48 w 215"/>
                  <a:gd name="T77" fmla="*/ 213 h 221"/>
                  <a:gd name="T78" fmla="*/ 9 w 215"/>
                  <a:gd name="T79" fmla="*/ 205 h 221"/>
                  <a:gd name="T80" fmla="*/ 8 w 215"/>
                  <a:gd name="T81" fmla="*/ 201 h 221"/>
                  <a:gd name="T82" fmla="*/ 12 w 215"/>
                  <a:gd name="T83" fmla="*/ 128 h 221"/>
                  <a:gd name="T84" fmla="*/ 54 w 215"/>
                  <a:gd name="T85" fmla="*/ 115 h 221"/>
                  <a:gd name="T86" fmla="*/ 65 w 215"/>
                  <a:gd name="T87" fmla="*/ 97 h 221"/>
                  <a:gd name="T88" fmla="*/ 40 w 215"/>
                  <a:gd name="T89" fmla="*/ 82 h 221"/>
                  <a:gd name="T90" fmla="*/ 40 w 215"/>
                  <a:gd name="T91" fmla="*/ 61 h 221"/>
                  <a:gd name="T92" fmla="*/ 48 w 215"/>
                  <a:gd name="T93" fmla="*/ 47 h 221"/>
                  <a:gd name="T94" fmla="*/ 56 w 215"/>
                  <a:gd name="T95" fmla="*/ 29 h 221"/>
                  <a:gd name="T96" fmla="*/ 65 w 215"/>
                  <a:gd name="T97" fmla="*/ 20 h 221"/>
                  <a:gd name="T98" fmla="*/ 69 w 215"/>
                  <a:gd name="T99" fmla="*/ 6 h 221"/>
                  <a:gd name="T100" fmla="*/ 79 w 215"/>
                  <a:gd name="T101" fmla="*/ 2 h 221"/>
                  <a:gd name="T102" fmla="*/ 88 w 215"/>
                  <a:gd name="T103" fmla="*/ 3 h 2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221"/>
                  <a:gd name="T158" fmla="*/ 215 w 215"/>
                  <a:gd name="T159" fmla="*/ 221 h 2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221">
                    <a:moveTo>
                      <a:pt x="89" y="5"/>
                    </a:moveTo>
                    <a:lnTo>
                      <a:pt x="88" y="4"/>
                    </a:lnTo>
                    <a:lnTo>
                      <a:pt x="83" y="12"/>
                    </a:lnTo>
                    <a:lnTo>
                      <a:pt x="79" y="19"/>
                    </a:lnTo>
                    <a:lnTo>
                      <a:pt x="83" y="21"/>
                    </a:lnTo>
                    <a:lnTo>
                      <a:pt x="93" y="24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6" y="31"/>
                    </a:lnTo>
                    <a:lnTo>
                      <a:pt x="121" y="36"/>
                    </a:lnTo>
                    <a:lnTo>
                      <a:pt x="131" y="40"/>
                    </a:lnTo>
                    <a:lnTo>
                      <a:pt x="128" y="57"/>
                    </a:lnTo>
                    <a:lnTo>
                      <a:pt x="137" y="60"/>
                    </a:lnTo>
                    <a:lnTo>
                      <a:pt x="136" y="70"/>
                    </a:lnTo>
                    <a:lnTo>
                      <a:pt x="141" y="75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59" y="90"/>
                    </a:lnTo>
                    <a:lnTo>
                      <a:pt x="180" y="98"/>
                    </a:lnTo>
                    <a:lnTo>
                      <a:pt x="198" y="106"/>
                    </a:lnTo>
                    <a:lnTo>
                      <a:pt x="213" y="111"/>
                    </a:lnTo>
                    <a:lnTo>
                      <a:pt x="215" y="113"/>
                    </a:lnTo>
                    <a:lnTo>
                      <a:pt x="210" y="129"/>
                    </a:lnTo>
                    <a:lnTo>
                      <a:pt x="202" y="150"/>
                    </a:lnTo>
                    <a:lnTo>
                      <a:pt x="202" y="153"/>
                    </a:lnTo>
                    <a:lnTo>
                      <a:pt x="213" y="155"/>
                    </a:lnTo>
                    <a:lnTo>
                      <a:pt x="208" y="171"/>
                    </a:lnTo>
                    <a:lnTo>
                      <a:pt x="196" y="169"/>
                    </a:lnTo>
                    <a:lnTo>
                      <a:pt x="193" y="167"/>
                    </a:lnTo>
                    <a:lnTo>
                      <a:pt x="186" y="166"/>
                    </a:lnTo>
                    <a:lnTo>
                      <a:pt x="166" y="161"/>
                    </a:lnTo>
                    <a:lnTo>
                      <a:pt x="154" y="158"/>
                    </a:lnTo>
                    <a:lnTo>
                      <a:pt x="146" y="158"/>
                    </a:lnTo>
                    <a:lnTo>
                      <a:pt x="150" y="146"/>
                    </a:lnTo>
                    <a:lnTo>
                      <a:pt x="152" y="133"/>
                    </a:lnTo>
                    <a:lnTo>
                      <a:pt x="154" y="125"/>
                    </a:lnTo>
                    <a:lnTo>
                      <a:pt x="154" y="124"/>
                    </a:lnTo>
                    <a:lnTo>
                      <a:pt x="146" y="122"/>
                    </a:lnTo>
                    <a:lnTo>
                      <a:pt x="135" y="118"/>
                    </a:lnTo>
                    <a:lnTo>
                      <a:pt x="133" y="118"/>
                    </a:lnTo>
                    <a:lnTo>
                      <a:pt x="132" y="118"/>
                    </a:lnTo>
                    <a:lnTo>
                      <a:pt x="139" y="90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10" y="72"/>
                    </a:lnTo>
                    <a:lnTo>
                      <a:pt x="107" y="82"/>
                    </a:lnTo>
                    <a:lnTo>
                      <a:pt x="103" y="89"/>
                    </a:lnTo>
                    <a:lnTo>
                      <a:pt x="100" y="98"/>
                    </a:lnTo>
                    <a:lnTo>
                      <a:pt x="98" y="105"/>
                    </a:lnTo>
                    <a:lnTo>
                      <a:pt x="94" y="110"/>
                    </a:lnTo>
                    <a:lnTo>
                      <a:pt x="92" y="113"/>
                    </a:lnTo>
                    <a:lnTo>
                      <a:pt x="91" y="117"/>
                    </a:lnTo>
                    <a:lnTo>
                      <a:pt x="90" y="118"/>
                    </a:lnTo>
                    <a:lnTo>
                      <a:pt x="89" y="119"/>
                    </a:lnTo>
                    <a:lnTo>
                      <a:pt x="90" y="119"/>
                    </a:lnTo>
                    <a:lnTo>
                      <a:pt x="88" y="122"/>
                    </a:lnTo>
                    <a:lnTo>
                      <a:pt x="87" y="125"/>
                    </a:lnTo>
                    <a:lnTo>
                      <a:pt x="87" y="128"/>
                    </a:lnTo>
                    <a:lnTo>
                      <a:pt x="94" y="127"/>
                    </a:lnTo>
                    <a:lnTo>
                      <a:pt x="101" y="129"/>
                    </a:lnTo>
                    <a:lnTo>
                      <a:pt x="112" y="133"/>
                    </a:lnTo>
                    <a:lnTo>
                      <a:pt x="122" y="136"/>
                    </a:lnTo>
                    <a:lnTo>
                      <a:pt x="128" y="138"/>
                    </a:lnTo>
                    <a:lnTo>
                      <a:pt x="125" y="155"/>
                    </a:lnTo>
                    <a:lnTo>
                      <a:pt x="124" y="164"/>
                    </a:lnTo>
                    <a:lnTo>
                      <a:pt x="124" y="169"/>
                    </a:lnTo>
                    <a:lnTo>
                      <a:pt x="123" y="169"/>
                    </a:lnTo>
                    <a:lnTo>
                      <a:pt x="117" y="194"/>
                    </a:lnTo>
                    <a:lnTo>
                      <a:pt x="99" y="189"/>
                    </a:lnTo>
                    <a:lnTo>
                      <a:pt x="83" y="184"/>
                    </a:lnTo>
                    <a:lnTo>
                      <a:pt x="63" y="179"/>
                    </a:lnTo>
                    <a:lnTo>
                      <a:pt x="63" y="182"/>
                    </a:lnTo>
                    <a:lnTo>
                      <a:pt x="61" y="197"/>
                    </a:lnTo>
                    <a:lnTo>
                      <a:pt x="61" y="213"/>
                    </a:lnTo>
                    <a:lnTo>
                      <a:pt x="61" y="221"/>
                    </a:lnTo>
                    <a:lnTo>
                      <a:pt x="48" y="213"/>
                    </a:lnTo>
                    <a:lnTo>
                      <a:pt x="21" y="207"/>
                    </a:lnTo>
                    <a:lnTo>
                      <a:pt x="9" y="205"/>
                    </a:lnTo>
                    <a:lnTo>
                      <a:pt x="9" y="204"/>
                    </a:lnTo>
                    <a:lnTo>
                      <a:pt x="8" y="201"/>
                    </a:lnTo>
                    <a:lnTo>
                      <a:pt x="0" y="128"/>
                    </a:lnTo>
                    <a:lnTo>
                      <a:pt x="12" y="128"/>
                    </a:lnTo>
                    <a:lnTo>
                      <a:pt x="23" y="124"/>
                    </a:lnTo>
                    <a:lnTo>
                      <a:pt x="54" y="115"/>
                    </a:lnTo>
                    <a:lnTo>
                      <a:pt x="64" y="112"/>
                    </a:lnTo>
                    <a:lnTo>
                      <a:pt x="65" y="97"/>
                    </a:lnTo>
                    <a:lnTo>
                      <a:pt x="63" y="96"/>
                    </a:lnTo>
                    <a:lnTo>
                      <a:pt x="40" y="82"/>
                    </a:lnTo>
                    <a:lnTo>
                      <a:pt x="40" y="61"/>
                    </a:lnTo>
                    <a:lnTo>
                      <a:pt x="44" y="59"/>
                    </a:lnTo>
                    <a:lnTo>
                      <a:pt x="48" y="47"/>
                    </a:lnTo>
                    <a:lnTo>
                      <a:pt x="48" y="38"/>
                    </a:lnTo>
                    <a:lnTo>
                      <a:pt x="56" y="29"/>
                    </a:lnTo>
                    <a:lnTo>
                      <a:pt x="63" y="23"/>
                    </a:lnTo>
                    <a:lnTo>
                      <a:pt x="65" y="20"/>
                    </a:lnTo>
                    <a:lnTo>
                      <a:pt x="63" y="13"/>
                    </a:lnTo>
                    <a:lnTo>
                      <a:pt x="69" y="6"/>
                    </a:lnTo>
                    <a:lnTo>
                      <a:pt x="73" y="1"/>
                    </a:lnTo>
                    <a:lnTo>
                      <a:pt x="79" y="2"/>
                    </a:lnTo>
                    <a:lnTo>
                      <a:pt x="85" y="0"/>
                    </a:lnTo>
                    <a:lnTo>
                      <a:pt x="88" y="3"/>
                    </a:lnTo>
                    <a:lnTo>
                      <a:pt x="89" y="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107"/>
              <p:cNvSpPr>
                <a:spLocks noEditPoints="1"/>
              </p:cNvSpPr>
              <p:nvPr/>
            </p:nvSpPr>
            <p:spPr bwMode="auto">
              <a:xfrm>
                <a:off x="1315" y="925"/>
                <a:ext cx="228" cy="195"/>
              </a:xfrm>
              <a:custGeom>
                <a:avLst/>
                <a:gdLst>
                  <a:gd name="T0" fmla="*/ 84 w 228"/>
                  <a:gd name="T1" fmla="*/ 122 h 195"/>
                  <a:gd name="T2" fmla="*/ 75 w 228"/>
                  <a:gd name="T3" fmla="*/ 122 h 195"/>
                  <a:gd name="T4" fmla="*/ 77 w 228"/>
                  <a:gd name="T5" fmla="*/ 134 h 195"/>
                  <a:gd name="T6" fmla="*/ 74 w 228"/>
                  <a:gd name="T7" fmla="*/ 148 h 195"/>
                  <a:gd name="T8" fmla="*/ 66 w 228"/>
                  <a:gd name="T9" fmla="*/ 164 h 195"/>
                  <a:gd name="T10" fmla="*/ 60 w 228"/>
                  <a:gd name="T11" fmla="*/ 176 h 195"/>
                  <a:gd name="T12" fmla="*/ 51 w 228"/>
                  <a:gd name="T13" fmla="*/ 178 h 195"/>
                  <a:gd name="T14" fmla="*/ 48 w 228"/>
                  <a:gd name="T15" fmla="*/ 178 h 195"/>
                  <a:gd name="T16" fmla="*/ 42 w 228"/>
                  <a:gd name="T17" fmla="*/ 178 h 195"/>
                  <a:gd name="T18" fmla="*/ 38 w 228"/>
                  <a:gd name="T19" fmla="*/ 193 h 195"/>
                  <a:gd name="T20" fmla="*/ 0 w 228"/>
                  <a:gd name="T21" fmla="*/ 185 h 195"/>
                  <a:gd name="T22" fmla="*/ 0 w 228"/>
                  <a:gd name="T23" fmla="*/ 161 h 195"/>
                  <a:gd name="T24" fmla="*/ 2 w 228"/>
                  <a:gd name="T25" fmla="*/ 143 h 195"/>
                  <a:gd name="T26" fmla="*/ 38 w 228"/>
                  <a:gd name="T27" fmla="*/ 153 h 195"/>
                  <a:gd name="T28" fmla="*/ 62 w 228"/>
                  <a:gd name="T29" fmla="*/ 133 h 195"/>
                  <a:gd name="T30" fmla="*/ 63 w 228"/>
                  <a:gd name="T31" fmla="*/ 128 h 195"/>
                  <a:gd name="T32" fmla="*/ 67 w 228"/>
                  <a:gd name="T33" fmla="*/ 102 h 195"/>
                  <a:gd name="T34" fmla="*/ 61 w 228"/>
                  <a:gd name="T35" fmla="*/ 100 h 195"/>
                  <a:gd name="T36" fmla="*/ 40 w 228"/>
                  <a:gd name="T37" fmla="*/ 93 h 195"/>
                  <a:gd name="T38" fmla="*/ 26 w 228"/>
                  <a:gd name="T39" fmla="*/ 92 h 195"/>
                  <a:gd name="T40" fmla="*/ 27 w 228"/>
                  <a:gd name="T41" fmla="*/ 86 h 195"/>
                  <a:gd name="T42" fmla="*/ 28 w 228"/>
                  <a:gd name="T43" fmla="*/ 83 h 195"/>
                  <a:gd name="T44" fmla="*/ 30 w 228"/>
                  <a:gd name="T45" fmla="*/ 81 h 195"/>
                  <a:gd name="T46" fmla="*/ 33 w 228"/>
                  <a:gd name="T47" fmla="*/ 74 h 195"/>
                  <a:gd name="T48" fmla="*/ 39 w 228"/>
                  <a:gd name="T49" fmla="*/ 62 h 195"/>
                  <a:gd name="T50" fmla="*/ 46 w 228"/>
                  <a:gd name="T51" fmla="*/ 46 h 195"/>
                  <a:gd name="T52" fmla="*/ 78 w 228"/>
                  <a:gd name="T53" fmla="*/ 48 h 195"/>
                  <a:gd name="T54" fmla="*/ 78 w 228"/>
                  <a:gd name="T55" fmla="*/ 54 h 195"/>
                  <a:gd name="T56" fmla="*/ 72 w 228"/>
                  <a:gd name="T57" fmla="*/ 82 h 195"/>
                  <a:gd name="T58" fmla="*/ 85 w 228"/>
                  <a:gd name="T59" fmla="*/ 86 h 195"/>
                  <a:gd name="T60" fmla="*/ 93 w 228"/>
                  <a:gd name="T61" fmla="*/ 89 h 195"/>
                  <a:gd name="T62" fmla="*/ 89 w 228"/>
                  <a:gd name="T63" fmla="*/ 110 h 195"/>
                  <a:gd name="T64" fmla="*/ 193 w 228"/>
                  <a:gd name="T65" fmla="*/ 4 h 195"/>
                  <a:gd name="T66" fmla="*/ 186 w 228"/>
                  <a:gd name="T67" fmla="*/ 20 h 195"/>
                  <a:gd name="T68" fmla="*/ 216 w 228"/>
                  <a:gd name="T69" fmla="*/ 47 h 195"/>
                  <a:gd name="T70" fmla="*/ 205 w 228"/>
                  <a:gd name="T71" fmla="*/ 50 h 195"/>
                  <a:gd name="T72" fmla="*/ 204 w 228"/>
                  <a:gd name="T73" fmla="*/ 62 h 195"/>
                  <a:gd name="T74" fmla="*/ 211 w 228"/>
                  <a:gd name="T75" fmla="*/ 74 h 195"/>
                  <a:gd name="T76" fmla="*/ 217 w 228"/>
                  <a:gd name="T77" fmla="*/ 83 h 195"/>
                  <a:gd name="T78" fmla="*/ 228 w 228"/>
                  <a:gd name="T79" fmla="*/ 92 h 195"/>
                  <a:gd name="T80" fmla="*/ 215 w 228"/>
                  <a:gd name="T81" fmla="*/ 118 h 195"/>
                  <a:gd name="T82" fmla="*/ 204 w 228"/>
                  <a:gd name="T83" fmla="*/ 140 h 195"/>
                  <a:gd name="T84" fmla="*/ 194 w 228"/>
                  <a:gd name="T85" fmla="*/ 146 h 195"/>
                  <a:gd name="T86" fmla="*/ 183 w 228"/>
                  <a:gd name="T87" fmla="*/ 139 h 195"/>
                  <a:gd name="T88" fmla="*/ 147 w 228"/>
                  <a:gd name="T89" fmla="*/ 135 h 195"/>
                  <a:gd name="T90" fmla="*/ 141 w 228"/>
                  <a:gd name="T91" fmla="*/ 117 h 195"/>
                  <a:gd name="T92" fmla="*/ 149 w 228"/>
                  <a:gd name="T93" fmla="*/ 93 h 195"/>
                  <a:gd name="T94" fmla="*/ 154 w 228"/>
                  <a:gd name="T95" fmla="*/ 76 h 195"/>
                  <a:gd name="T96" fmla="*/ 171 w 228"/>
                  <a:gd name="T97" fmla="*/ 82 h 195"/>
                  <a:gd name="T98" fmla="*/ 179 w 228"/>
                  <a:gd name="T99" fmla="*/ 76 h 195"/>
                  <a:gd name="T100" fmla="*/ 189 w 228"/>
                  <a:gd name="T101" fmla="*/ 76 h 195"/>
                  <a:gd name="T102" fmla="*/ 195 w 228"/>
                  <a:gd name="T103" fmla="*/ 66 h 195"/>
                  <a:gd name="T104" fmla="*/ 193 w 228"/>
                  <a:gd name="T105" fmla="*/ 43 h 195"/>
                  <a:gd name="T106" fmla="*/ 189 w 228"/>
                  <a:gd name="T107" fmla="*/ 0 h 1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8"/>
                  <a:gd name="T163" fmla="*/ 0 h 195"/>
                  <a:gd name="T164" fmla="*/ 228 w 228"/>
                  <a:gd name="T165" fmla="*/ 195 h 1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8" h="195">
                    <a:moveTo>
                      <a:pt x="85" y="122"/>
                    </a:moveTo>
                    <a:lnTo>
                      <a:pt x="84" y="122"/>
                    </a:lnTo>
                    <a:lnTo>
                      <a:pt x="75" y="119"/>
                    </a:lnTo>
                    <a:lnTo>
                      <a:pt x="75" y="122"/>
                    </a:lnTo>
                    <a:lnTo>
                      <a:pt x="77" y="133"/>
                    </a:lnTo>
                    <a:lnTo>
                      <a:pt x="77" y="134"/>
                    </a:lnTo>
                    <a:lnTo>
                      <a:pt x="76" y="144"/>
                    </a:lnTo>
                    <a:lnTo>
                      <a:pt x="74" y="148"/>
                    </a:lnTo>
                    <a:lnTo>
                      <a:pt x="69" y="148"/>
                    </a:lnTo>
                    <a:lnTo>
                      <a:pt x="66" y="164"/>
                    </a:lnTo>
                    <a:lnTo>
                      <a:pt x="62" y="177"/>
                    </a:lnTo>
                    <a:lnTo>
                      <a:pt x="60" y="176"/>
                    </a:lnTo>
                    <a:lnTo>
                      <a:pt x="54" y="175"/>
                    </a:lnTo>
                    <a:lnTo>
                      <a:pt x="51" y="178"/>
                    </a:lnTo>
                    <a:lnTo>
                      <a:pt x="51" y="177"/>
                    </a:lnTo>
                    <a:lnTo>
                      <a:pt x="48" y="178"/>
                    </a:lnTo>
                    <a:lnTo>
                      <a:pt x="43" y="175"/>
                    </a:lnTo>
                    <a:lnTo>
                      <a:pt x="42" y="178"/>
                    </a:lnTo>
                    <a:lnTo>
                      <a:pt x="39" y="190"/>
                    </a:lnTo>
                    <a:lnTo>
                      <a:pt x="38" y="193"/>
                    </a:lnTo>
                    <a:lnTo>
                      <a:pt x="14" y="195"/>
                    </a:lnTo>
                    <a:lnTo>
                      <a:pt x="0" y="185"/>
                    </a:lnTo>
                    <a:lnTo>
                      <a:pt x="0" y="177"/>
                    </a:lnTo>
                    <a:lnTo>
                      <a:pt x="0" y="161"/>
                    </a:lnTo>
                    <a:lnTo>
                      <a:pt x="2" y="146"/>
                    </a:lnTo>
                    <a:lnTo>
                      <a:pt x="2" y="143"/>
                    </a:lnTo>
                    <a:lnTo>
                      <a:pt x="22" y="148"/>
                    </a:lnTo>
                    <a:lnTo>
                      <a:pt x="38" y="153"/>
                    </a:lnTo>
                    <a:lnTo>
                      <a:pt x="56" y="158"/>
                    </a:lnTo>
                    <a:lnTo>
                      <a:pt x="62" y="133"/>
                    </a:lnTo>
                    <a:lnTo>
                      <a:pt x="63" y="133"/>
                    </a:lnTo>
                    <a:lnTo>
                      <a:pt x="63" y="128"/>
                    </a:lnTo>
                    <a:lnTo>
                      <a:pt x="64" y="119"/>
                    </a:lnTo>
                    <a:lnTo>
                      <a:pt x="67" y="102"/>
                    </a:lnTo>
                    <a:lnTo>
                      <a:pt x="61" y="100"/>
                    </a:lnTo>
                    <a:lnTo>
                      <a:pt x="51" y="97"/>
                    </a:lnTo>
                    <a:lnTo>
                      <a:pt x="40" y="93"/>
                    </a:lnTo>
                    <a:lnTo>
                      <a:pt x="33" y="91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7" y="86"/>
                    </a:lnTo>
                    <a:lnTo>
                      <a:pt x="29" y="83"/>
                    </a:lnTo>
                    <a:lnTo>
                      <a:pt x="28" y="83"/>
                    </a:lnTo>
                    <a:lnTo>
                      <a:pt x="29" y="82"/>
                    </a:lnTo>
                    <a:lnTo>
                      <a:pt x="30" y="81"/>
                    </a:lnTo>
                    <a:lnTo>
                      <a:pt x="31" y="77"/>
                    </a:lnTo>
                    <a:lnTo>
                      <a:pt x="33" y="74"/>
                    </a:lnTo>
                    <a:lnTo>
                      <a:pt x="37" y="69"/>
                    </a:lnTo>
                    <a:lnTo>
                      <a:pt x="39" y="62"/>
                    </a:lnTo>
                    <a:lnTo>
                      <a:pt x="42" y="53"/>
                    </a:lnTo>
                    <a:lnTo>
                      <a:pt x="46" y="46"/>
                    </a:lnTo>
                    <a:lnTo>
                      <a:pt x="49" y="36"/>
                    </a:lnTo>
                    <a:lnTo>
                      <a:pt x="78" y="48"/>
                    </a:lnTo>
                    <a:lnTo>
                      <a:pt x="79" y="48"/>
                    </a:lnTo>
                    <a:lnTo>
                      <a:pt x="78" y="54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85" y="86"/>
                    </a:lnTo>
                    <a:lnTo>
                      <a:pt x="93" y="88"/>
                    </a:lnTo>
                    <a:lnTo>
                      <a:pt x="93" y="89"/>
                    </a:lnTo>
                    <a:lnTo>
                      <a:pt x="91" y="97"/>
                    </a:lnTo>
                    <a:lnTo>
                      <a:pt x="89" y="110"/>
                    </a:lnTo>
                    <a:lnTo>
                      <a:pt x="85" y="122"/>
                    </a:lnTo>
                    <a:close/>
                    <a:moveTo>
                      <a:pt x="193" y="4"/>
                    </a:moveTo>
                    <a:lnTo>
                      <a:pt x="187" y="13"/>
                    </a:lnTo>
                    <a:lnTo>
                      <a:pt x="186" y="20"/>
                    </a:lnTo>
                    <a:lnTo>
                      <a:pt x="205" y="35"/>
                    </a:lnTo>
                    <a:lnTo>
                      <a:pt x="216" y="47"/>
                    </a:lnTo>
                    <a:lnTo>
                      <a:pt x="214" y="50"/>
                    </a:lnTo>
                    <a:lnTo>
                      <a:pt x="205" y="50"/>
                    </a:lnTo>
                    <a:lnTo>
                      <a:pt x="204" y="54"/>
                    </a:lnTo>
                    <a:lnTo>
                      <a:pt x="204" y="62"/>
                    </a:lnTo>
                    <a:lnTo>
                      <a:pt x="208" y="68"/>
                    </a:lnTo>
                    <a:lnTo>
                      <a:pt x="211" y="74"/>
                    </a:lnTo>
                    <a:lnTo>
                      <a:pt x="208" y="78"/>
                    </a:lnTo>
                    <a:lnTo>
                      <a:pt x="217" y="83"/>
                    </a:lnTo>
                    <a:lnTo>
                      <a:pt x="226" y="82"/>
                    </a:lnTo>
                    <a:lnTo>
                      <a:pt x="228" y="92"/>
                    </a:lnTo>
                    <a:lnTo>
                      <a:pt x="225" y="107"/>
                    </a:lnTo>
                    <a:lnTo>
                      <a:pt x="215" y="118"/>
                    </a:lnTo>
                    <a:lnTo>
                      <a:pt x="209" y="129"/>
                    </a:lnTo>
                    <a:lnTo>
                      <a:pt x="204" y="140"/>
                    </a:lnTo>
                    <a:lnTo>
                      <a:pt x="202" y="145"/>
                    </a:lnTo>
                    <a:lnTo>
                      <a:pt x="194" y="146"/>
                    </a:lnTo>
                    <a:lnTo>
                      <a:pt x="185" y="142"/>
                    </a:lnTo>
                    <a:lnTo>
                      <a:pt x="183" y="139"/>
                    </a:lnTo>
                    <a:lnTo>
                      <a:pt x="147" y="135"/>
                    </a:lnTo>
                    <a:lnTo>
                      <a:pt x="152" y="119"/>
                    </a:lnTo>
                    <a:lnTo>
                      <a:pt x="141" y="117"/>
                    </a:lnTo>
                    <a:lnTo>
                      <a:pt x="141" y="114"/>
                    </a:lnTo>
                    <a:lnTo>
                      <a:pt x="149" y="93"/>
                    </a:lnTo>
                    <a:lnTo>
                      <a:pt x="154" y="77"/>
                    </a:lnTo>
                    <a:lnTo>
                      <a:pt x="154" y="76"/>
                    </a:lnTo>
                    <a:lnTo>
                      <a:pt x="171" y="82"/>
                    </a:lnTo>
                    <a:lnTo>
                      <a:pt x="175" y="81"/>
                    </a:lnTo>
                    <a:lnTo>
                      <a:pt x="179" y="76"/>
                    </a:lnTo>
                    <a:lnTo>
                      <a:pt x="183" y="76"/>
                    </a:lnTo>
                    <a:lnTo>
                      <a:pt x="189" y="76"/>
                    </a:lnTo>
                    <a:lnTo>
                      <a:pt x="191" y="71"/>
                    </a:lnTo>
                    <a:lnTo>
                      <a:pt x="195" y="66"/>
                    </a:lnTo>
                    <a:lnTo>
                      <a:pt x="197" y="65"/>
                    </a:lnTo>
                    <a:lnTo>
                      <a:pt x="193" y="43"/>
                    </a:lnTo>
                    <a:lnTo>
                      <a:pt x="171" y="12"/>
                    </a:lnTo>
                    <a:lnTo>
                      <a:pt x="189" y="0"/>
                    </a:ln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108"/>
              <p:cNvSpPr>
                <a:spLocks/>
              </p:cNvSpPr>
              <p:nvPr/>
            </p:nvSpPr>
            <p:spPr bwMode="auto">
              <a:xfrm>
                <a:off x="1333" y="659"/>
                <a:ext cx="182" cy="348"/>
              </a:xfrm>
              <a:custGeom>
                <a:avLst/>
                <a:gdLst>
                  <a:gd name="T0" fmla="*/ 148 w 182"/>
                  <a:gd name="T1" fmla="*/ 125 h 348"/>
                  <a:gd name="T2" fmla="*/ 143 w 182"/>
                  <a:gd name="T3" fmla="*/ 137 h 348"/>
                  <a:gd name="T4" fmla="*/ 137 w 182"/>
                  <a:gd name="T5" fmla="*/ 146 h 348"/>
                  <a:gd name="T6" fmla="*/ 132 w 182"/>
                  <a:gd name="T7" fmla="*/ 152 h 348"/>
                  <a:gd name="T8" fmla="*/ 126 w 182"/>
                  <a:gd name="T9" fmla="*/ 161 h 348"/>
                  <a:gd name="T10" fmla="*/ 116 w 182"/>
                  <a:gd name="T11" fmla="*/ 159 h 348"/>
                  <a:gd name="T12" fmla="*/ 111 w 182"/>
                  <a:gd name="T13" fmla="*/ 167 h 348"/>
                  <a:gd name="T14" fmla="*/ 112 w 182"/>
                  <a:gd name="T15" fmla="*/ 181 h 348"/>
                  <a:gd name="T16" fmla="*/ 112 w 182"/>
                  <a:gd name="T17" fmla="*/ 187 h 348"/>
                  <a:gd name="T18" fmla="*/ 106 w 182"/>
                  <a:gd name="T19" fmla="*/ 197 h 348"/>
                  <a:gd name="T20" fmla="*/ 134 w 182"/>
                  <a:gd name="T21" fmla="*/ 222 h 348"/>
                  <a:gd name="T22" fmla="*/ 173 w 182"/>
                  <a:gd name="T23" fmla="*/ 253 h 348"/>
                  <a:gd name="T24" fmla="*/ 175 w 182"/>
                  <a:gd name="T25" fmla="*/ 270 h 348"/>
                  <a:gd name="T26" fmla="*/ 153 w 182"/>
                  <a:gd name="T27" fmla="*/ 278 h 348"/>
                  <a:gd name="T28" fmla="*/ 179 w 182"/>
                  <a:gd name="T29" fmla="*/ 331 h 348"/>
                  <a:gd name="T30" fmla="*/ 173 w 182"/>
                  <a:gd name="T31" fmla="*/ 337 h 348"/>
                  <a:gd name="T32" fmla="*/ 165 w 182"/>
                  <a:gd name="T33" fmla="*/ 342 h 348"/>
                  <a:gd name="T34" fmla="*/ 157 w 182"/>
                  <a:gd name="T35" fmla="*/ 347 h 348"/>
                  <a:gd name="T36" fmla="*/ 136 w 182"/>
                  <a:gd name="T37" fmla="*/ 342 h 348"/>
                  <a:gd name="T38" fmla="*/ 136 w 182"/>
                  <a:gd name="T39" fmla="*/ 343 h 348"/>
                  <a:gd name="T40" fmla="*/ 119 w 182"/>
                  <a:gd name="T41" fmla="*/ 336 h 348"/>
                  <a:gd name="T42" fmla="*/ 80 w 182"/>
                  <a:gd name="T43" fmla="*/ 320 h 348"/>
                  <a:gd name="T44" fmla="*/ 62 w 182"/>
                  <a:gd name="T45" fmla="*/ 311 h 348"/>
                  <a:gd name="T46" fmla="*/ 57 w 182"/>
                  <a:gd name="T47" fmla="*/ 300 h 348"/>
                  <a:gd name="T48" fmla="*/ 49 w 182"/>
                  <a:gd name="T49" fmla="*/ 287 h 348"/>
                  <a:gd name="T50" fmla="*/ 42 w 182"/>
                  <a:gd name="T51" fmla="*/ 266 h 348"/>
                  <a:gd name="T52" fmla="*/ 24 w 182"/>
                  <a:gd name="T53" fmla="*/ 259 h 348"/>
                  <a:gd name="T54" fmla="*/ 14 w 182"/>
                  <a:gd name="T55" fmla="*/ 254 h 348"/>
                  <a:gd name="T56" fmla="*/ 0 w 182"/>
                  <a:gd name="T57" fmla="*/ 249 h 348"/>
                  <a:gd name="T58" fmla="*/ 9 w 182"/>
                  <a:gd name="T59" fmla="*/ 234 h 348"/>
                  <a:gd name="T60" fmla="*/ 14 w 182"/>
                  <a:gd name="T61" fmla="*/ 241 h 348"/>
                  <a:gd name="T62" fmla="*/ 25 w 182"/>
                  <a:gd name="T63" fmla="*/ 233 h 348"/>
                  <a:gd name="T64" fmla="*/ 31 w 182"/>
                  <a:gd name="T65" fmla="*/ 220 h 348"/>
                  <a:gd name="T66" fmla="*/ 35 w 182"/>
                  <a:gd name="T67" fmla="*/ 210 h 348"/>
                  <a:gd name="T68" fmla="*/ 35 w 182"/>
                  <a:gd name="T69" fmla="*/ 192 h 348"/>
                  <a:gd name="T70" fmla="*/ 25 w 182"/>
                  <a:gd name="T71" fmla="*/ 189 h 348"/>
                  <a:gd name="T72" fmla="*/ 31 w 182"/>
                  <a:gd name="T73" fmla="*/ 174 h 348"/>
                  <a:gd name="T74" fmla="*/ 43 w 182"/>
                  <a:gd name="T75" fmla="*/ 153 h 348"/>
                  <a:gd name="T76" fmla="*/ 35 w 182"/>
                  <a:gd name="T77" fmla="*/ 119 h 348"/>
                  <a:gd name="T78" fmla="*/ 42 w 182"/>
                  <a:gd name="T79" fmla="*/ 98 h 348"/>
                  <a:gd name="T80" fmla="*/ 88 w 182"/>
                  <a:gd name="T81" fmla="*/ 73 h 348"/>
                  <a:gd name="T82" fmla="*/ 139 w 182"/>
                  <a:gd name="T83" fmla="*/ 36 h 348"/>
                  <a:gd name="T84" fmla="*/ 157 w 182"/>
                  <a:gd name="T85" fmla="*/ 11 h 348"/>
                  <a:gd name="T86" fmla="*/ 174 w 182"/>
                  <a:gd name="T87" fmla="*/ 0 h 348"/>
                  <a:gd name="T88" fmla="*/ 176 w 182"/>
                  <a:gd name="T89" fmla="*/ 13 h 348"/>
                  <a:gd name="T90" fmla="*/ 178 w 182"/>
                  <a:gd name="T91" fmla="*/ 35 h 348"/>
                  <a:gd name="T92" fmla="*/ 167 w 182"/>
                  <a:gd name="T93" fmla="*/ 47 h 348"/>
                  <a:gd name="T94" fmla="*/ 160 w 182"/>
                  <a:gd name="T95" fmla="*/ 64 h 348"/>
                  <a:gd name="T96" fmla="*/ 163 w 182"/>
                  <a:gd name="T97" fmla="*/ 85 h 348"/>
                  <a:gd name="T98" fmla="*/ 162 w 182"/>
                  <a:gd name="T99" fmla="*/ 100 h 348"/>
                  <a:gd name="T100" fmla="*/ 165 w 182"/>
                  <a:gd name="T101" fmla="*/ 111 h 348"/>
                  <a:gd name="T102" fmla="*/ 151 w 182"/>
                  <a:gd name="T103" fmla="*/ 123 h 3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2"/>
                  <a:gd name="T157" fmla="*/ 0 h 348"/>
                  <a:gd name="T158" fmla="*/ 182 w 182"/>
                  <a:gd name="T159" fmla="*/ 348 h 3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2" h="348">
                    <a:moveTo>
                      <a:pt x="150" y="127"/>
                    </a:moveTo>
                    <a:lnTo>
                      <a:pt x="148" y="125"/>
                    </a:lnTo>
                    <a:lnTo>
                      <a:pt x="143" y="127"/>
                    </a:lnTo>
                    <a:lnTo>
                      <a:pt x="143" y="137"/>
                    </a:lnTo>
                    <a:lnTo>
                      <a:pt x="140" y="143"/>
                    </a:lnTo>
                    <a:lnTo>
                      <a:pt x="137" y="146"/>
                    </a:lnTo>
                    <a:lnTo>
                      <a:pt x="135" y="150"/>
                    </a:lnTo>
                    <a:lnTo>
                      <a:pt x="132" y="152"/>
                    </a:lnTo>
                    <a:lnTo>
                      <a:pt x="129" y="158"/>
                    </a:lnTo>
                    <a:lnTo>
                      <a:pt x="126" y="161"/>
                    </a:lnTo>
                    <a:lnTo>
                      <a:pt x="120" y="161"/>
                    </a:lnTo>
                    <a:lnTo>
                      <a:pt x="116" y="159"/>
                    </a:lnTo>
                    <a:lnTo>
                      <a:pt x="112" y="162"/>
                    </a:lnTo>
                    <a:lnTo>
                      <a:pt x="111" y="167"/>
                    </a:lnTo>
                    <a:lnTo>
                      <a:pt x="110" y="174"/>
                    </a:lnTo>
                    <a:lnTo>
                      <a:pt x="112" y="181"/>
                    </a:lnTo>
                    <a:lnTo>
                      <a:pt x="111" y="186"/>
                    </a:lnTo>
                    <a:lnTo>
                      <a:pt x="112" y="187"/>
                    </a:lnTo>
                    <a:lnTo>
                      <a:pt x="107" y="192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34" y="222"/>
                    </a:lnTo>
                    <a:lnTo>
                      <a:pt x="168" y="247"/>
                    </a:lnTo>
                    <a:lnTo>
                      <a:pt x="173" y="253"/>
                    </a:lnTo>
                    <a:lnTo>
                      <a:pt x="182" y="261"/>
                    </a:lnTo>
                    <a:lnTo>
                      <a:pt x="175" y="270"/>
                    </a:lnTo>
                    <a:lnTo>
                      <a:pt x="171" y="266"/>
                    </a:lnTo>
                    <a:lnTo>
                      <a:pt x="153" y="278"/>
                    </a:lnTo>
                    <a:lnTo>
                      <a:pt x="175" y="309"/>
                    </a:lnTo>
                    <a:lnTo>
                      <a:pt x="179" y="331"/>
                    </a:lnTo>
                    <a:lnTo>
                      <a:pt x="177" y="332"/>
                    </a:lnTo>
                    <a:lnTo>
                      <a:pt x="173" y="337"/>
                    </a:lnTo>
                    <a:lnTo>
                      <a:pt x="171" y="342"/>
                    </a:lnTo>
                    <a:lnTo>
                      <a:pt x="165" y="342"/>
                    </a:lnTo>
                    <a:lnTo>
                      <a:pt x="161" y="342"/>
                    </a:lnTo>
                    <a:lnTo>
                      <a:pt x="157" y="347"/>
                    </a:lnTo>
                    <a:lnTo>
                      <a:pt x="153" y="348"/>
                    </a:lnTo>
                    <a:lnTo>
                      <a:pt x="136" y="342"/>
                    </a:lnTo>
                    <a:lnTo>
                      <a:pt x="136" y="343"/>
                    </a:lnTo>
                    <a:lnTo>
                      <a:pt x="134" y="341"/>
                    </a:lnTo>
                    <a:lnTo>
                      <a:pt x="119" y="336"/>
                    </a:lnTo>
                    <a:lnTo>
                      <a:pt x="101" y="328"/>
                    </a:lnTo>
                    <a:lnTo>
                      <a:pt x="80" y="320"/>
                    </a:lnTo>
                    <a:lnTo>
                      <a:pt x="62" y="312"/>
                    </a:lnTo>
                    <a:lnTo>
                      <a:pt x="62" y="311"/>
                    </a:lnTo>
                    <a:lnTo>
                      <a:pt x="62" y="305"/>
                    </a:lnTo>
                    <a:lnTo>
                      <a:pt x="57" y="300"/>
                    </a:lnTo>
                    <a:lnTo>
                      <a:pt x="58" y="290"/>
                    </a:lnTo>
                    <a:lnTo>
                      <a:pt x="49" y="287"/>
                    </a:lnTo>
                    <a:lnTo>
                      <a:pt x="52" y="270"/>
                    </a:lnTo>
                    <a:lnTo>
                      <a:pt x="42" y="266"/>
                    </a:lnTo>
                    <a:lnTo>
                      <a:pt x="27" y="261"/>
                    </a:lnTo>
                    <a:lnTo>
                      <a:pt x="24" y="259"/>
                    </a:lnTo>
                    <a:lnTo>
                      <a:pt x="22" y="258"/>
                    </a:lnTo>
                    <a:lnTo>
                      <a:pt x="14" y="254"/>
                    </a:lnTo>
                    <a:lnTo>
                      <a:pt x="4" y="251"/>
                    </a:lnTo>
                    <a:lnTo>
                      <a:pt x="0" y="249"/>
                    </a:lnTo>
                    <a:lnTo>
                      <a:pt x="4" y="242"/>
                    </a:lnTo>
                    <a:lnTo>
                      <a:pt x="9" y="234"/>
                    </a:lnTo>
                    <a:lnTo>
                      <a:pt x="10" y="235"/>
                    </a:lnTo>
                    <a:lnTo>
                      <a:pt x="14" y="241"/>
                    </a:lnTo>
                    <a:lnTo>
                      <a:pt x="20" y="243"/>
                    </a:lnTo>
                    <a:lnTo>
                      <a:pt x="25" y="233"/>
                    </a:lnTo>
                    <a:lnTo>
                      <a:pt x="28" y="222"/>
                    </a:lnTo>
                    <a:lnTo>
                      <a:pt x="31" y="220"/>
                    </a:lnTo>
                    <a:lnTo>
                      <a:pt x="31" y="216"/>
                    </a:lnTo>
                    <a:lnTo>
                      <a:pt x="35" y="210"/>
                    </a:lnTo>
                    <a:lnTo>
                      <a:pt x="39" y="199"/>
                    </a:lnTo>
                    <a:lnTo>
                      <a:pt x="35" y="192"/>
                    </a:lnTo>
                    <a:lnTo>
                      <a:pt x="26" y="192"/>
                    </a:lnTo>
                    <a:lnTo>
                      <a:pt x="25" y="189"/>
                    </a:lnTo>
                    <a:lnTo>
                      <a:pt x="29" y="183"/>
                    </a:lnTo>
                    <a:lnTo>
                      <a:pt x="31" y="174"/>
                    </a:lnTo>
                    <a:lnTo>
                      <a:pt x="31" y="169"/>
                    </a:lnTo>
                    <a:lnTo>
                      <a:pt x="43" y="153"/>
                    </a:lnTo>
                    <a:lnTo>
                      <a:pt x="54" y="137"/>
                    </a:lnTo>
                    <a:lnTo>
                      <a:pt x="35" y="119"/>
                    </a:lnTo>
                    <a:lnTo>
                      <a:pt x="42" y="98"/>
                    </a:lnTo>
                    <a:lnTo>
                      <a:pt x="87" y="106"/>
                    </a:lnTo>
                    <a:lnTo>
                      <a:pt x="88" y="73"/>
                    </a:lnTo>
                    <a:lnTo>
                      <a:pt x="104" y="45"/>
                    </a:lnTo>
                    <a:lnTo>
                      <a:pt x="139" y="36"/>
                    </a:lnTo>
                    <a:lnTo>
                      <a:pt x="162" y="10"/>
                    </a:lnTo>
                    <a:lnTo>
                      <a:pt x="157" y="11"/>
                    </a:lnTo>
                    <a:lnTo>
                      <a:pt x="167" y="6"/>
                    </a:lnTo>
                    <a:lnTo>
                      <a:pt x="174" y="0"/>
                    </a:lnTo>
                    <a:lnTo>
                      <a:pt x="174" y="5"/>
                    </a:lnTo>
                    <a:lnTo>
                      <a:pt x="176" y="13"/>
                    </a:lnTo>
                    <a:lnTo>
                      <a:pt x="179" y="21"/>
                    </a:lnTo>
                    <a:lnTo>
                      <a:pt x="178" y="35"/>
                    </a:lnTo>
                    <a:lnTo>
                      <a:pt x="172" y="39"/>
                    </a:lnTo>
                    <a:lnTo>
                      <a:pt x="167" y="47"/>
                    </a:lnTo>
                    <a:lnTo>
                      <a:pt x="163" y="55"/>
                    </a:lnTo>
                    <a:lnTo>
                      <a:pt x="160" y="64"/>
                    </a:lnTo>
                    <a:lnTo>
                      <a:pt x="159" y="73"/>
                    </a:lnTo>
                    <a:lnTo>
                      <a:pt x="163" y="85"/>
                    </a:lnTo>
                    <a:lnTo>
                      <a:pt x="161" y="97"/>
                    </a:lnTo>
                    <a:lnTo>
                      <a:pt x="162" y="100"/>
                    </a:lnTo>
                    <a:lnTo>
                      <a:pt x="166" y="104"/>
                    </a:lnTo>
                    <a:lnTo>
                      <a:pt x="165" y="111"/>
                    </a:lnTo>
                    <a:lnTo>
                      <a:pt x="158" y="118"/>
                    </a:lnTo>
                    <a:lnTo>
                      <a:pt x="151" y="123"/>
                    </a:lnTo>
                    <a:lnTo>
                      <a:pt x="150" y="12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109"/>
              <p:cNvSpPr>
                <a:spLocks/>
              </p:cNvSpPr>
              <p:nvPr/>
            </p:nvSpPr>
            <p:spPr bwMode="auto">
              <a:xfrm>
                <a:off x="1438" y="752"/>
                <a:ext cx="173" cy="194"/>
              </a:xfrm>
              <a:custGeom>
                <a:avLst/>
                <a:gdLst>
                  <a:gd name="T0" fmla="*/ 85 w 173"/>
                  <a:gd name="T1" fmla="*/ 174 h 194"/>
                  <a:gd name="T2" fmla="*/ 77 w 173"/>
                  <a:gd name="T3" fmla="*/ 168 h 194"/>
                  <a:gd name="T4" fmla="*/ 63 w 173"/>
                  <a:gd name="T5" fmla="*/ 154 h 194"/>
                  <a:gd name="T6" fmla="*/ 0 w 173"/>
                  <a:gd name="T7" fmla="*/ 105 h 194"/>
                  <a:gd name="T8" fmla="*/ 2 w 173"/>
                  <a:gd name="T9" fmla="*/ 99 h 194"/>
                  <a:gd name="T10" fmla="*/ 6 w 173"/>
                  <a:gd name="T11" fmla="*/ 93 h 194"/>
                  <a:gd name="T12" fmla="*/ 5 w 173"/>
                  <a:gd name="T13" fmla="*/ 81 h 194"/>
                  <a:gd name="T14" fmla="*/ 7 w 173"/>
                  <a:gd name="T15" fmla="*/ 69 h 194"/>
                  <a:gd name="T16" fmla="*/ 15 w 173"/>
                  <a:gd name="T17" fmla="*/ 68 h 194"/>
                  <a:gd name="T18" fmla="*/ 24 w 173"/>
                  <a:gd name="T19" fmla="*/ 65 h 194"/>
                  <a:gd name="T20" fmla="*/ 30 w 173"/>
                  <a:gd name="T21" fmla="*/ 57 h 194"/>
                  <a:gd name="T22" fmla="*/ 35 w 173"/>
                  <a:gd name="T23" fmla="*/ 50 h 194"/>
                  <a:gd name="T24" fmla="*/ 38 w 173"/>
                  <a:gd name="T25" fmla="*/ 34 h 194"/>
                  <a:gd name="T26" fmla="*/ 45 w 173"/>
                  <a:gd name="T27" fmla="*/ 34 h 194"/>
                  <a:gd name="T28" fmla="*/ 47 w 173"/>
                  <a:gd name="T29" fmla="*/ 46 h 194"/>
                  <a:gd name="T30" fmla="*/ 50 w 173"/>
                  <a:gd name="T31" fmla="*/ 46 h 194"/>
                  <a:gd name="T32" fmla="*/ 70 w 173"/>
                  <a:gd name="T33" fmla="*/ 51 h 194"/>
                  <a:gd name="T34" fmla="*/ 77 w 173"/>
                  <a:gd name="T35" fmla="*/ 54 h 194"/>
                  <a:gd name="T36" fmla="*/ 84 w 173"/>
                  <a:gd name="T37" fmla="*/ 50 h 194"/>
                  <a:gd name="T38" fmla="*/ 93 w 173"/>
                  <a:gd name="T39" fmla="*/ 50 h 194"/>
                  <a:gd name="T40" fmla="*/ 103 w 173"/>
                  <a:gd name="T41" fmla="*/ 53 h 194"/>
                  <a:gd name="T42" fmla="*/ 106 w 173"/>
                  <a:gd name="T43" fmla="*/ 45 h 194"/>
                  <a:gd name="T44" fmla="*/ 111 w 173"/>
                  <a:gd name="T45" fmla="*/ 23 h 194"/>
                  <a:gd name="T46" fmla="*/ 116 w 173"/>
                  <a:gd name="T47" fmla="*/ 25 h 194"/>
                  <a:gd name="T48" fmla="*/ 133 w 173"/>
                  <a:gd name="T49" fmla="*/ 28 h 194"/>
                  <a:gd name="T50" fmla="*/ 147 w 173"/>
                  <a:gd name="T51" fmla="*/ 30 h 194"/>
                  <a:gd name="T52" fmla="*/ 155 w 173"/>
                  <a:gd name="T53" fmla="*/ 9 h 194"/>
                  <a:gd name="T54" fmla="*/ 160 w 173"/>
                  <a:gd name="T55" fmla="*/ 0 h 194"/>
                  <a:gd name="T56" fmla="*/ 171 w 173"/>
                  <a:gd name="T57" fmla="*/ 17 h 194"/>
                  <a:gd name="T58" fmla="*/ 161 w 173"/>
                  <a:gd name="T59" fmla="*/ 51 h 194"/>
                  <a:gd name="T60" fmla="*/ 154 w 173"/>
                  <a:gd name="T61" fmla="*/ 76 h 194"/>
                  <a:gd name="T62" fmla="*/ 144 w 173"/>
                  <a:gd name="T63" fmla="*/ 98 h 194"/>
                  <a:gd name="T64" fmla="*/ 134 w 173"/>
                  <a:gd name="T65" fmla="*/ 133 h 194"/>
                  <a:gd name="T66" fmla="*/ 134 w 173"/>
                  <a:gd name="T67" fmla="*/ 153 h 194"/>
                  <a:gd name="T68" fmla="*/ 111 w 173"/>
                  <a:gd name="T69" fmla="*/ 194 h 1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3"/>
                  <a:gd name="T106" fmla="*/ 0 h 194"/>
                  <a:gd name="T107" fmla="*/ 173 w 173"/>
                  <a:gd name="T108" fmla="*/ 194 h 1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3" h="194">
                    <a:moveTo>
                      <a:pt x="111" y="194"/>
                    </a:moveTo>
                    <a:lnTo>
                      <a:pt x="85" y="174"/>
                    </a:lnTo>
                    <a:lnTo>
                      <a:pt x="77" y="167"/>
                    </a:lnTo>
                    <a:lnTo>
                      <a:pt x="77" y="168"/>
                    </a:lnTo>
                    <a:lnTo>
                      <a:pt x="68" y="160"/>
                    </a:lnTo>
                    <a:lnTo>
                      <a:pt x="63" y="154"/>
                    </a:lnTo>
                    <a:lnTo>
                      <a:pt x="29" y="129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2" y="99"/>
                    </a:lnTo>
                    <a:lnTo>
                      <a:pt x="7" y="94"/>
                    </a:lnTo>
                    <a:lnTo>
                      <a:pt x="6" y="93"/>
                    </a:lnTo>
                    <a:lnTo>
                      <a:pt x="7" y="88"/>
                    </a:lnTo>
                    <a:lnTo>
                      <a:pt x="5" y="81"/>
                    </a:lnTo>
                    <a:lnTo>
                      <a:pt x="6" y="74"/>
                    </a:lnTo>
                    <a:lnTo>
                      <a:pt x="7" y="69"/>
                    </a:lnTo>
                    <a:lnTo>
                      <a:pt x="11" y="66"/>
                    </a:lnTo>
                    <a:lnTo>
                      <a:pt x="15" y="68"/>
                    </a:lnTo>
                    <a:lnTo>
                      <a:pt x="21" y="68"/>
                    </a:lnTo>
                    <a:lnTo>
                      <a:pt x="24" y="65"/>
                    </a:lnTo>
                    <a:lnTo>
                      <a:pt x="27" y="59"/>
                    </a:lnTo>
                    <a:lnTo>
                      <a:pt x="30" y="57"/>
                    </a:lnTo>
                    <a:lnTo>
                      <a:pt x="32" y="53"/>
                    </a:lnTo>
                    <a:lnTo>
                      <a:pt x="35" y="50"/>
                    </a:lnTo>
                    <a:lnTo>
                      <a:pt x="38" y="44"/>
                    </a:lnTo>
                    <a:lnTo>
                      <a:pt x="38" y="34"/>
                    </a:lnTo>
                    <a:lnTo>
                      <a:pt x="43" y="32"/>
                    </a:lnTo>
                    <a:lnTo>
                      <a:pt x="45" y="34"/>
                    </a:lnTo>
                    <a:lnTo>
                      <a:pt x="45" y="3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58" y="48"/>
                    </a:lnTo>
                    <a:lnTo>
                      <a:pt x="70" y="51"/>
                    </a:lnTo>
                    <a:lnTo>
                      <a:pt x="76" y="55"/>
                    </a:lnTo>
                    <a:lnTo>
                      <a:pt x="77" y="54"/>
                    </a:lnTo>
                    <a:lnTo>
                      <a:pt x="80" y="52"/>
                    </a:lnTo>
                    <a:lnTo>
                      <a:pt x="84" y="50"/>
                    </a:lnTo>
                    <a:lnTo>
                      <a:pt x="92" y="50"/>
                    </a:lnTo>
                    <a:lnTo>
                      <a:pt x="93" y="50"/>
                    </a:lnTo>
                    <a:lnTo>
                      <a:pt x="98" y="53"/>
                    </a:lnTo>
                    <a:lnTo>
                      <a:pt x="103" y="53"/>
                    </a:lnTo>
                    <a:lnTo>
                      <a:pt x="104" y="53"/>
                    </a:lnTo>
                    <a:lnTo>
                      <a:pt x="106" y="45"/>
                    </a:lnTo>
                    <a:lnTo>
                      <a:pt x="109" y="3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6" y="25"/>
                    </a:lnTo>
                    <a:lnTo>
                      <a:pt x="127" y="26"/>
                    </a:lnTo>
                    <a:lnTo>
                      <a:pt x="133" y="28"/>
                    </a:lnTo>
                    <a:lnTo>
                      <a:pt x="144" y="33"/>
                    </a:lnTo>
                    <a:lnTo>
                      <a:pt x="147" y="30"/>
                    </a:lnTo>
                    <a:lnTo>
                      <a:pt x="151" y="20"/>
                    </a:lnTo>
                    <a:lnTo>
                      <a:pt x="155" y="9"/>
                    </a:lnTo>
                    <a:lnTo>
                      <a:pt x="159" y="1"/>
                    </a:lnTo>
                    <a:lnTo>
                      <a:pt x="160" y="0"/>
                    </a:lnTo>
                    <a:lnTo>
                      <a:pt x="173" y="7"/>
                    </a:lnTo>
                    <a:lnTo>
                      <a:pt x="171" y="17"/>
                    </a:lnTo>
                    <a:lnTo>
                      <a:pt x="166" y="36"/>
                    </a:lnTo>
                    <a:lnTo>
                      <a:pt x="161" y="51"/>
                    </a:lnTo>
                    <a:lnTo>
                      <a:pt x="158" y="66"/>
                    </a:lnTo>
                    <a:lnTo>
                      <a:pt x="154" y="76"/>
                    </a:lnTo>
                    <a:lnTo>
                      <a:pt x="149" y="90"/>
                    </a:lnTo>
                    <a:lnTo>
                      <a:pt x="144" y="98"/>
                    </a:lnTo>
                    <a:lnTo>
                      <a:pt x="136" y="114"/>
                    </a:lnTo>
                    <a:lnTo>
                      <a:pt x="134" y="133"/>
                    </a:lnTo>
                    <a:lnTo>
                      <a:pt x="129" y="148"/>
                    </a:lnTo>
                    <a:lnTo>
                      <a:pt x="134" y="153"/>
                    </a:lnTo>
                    <a:lnTo>
                      <a:pt x="122" y="181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110"/>
              <p:cNvSpPr>
                <a:spLocks/>
              </p:cNvSpPr>
              <p:nvPr/>
            </p:nvSpPr>
            <p:spPr bwMode="auto">
              <a:xfrm>
                <a:off x="1483" y="633"/>
                <a:ext cx="126" cy="174"/>
              </a:xfrm>
              <a:custGeom>
                <a:avLst/>
                <a:gdLst>
                  <a:gd name="T0" fmla="*/ 124 w 126"/>
                  <a:gd name="T1" fmla="*/ 8 h 174"/>
                  <a:gd name="T2" fmla="*/ 126 w 126"/>
                  <a:gd name="T3" fmla="*/ 15 h 174"/>
                  <a:gd name="T4" fmla="*/ 120 w 126"/>
                  <a:gd name="T5" fmla="*/ 54 h 174"/>
                  <a:gd name="T6" fmla="*/ 109 w 126"/>
                  <a:gd name="T7" fmla="*/ 82 h 174"/>
                  <a:gd name="T8" fmla="*/ 102 w 126"/>
                  <a:gd name="T9" fmla="*/ 98 h 174"/>
                  <a:gd name="T10" fmla="*/ 106 w 126"/>
                  <a:gd name="T11" fmla="*/ 95 h 174"/>
                  <a:gd name="T12" fmla="*/ 109 w 126"/>
                  <a:gd name="T13" fmla="*/ 111 h 174"/>
                  <a:gd name="T14" fmla="*/ 110 w 126"/>
                  <a:gd name="T15" fmla="*/ 128 h 174"/>
                  <a:gd name="T16" fmla="*/ 102 w 126"/>
                  <a:gd name="T17" fmla="*/ 149 h 174"/>
                  <a:gd name="T18" fmla="*/ 88 w 126"/>
                  <a:gd name="T19" fmla="*/ 147 h 174"/>
                  <a:gd name="T20" fmla="*/ 71 w 126"/>
                  <a:gd name="T21" fmla="*/ 144 h 174"/>
                  <a:gd name="T22" fmla="*/ 66 w 126"/>
                  <a:gd name="T23" fmla="*/ 142 h 174"/>
                  <a:gd name="T24" fmla="*/ 61 w 126"/>
                  <a:gd name="T25" fmla="*/ 164 h 174"/>
                  <a:gd name="T26" fmla="*/ 58 w 126"/>
                  <a:gd name="T27" fmla="*/ 172 h 174"/>
                  <a:gd name="T28" fmla="*/ 48 w 126"/>
                  <a:gd name="T29" fmla="*/ 169 h 174"/>
                  <a:gd name="T30" fmla="*/ 39 w 126"/>
                  <a:gd name="T31" fmla="*/ 169 h 174"/>
                  <a:gd name="T32" fmla="*/ 32 w 126"/>
                  <a:gd name="T33" fmla="*/ 173 h 174"/>
                  <a:gd name="T34" fmla="*/ 25 w 126"/>
                  <a:gd name="T35" fmla="*/ 170 h 174"/>
                  <a:gd name="T36" fmla="*/ 5 w 126"/>
                  <a:gd name="T37" fmla="*/ 165 h 174"/>
                  <a:gd name="T38" fmla="*/ 2 w 126"/>
                  <a:gd name="T39" fmla="*/ 165 h 174"/>
                  <a:gd name="T40" fmla="*/ 0 w 126"/>
                  <a:gd name="T41" fmla="*/ 153 h 174"/>
                  <a:gd name="T42" fmla="*/ 8 w 126"/>
                  <a:gd name="T43" fmla="*/ 144 h 174"/>
                  <a:gd name="T44" fmla="*/ 16 w 126"/>
                  <a:gd name="T45" fmla="*/ 130 h 174"/>
                  <a:gd name="T46" fmla="*/ 11 w 126"/>
                  <a:gd name="T47" fmla="*/ 123 h 174"/>
                  <a:gd name="T48" fmla="*/ 9 w 126"/>
                  <a:gd name="T49" fmla="*/ 99 h 174"/>
                  <a:gd name="T50" fmla="*/ 13 w 126"/>
                  <a:gd name="T51" fmla="*/ 81 h 174"/>
                  <a:gd name="T52" fmla="*/ 22 w 126"/>
                  <a:gd name="T53" fmla="*/ 65 h 174"/>
                  <a:gd name="T54" fmla="*/ 29 w 126"/>
                  <a:gd name="T55" fmla="*/ 47 h 174"/>
                  <a:gd name="T56" fmla="*/ 24 w 126"/>
                  <a:gd name="T57" fmla="*/ 31 h 174"/>
                  <a:gd name="T58" fmla="*/ 26 w 126"/>
                  <a:gd name="T59" fmla="*/ 25 h 174"/>
                  <a:gd name="T60" fmla="*/ 36 w 126"/>
                  <a:gd name="T61" fmla="*/ 19 h 174"/>
                  <a:gd name="T62" fmla="*/ 43 w 126"/>
                  <a:gd name="T63" fmla="*/ 11 h 174"/>
                  <a:gd name="T64" fmla="*/ 56 w 126"/>
                  <a:gd name="T65" fmla="*/ 9 h 174"/>
                  <a:gd name="T66" fmla="*/ 71 w 126"/>
                  <a:gd name="T67" fmla="*/ 17 h 174"/>
                  <a:gd name="T68" fmla="*/ 88 w 126"/>
                  <a:gd name="T69" fmla="*/ 24 h 174"/>
                  <a:gd name="T70" fmla="*/ 103 w 126"/>
                  <a:gd name="T71" fmla="*/ 16 h 174"/>
                  <a:gd name="T72" fmla="*/ 106 w 126"/>
                  <a:gd name="T73" fmla="*/ 7 h 174"/>
                  <a:gd name="T74" fmla="*/ 122 w 126"/>
                  <a:gd name="T75" fmla="*/ 0 h 1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74"/>
                  <a:gd name="T116" fmla="*/ 126 w 126"/>
                  <a:gd name="T117" fmla="*/ 174 h 1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74">
                    <a:moveTo>
                      <a:pt x="122" y="1"/>
                    </a:moveTo>
                    <a:lnTo>
                      <a:pt x="124" y="8"/>
                    </a:lnTo>
                    <a:lnTo>
                      <a:pt x="124" y="14"/>
                    </a:lnTo>
                    <a:lnTo>
                      <a:pt x="126" y="15"/>
                    </a:lnTo>
                    <a:lnTo>
                      <a:pt x="123" y="33"/>
                    </a:lnTo>
                    <a:lnTo>
                      <a:pt x="120" y="54"/>
                    </a:lnTo>
                    <a:lnTo>
                      <a:pt x="113" y="68"/>
                    </a:lnTo>
                    <a:lnTo>
                      <a:pt x="109" y="82"/>
                    </a:lnTo>
                    <a:lnTo>
                      <a:pt x="105" y="90"/>
                    </a:lnTo>
                    <a:lnTo>
                      <a:pt x="102" y="98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07" y="104"/>
                    </a:lnTo>
                    <a:lnTo>
                      <a:pt x="109" y="111"/>
                    </a:lnTo>
                    <a:lnTo>
                      <a:pt x="114" y="120"/>
                    </a:lnTo>
                    <a:lnTo>
                      <a:pt x="110" y="128"/>
                    </a:lnTo>
                    <a:lnTo>
                      <a:pt x="106" y="139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88" y="147"/>
                    </a:lnTo>
                    <a:lnTo>
                      <a:pt x="82" y="145"/>
                    </a:lnTo>
                    <a:lnTo>
                      <a:pt x="71" y="144"/>
                    </a:lnTo>
                    <a:lnTo>
                      <a:pt x="67" y="143"/>
                    </a:lnTo>
                    <a:lnTo>
                      <a:pt x="66" y="142"/>
                    </a:lnTo>
                    <a:lnTo>
                      <a:pt x="64" y="152"/>
                    </a:lnTo>
                    <a:lnTo>
                      <a:pt x="61" y="164"/>
                    </a:lnTo>
                    <a:lnTo>
                      <a:pt x="59" y="172"/>
                    </a:lnTo>
                    <a:lnTo>
                      <a:pt x="58" y="172"/>
                    </a:lnTo>
                    <a:lnTo>
                      <a:pt x="53" y="172"/>
                    </a:lnTo>
                    <a:lnTo>
                      <a:pt x="48" y="169"/>
                    </a:lnTo>
                    <a:lnTo>
                      <a:pt x="47" y="169"/>
                    </a:lnTo>
                    <a:lnTo>
                      <a:pt x="39" y="169"/>
                    </a:lnTo>
                    <a:lnTo>
                      <a:pt x="35" y="171"/>
                    </a:lnTo>
                    <a:lnTo>
                      <a:pt x="32" y="173"/>
                    </a:lnTo>
                    <a:lnTo>
                      <a:pt x="31" y="174"/>
                    </a:lnTo>
                    <a:lnTo>
                      <a:pt x="25" y="170"/>
                    </a:lnTo>
                    <a:lnTo>
                      <a:pt x="13" y="167"/>
                    </a:lnTo>
                    <a:lnTo>
                      <a:pt x="5" y="165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1" y="149"/>
                    </a:lnTo>
                    <a:lnTo>
                      <a:pt x="8" y="144"/>
                    </a:lnTo>
                    <a:lnTo>
                      <a:pt x="15" y="137"/>
                    </a:lnTo>
                    <a:lnTo>
                      <a:pt x="16" y="130"/>
                    </a:lnTo>
                    <a:lnTo>
                      <a:pt x="12" y="126"/>
                    </a:lnTo>
                    <a:lnTo>
                      <a:pt x="11" y="123"/>
                    </a:lnTo>
                    <a:lnTo>
                      <a:pt x="13" y="111"/>
                    </a:lnTo>
                    <a:lnTo>
                      <a:pt x="9" y="99"/>
                    </a:lnTo>
                    <a:lnTo>
                      <a:pt x="10" y="90"/>
                    </a:lnTo>
                    <a:lnTo>
                      <a:pt x="13" y="81"/>
                    </a:lnTo>
                    <a:lnTo>
                      <a:pt x="17" y="73"/>
                    </a:lnTo>
                    <a:lnTo>
                      <a:pt x="22" y="65"/>
                    </a:lnTo>
                    <a:lnTo>
                      <a:pt x="28" y="61"/>
                    </a:lnTo>
                    <a:lnTo>
                      <a:pt x="29" y="47"/>
                    </a:lnTo>
                    <a:lnTo>
                      <a:pt x="26" y="39"/>
                    </a:lnTo>
                    <a:lnTo>
                      <a:pt x="24" y="31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3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3" y="11"/>
                    </a:lnTo>
                    <a:lnTo>
                      <a:pt x="49" y="7"/>
                    </a:lnTo>
                    <a:lnTo>
                      <a:pt x="56" y="9"/>
                    </a:lnTo>
                    <a:lnTo>
                      <a:pt x="63" y="15"/>
                    </a:lnTo>
                    <a:lnTo>
                      <a:pt x="71" y="17"/>
                    </a:lnTo>
                    <a:lnTo>
                      <a:pt x="76" y="19"/>
                    </a:lnTo>
                    <a:lnTo>
                      <a:pt x="88" y="24"/>
                    </a:lnTo>
                    <a:lnTo>
                      <a:pt x="95" y="25"/>
                    </a:lnTo>
                    <a:lnTo>
                      <a:pt x="103" y="16"/>
                    </a:lnTo>
                    <a:lnTo>
                      <a:pt x="105" y="8"/>
                    </a:lnTo>
                    <a:lnTo>
                      <a:pt x="106" y="7"/>
                    </a:lnTo>
                    <a:lnTo>
                      <a:pt x="112" y="3"/>
                    </a:lnTo>
                    <a:lnTo>
                      <a:pt x="122" y="0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111"/>
              <p:cNvSpPr>
                <a:spLocks/>
              </p:cNvSpPr>
              <p:nvPr/>
            </p:nvSpPr>
            <p:spPr bwMode="auto">
              <a:xfrm>
                <a:off x="1549" y="557"/>
                <a:ext cx="216" cy="413"/>
              </a:xfrm>
              <a:custGeom>
                <a:avLst/>
                <a:gdLst>
                  <a:gd name="T0" fmla="*/ 102 w 216"/>
                  <a:gd name="T1" fmla="*/ 61 h 413"/>
                  <a:gd name="T2" fmla="*/ 122 w 216"/>
                  <a:gd name="T3" fmla="*/ 63 h 413"/>
                  <a:gd name="T4" fmla="*/ 131 w 216"/>
                  <a:gd name="T5" fmla="*/ 56 h 413"/>
                  <a:gd name="T6" fmla="*/ 148 w 216"/>
                  <a:gd name="T7" fmla="*/ 59 h 413"/>
                  <a:gd name="T8" fmla="*/ 152 w 216"/>
                  <a:gd name="T9" fmla="*/ 60 h 413"/>
                  <a:gd name="T10" fmla="*/ 185 w 216"/>
                  <a:gd name="T11" fmla="*/ 75 h 413"/>
                  <a:gd name="T12" fmla="*/ 198 w 216"/>
                  <a:gd name="T13" fmla="*/ 90 h 413"/>
                  <a:gd name="T14" fmla="*/ 207 w 216"/>
                  <a:gd name="T15" fmla="*/ 110 h 413"/>
                  <a:gd name="T16" fmla="*/ 211 w 216"/>
                  <a:gd name="T17" fmla="*/ 128 h 413"/>
                  <a:gd name="T18" fmla="*/ 202 w 216"/>
                  <a:gd name="T19" fmla="*/ 141 h 413"/>
                  <a:gd name="T20" fmla="*/ 177 w 216"/>
                  <a:gd name="T21" fmla="*/ 185 h 413"/>
                  <a:gd name="T22" fmla="*/ 160 w 216"/>
                  <a:gd name="T23" fmla="*/ 212 h 413"/>
                  <a:gd name="T24" fmla="*/ 125 w 216"/>
                  <a:gd name="T25" fmla="*/ 266 h 413"/>
                  <a:gd name="T26" fmla="*/ 38 w 216"/>
                  <a:gd name="T27" fmla="*/ 402 h 413"/>
                  <a:gd name="T28" fmla="*/ 13 w 216"/>
                  <a:gd name="T29" fmla="*/ 399 h 413"/>
                  <a:gd name="T30" fmla="*/ 11 w 216"/>
                  <a:gd name="T31" fmla="*/ 376 h 413"/>
                  <a:gd name="T32" fmla="*/ 18 w 216"/>
                  <a:gd name="T33" fmla="*/ 343 h 413"/>
                  <a:gd name="T34" fmla="*/ 25 w 216"/>
                  <a:gd name="T35" fmla="*/ 309 h 413"/>
                  <a:gd name="T36" fmla="*/ 38 w 216"/>
                  <a:gd name="T37" fmla="*/ 285 h 413"/>
                  <a:gd name="T38" fmla="*/ 47 w 216"/>
                  <a:gd name="T39" fmla="*/ 261 h 413"/>
                  <a:gd name="T40" fmla="*/ 55 w 216"/>
                  <a:gd name="T41" fmla="*/ 231 h 413"/>
                  <a:gd name="T42" fmla="*/ 62 w 216"/>
                  <a:gd name="T43" fmla="*/ 202 h 413"/>
                  <a:gd name="T44" fmla="*/ 48 w 216"/>
                  <a:gd name="T45" fmla="*/ 196 h 413"/>
                  <a:gd name="T46" fmla="*/ 41 w 216"/>
                  <a:gd name="T47" fmla="*/ 180 h 413"/>
                  <a:gd name="T48" fmla="*/ 38 w 216"/>
                  <a:gd name="T49" fmla="*/ 173 h 413"/>
                  <a:gd name="T50" fmla="*/ 39 w 216"/>
                  <a:gd name="T51" fmla="*/ 166 h 413"/>
                  <a:gd name="T52" fmla="*/ 47 w 216"/>
                  <a:gd name="T53" fmla="*/ 144 h 413"/>
                  <a:gd name="T54" fmla="*/ 57 w 216"/>
                  <a:gd name="T55" fmla="*/ 109 h 413"/>
                  <a:gd name="T56" fmla="*/ 58 w 216"/>
                  <a:gd name="T57" fmla="*/ 90 h 413"/>
                  <a:gd name="T58" fmla="*/ 56 w 216"/>
                  <a:gd name="T59" fmla="*/ 77 h 413"/>
                  <a:gd name="T60" fmla="*/ 53 w 216"/>
                  <a:gd name="T61" fmla="*/ 66 h 413"/>
                  <a:gd name="T62" fmla="*/ 52 w 216"/>
                  <a:gd name="T63" fmla="*/ 64 h 413"/>
                  <a:gd name="T64" fmla="*/ 58 w 216"/>
                  <a:gd name="T65" fmla="*/ 41 h 413"/>
                  <a:gd name="T66" fmla="*/ 64 w 216"/>
                  <a:gd name="T67" fmla="*/ 8 h 413"/>
                  <a:gd name="T68" fmla="*/ 65 w 216"/>
                  <a:gd name="T69" fmla="*/ 1 h 413"/>
                  <a:gd name="T70" fmla="*/ 78 w 216"/>
                  <a:gd name="T71" fmla="*/ 6 h 413"/>
                  <a:gd name="T72" fmla="*/ 79 w 216"/>
                  <a:gd name="T73" fmla="*/ 17 h 413"/>
                  <a:gd name="T74" fmla="*/ 78 w 216"/>
                  <a:gd name="T75" fmla="*/ 39 h 413"/>
                  <a:gd name="T76" fmla="*/ 93 w 216"/>
                  <a:gd name="T77" fmla="*/ 56 h 4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6"/>
                  <a:gd name="T118" fmla="*/ 0 h 413"/>
                  <a:gd name="T119" fmla="*/ 216 w 216"/>
                  <a:gd name="T120" fmla="*/ 413 h 4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6" h="413">
                    <a:moveTo>
                      <a:pt x="100" y="60"/>
                    </a:moveTo>
                    <a:lnTo>
                      <a:pt x="102" y="61"/>
                    </a:lnTo>
                    <a:lnTo>
                      <a:pt x="116" y="66"/>
                    </a:lnTo>
                    <a:lnTo>
                      <a:pt x="122" y="63"/>
                    </a:lnTo>
                    <a:lnTo>
                      <a:pt x="131" y="56"/>
                    </a:lnTo>
                    <a:lnTo>
                      <a:pt x="146" y="58"/>
                    </a:lnTo>
                    <a:lnTo>
                      <a:pt x="148" y="59"/>
                    </a:lnTo>
                    <a:lnTo>
                      <a:pt x="148" y="60"/>
                    </a:lnTo>
                    <a:lnTo>
                      <a:pt x="152" y="60"/>
                    </a:lnTo>
                    <a:lnTo>
                      <a:pt x="160" y="64"/>
                    </a:lnTo>
                    <a:lnTo>
                      <a:pt x="185" y="75"/>
                    </a:lnTo>
                    <a:lnTo>
                      <a:pt x="186" y="75"/>
                    </a:lnTo>
                    <a:lnTo>
                      <a:pt x="198" y="90"/>
                    </a:lnTo>
                    <a:lnTo>
                      <a:pt x="196" y="99"/>
                    </a:lnTo>
                    <a:lnTo>
                      <a:pt x="207" y="110"/>
                    </a:lnTo>
                    <a:lnTo>
                      <a:pt x="216" y="123"/>
                    </a:lnTo>
                    <a:lnTo>
                      <a:pt x="211" y="128"/>
                    </a:lnTo>
                    <a:lnTo>
                      <a:pt x="201" y="139"/>
                    </a:lnTo>
                    <a:lnTo>
                      <a:pt x="202" y="141"/>
                    </a:lnTo>
                    <a:lnTo>
                      <a:pt x="190" y="162"/>
                    </a:lnTo>
                    <a:lnTo>
                      <a:pt x="177" y="185"/>
                    </a:lnTo>
                    <a:lnTo>
                      <a:pt x="170" y="197"/>
                    </a:lnTo>
                    <a:lnTo>
                      <a:pt x="160" y="212"/>
                    </a:lnTo>
                    <a:lnTo>
                      <a:pt x="139" y="246"/>
                    </a:lnTo>
                    <a:lnTo>
                      <a:pt x="125" y="266"/>
                    </a:lnTo>
                    <a:lnTo>
                      <a:pt x="96" y="312"/>
                    </a:lnTo>
                    <a:lnTo>
                      <a:pt x="38" y="402"/>
                    </a:lnTo>
                    <a:lnTo>
                      <a:pt x="31" y="413"/>
                    </a:lnTo>
                    <a:lnTo>
                      <a:pt x="13" y="399"/>
                    </a:lnTo>
                    <a:lnTo>
                      <a:pt x="0" y="389"/>
                    </a:lnTo>
                    <a:lnTo>
                      <a:pt x="11" y="376"/>
                    </a:lnTo>
                    <a:lnTo>
                      <a:pt x="23" y="348"/>
                    </a:lnTo>
                    <a:lnTo>
                      <a:pt x="18" y="343"/>
                    </a:lnTo>
                    <a:lnTo>
                      <a:pt x="23" y="328"/>
                    </a:lnTo>
                    <a:lnTo>
                      <a:pt x="25" y="309"/>
                    </a:lnTo>
                    <a:lnTo>
                      <a:pt x="33" y="293"/>
                    </a:lnTo>
                    <a:lnTo>
                      <a:pt x="38" y="285"/>
                    </a:lnTo>
                    <a:lnTo>
                      <a:pt x="43" y="271"/>
                    </a:lnTo>
                    <a:lnTo>
                      <a:pt x="47" y="261"/>
                    </a:lnTo>
                    <a:lnTo>
                      <a:pt x="50" y="246"/>
                    </a:lnTo>
                    <a:lnTo>
                      <a:pt x="55" y="231"/>
                    </a:lnTo>
                    <a:lnTo>
                      <a:pt x="60" y="212"/>
                    </a:lnTo>
                    <a:lnTo>
                      <a:pt x="62" y="202"/>
                    </a:lnTo>
                    <a:lnTo>
                      <a:pt x="49" y="195"/>
                    </a:lnTo>
                    <a:lnTo>
                      <a:pt x="48" y="196"/>
                    </a:lnTo>
                    <a:lnTo>
                      <a:pt x="43" y="187"/>
                    </a:lnTo>
                    <a:lnTo>
                      <a:pt x="41" y="180"/>
                    </a:lnTo>
                    <a:lnTo>
                      <a:pt x="40" y="171"/>
                    </a:lnTo>
                    <a:lnTo>
                      <a:pt x="38" y="173"/>
                    </a:lnTo>
                    <a:lnTo>
                      <a:pt x="36" y="174"/>
                    </a:lnTo>
                    <a:lnTo>
                      <a:pt x="39" y="166"/>
                    </a:lnTo>
                    <a:lnTo>
                      <a:pt x="43" y="158"/>
                    </a:lnTo>
                    <a:lnTo>
                      <a:pt x="47" y="144"/>
                    </a:lnTo>
                    <a:lnTo>
                      <a:pt x="54" y="130"/>
                    </a:lnTo>
                    <a:lnTo>
                      <a:pt x="57" y="109"/>
                    </a:lnTo>
                    <a:lnTo>
                      <a:pt x="60" y="91"/>
                    </a:lnTo>
                    <a:lnTo>
                      <a:pt x="58" y="90"/>
                    </a:lnTo>
                    <a:lnTo>
                      <a:pt x="58" y="84"/>
                    </a:lnTo>
                    <a:lnTo>
                      <a:pt x="56" y="77"/>
                    </a:lnTo>
                    <a:lnTo>
                      <a:pt x="57" y="73"/>
                    </a:lnTo>
                    <a:lnTo>
                      <a:pt x="53" y="66"/>
                    </a:lnTo>
                    <a:lnTo>
                      <a:pt x="53" y="63"/>
                    </a:lnTo>
                    <a:lnTo>
                      <a:pt x="52" y="64"/>
                    </a:lnTo>
                    <a:lnTo>
                      <a:pt x="55" y="52"/>
                    </a:lnTo>
                    <a:lnTo>
                      <a:pt x="58" y="41"/>
                    </a:lnTo>
                    <a:lnTo>
                      <a:pt x="58" y="31"/>
                    </a:lnTo>
                    <a:lnTo>
                      <a:pt x="64" y="8"/>
                    </a:lnTo>
                    <a:lnTo>
                      <a:pt x="65" y="4"/>
                    </a:lnTo>
                    <a:lnTo>
                      <a:pt x="65" y="1"/>
                    </a:lnTo>
                    <a:lnTo>
                      <a:pt x="73" y="0"/>
                    </a:lnTo>
                    <a:lnTo>
                      <a:pt x="78" y="6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4" y="29"/>
                    </a:lnTo>
                    <a:lnTo>
                      <a:pt x="78" y="39"/>
                    </a:lnTo>
                    <a:lnTo>
                      <a:pt x="82" y="47"/>
                    </a:lnTo>
                    <a:lnTo>
                      <a:pt x="93" y="56"/>
                    </a:lnTo>
                    <a:lnTo>
                      <a:pt x="100" y="6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3" name="Freeform 112"/>
              <p:cNvSpPr>
                <a:spLocks noEditPoints="1"/>
              </p:cNvSpPr>
              <p:nvPr/>
            </p:nvSpPr>
            <p:spPr bwMode="auto">
              <a:xfrm>
                <a:off x="1518" y="540"/>
                <a:ext cx="215" cy="118"/>
              </a:xfrm>
              <a:custGeom>
                <a:avLst/>
                <a:gdLst>
                  <a:gd name="T0" fmla="*/ 84 w 215"/>
                  <a:gd name="T1" fmla="*/ 80 h 118"/>
                  <a:gd name="T2" fmla="*/ 88 w 215"/>
                  <a:gd name="T3" fmla="*/ 90 h 118"/>
                  <a:gd name="T4" fmla="*/ 87 w 215"/>
                  <a:gd name="T5" fmla="*/ 93 h 118"/>
                  <a:gd name="T6" fmla="*/ 71 w 215"/>
                  <a:gd name="T7" fmla="*/ 100 h 118"/>
                  <a:gd name="T8" fmla="*/ 68 w 215"/>
                  <a:gd name="T9" fmla="*/ 109 h 118"/>
                  <a:gd name="T10" fmla="*/ 53 w 215"/>
                  <a:gd name="T11" fmla="*/ 117 h 118"/>
                  <a:gd name="T12" fmla="*/ 36 w 215"/>
                  <a:gd name="T13" fmla="*/ 110 h 118"/>
                  <a:gd name="T14" fmla="*/ 21 w 215"/>
                  <a:gd name="T15" fmla="*/ 102 h 118"/>
                  <a:gd name="T16" fmla="*/ 8 w 215"/>
                  <a:gd name="T17" fmla="*/ 104 h 118"/>
                  <a:gd name="T18" fmla="*/ 1 w 215"/>
                  <a:gd name="T19" fmla="*/ 112 h 118"/>
                  <a:gd name="T20" fmla="*/ 7 w 215"/>
                  <a:gd name="T21" fmla="*/ 99 h 118"/>
                  <a:gd name="T22" fmla="*/ 6 w 215"/>
                  <a:gd name="T23" fmla="*/ 87 h 118"/>
                  <a:gd name="T24" fmla="*/ 0 w 215"/>
                  <a:gd name="T25" fmla="*/ 66 h 118"/>
                  <a:gd name="T26" fmla="*/ 2 w 215"/>
                  <a:gd name="T27" fmla="*/ 66 h 118"/>
                  <a:gd name="T28" fmla="*/ 12 w 215"/>
                  <a:gd name="T29" fmla="*/ 69 h 118"/>
                  <a:gd name="T30" fmla="*/ 22 w 215"/>
                  <a:gd name="T31" fmla="*/ 69 h 118"/>
                  <a:gd name="T32" fmla="*/ 40 w 215"/>
                  <a:gd name="T33" fmla="*/ 70 h 118"/>
                  <a:gd name="T34" fmla="*/ 37 w 215"/>
                  <a:gd name="T35" fmla="*/ 89 h 118"/>
                  <a:gd name="T36" fmla="*/ 45 w 215"/>
                  <a:gd name="T37" fmla="*/ 93 h 118"/>
                  <a:gd name="T38" fmla="*/ 56 w 215"/>
                  <a:gd name="T39" fmla="*/ 84 h 118"/>
                  <a:gd name="T40" fmla="*/ 83 w 215"/>
                  <a:gd name="T41" fmla="*/ 81 h 118"/>
                  <a:gd name="T42" fmla="*/ 206 w 215"/>
                  <a:gd name="T43" fmla="*/ 23 h 118"/>
                  <a:gd name="T44" fmla="*/ 183 w 215"/>
                  <a:gd name="T45" fmla="*/ 45 h 118"/>
                  <a:gd name="T46" fmla="*/ 173 w 215"/>
                  <a:gd name="T47" fmla="*/ 58 h 118"/>
                  <a:gd name="T48" fmla="*/ 162 w 215"/>
                  <a:gd name="T49" fmla="*/ 73 h 118"/>
                  <a:gd name="T50" fmla="*/ 153 w 215"/>
                  <a:gd name="T51" fmla="*/ 80 h 118"/>
                  <a:gd name="T52" fmla="*/ 133 w 215"/>
                  <a:gd name="T53" fmla="*/ 78 h 118"/>
                  <a:gd name="T54" fmla="*/ 132 w 215"/>
                  <a:gd name="T55" fmla="*/ 75 h 118"/>
                  <a:gd name="T56" fmla="*/ 148 w 215"/>
                  <a:gd name="T57" fmla="*/ 31 h 118"/>
                  <a:gd name="T58" fmla="*/ 147 w 215"/>
                  <a:gd name="T59" fmla="*/ 29 h 118"/>
                  <a:gd name="T60" fmla="*/ 137 w 215"/>
                  <a:gd name="T61" fmla="*/ 0 h 118"/>
                  <a:gd name="T62" fmla="*/ 208 w 215"/>
                  <a:gd name="T63" fmla="*/ 20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5"/>
                  <a:gd name="T97" fmla="*/ 0 h 118"/>
                  <a:gd name="T98" fmla="*/ 215 w 21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5" h="118">
                    <a:moveTo>
                      <a:pt x="83" y="81"/>
                    </a:moveTo>
                    <a:lnTo>
                      <a:pt x="84" y="80"/>
                    </a:lnTo>
                    <a:lnTo>
                      <a:pt x="84" y="83"/>
                    </a:lnTo>
                    <a:lnTo>
                      <a:pt x="88" y="90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77" y="96"/>
                    </a:lnTo>
                    <a:lnTo>
                      <a:pt x="71" y="100"/>
                    </a:lnTo>
                    <a:lnTo>
                      <a:pt x="70" y="101"/>
                    </a:lnTo>
                    <a:lnTo>
                      <a:pt x="68" y="109"/>
                    </a:lnTo>
                    <a:lnTo>
                      <a:pt x="60" y="118"/>
                    </a:lnTo>
                    <a:lnTo>
                      <a:pt x="53" y="117"/>
                    </a:lnTo>
                    <a:lnTo>
                      <a:pt x="41" y="112"/>
                    </a:lnTo>
                    <a:lnTo>
                      <a:pt x="36" y="110"/>
                    </a:lnTo>
                    <a:lnTo>
                      <a:pt x="28" y="108"/>
                    </a:lnTo>
                    <a:lnTo>
                      <a:pt x="21" y="102"/>
                    </a:lnTo>
                    <a:lnTo>
                      <a:pt x="14" y="100"/>
                    </a:lnTo>
                    <a:lnTo>
                      <a:pt x="8" y="104"/>
                    </a:lnTo>
                    <a:lnTo>
                      <a:pt x="5" y="109"/>
                    </a:lnTo>
                    <a:lnTo>
                      <a:pt x="1" y="112"/>
                    </a:lnTo>
                    <a:lnTo>
                      <a:pt x="3" y="107"/>
                    </a:lnTo>
                    <a:lnTo>
                      <a:pt x="7" y="99"/>
                    </a:lnTo>
                    <a:lnTo>
                      <a:pt x="8" y="95"/>
                    </a:lnTo>
                    <a:lnTo>
                      <a:pt x="6" y="87"/>
                    </a:lnTo>
                    <a:lnTo>
                      <a:pt x="4" y="77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6" y="66"/>
                    </a:lnTo>
                    <a:lnTo>
                      <a:pt x="12" y="69"/>
                    </a:lnTo>
                    <a:lnTo>
                      <a:pt x="16" y="70"/>
                    </a:lnTo>
                    <a:lnTo>
                      <a:pt x="22" y="69"/>
                    </a:lnTo>
                    <a:lnTo>
                      <a:pt x="33" y="68"/>
                    </a:lnTo>
                    <a:lnTo>
                      <a:pt x="40" y="70"/>
                    </a:lnTo>
                    <a:lnTo>
                      <a:pt x="38" y="80"/>
                    </a:lnTo>
                    <a:lnTo>
                      <a:pt x="37" y="89"/>
                    </a:lnTo>
                    <a:lnTo>
                      <a:pt x="42" y="94"/>
                    </a:lnTo>
                    <a:lnTo>
                      <a:pt x="45" y="93"/>
                    </a:lnTo>
                    <a:lnTo>
                      <a:pt x="52" y="85"/>
                    </a:lnTo>
                    <a:lnTo>
                      <a:pt x="56" y="84"/>
                    </a:lnTo>
                    <a:lnTo>
                      <a:pt x="71" y="81"/>
                    </a:lnTo>
                    <a:lnTo>
                      <a:pt x="83" y="81"/>
                    </a:lnTo>
                    <a:close/>
                    <a:moveTo>
                      <a:pt x="208" y="20"/>
                    </a:moveTo>
                    <a:lnTo>
                      <a:pt x="206" y="23"/>
                    </a:lnTo>
                    <a:lnTo>
                      <a:pt x="192" y="34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73" y="58"/>
                    </a:lnTo>
                    <a:lnTo>
                      <a:pt x="164" y="68"/>
                    </a:lnTo>
                    <a:lnTo>
                      <a:pt x="162" y="73"/>
                    </a:lnTo>
                    <a:lnTo>
                      <a:pt x="153" y="80"/>
                    </a:lnTo>
                    <a:lnTo>
                      <a:pt x="147" y="83"/>
                    </a:lnTo>
                    <a:lnTo>
                      <a:pt x="133" y="78"/>
                    </a:lnTo>
                    <a:lnTo>
                      <a:pt x="131" y="77"/>
                    </a:lnTo>
                    <a:lnTo>
                      <a:pt x="132" y="75"/>
                    </a:lnTo>
                    <a:lnTo>
                      <a:pt x="140" y="48"/>
                    </a:lnTo>
                    <a:lnTo>
                      <a:pt x="148" y="31"/>
                    </a:lnTo>
                    <a:lnTo>
                      <a:pt x="148" y="30"/>
                    </a:lnTo>
                    <a:lnTo>
                      <a:pt x="147" y="29"/>
                    </a:lnTo>
                    <a:lnTo>
                      <a:pt x="139" y="13"/>
                    </a:lnTo>
                    <a:lnTo>
                      <a:pt x="137" y="0"/>
                    </a:lnTo>
                    <a:lnTo>
                      <a:pt x="215" y="0"/>
                    </a:lnTo>
                    <a:lnTo>
                      <a:pt x="208" y="2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4" name="Freeform 113"/>
              <p:cNvSpPr>
                <a:spLocks/>
              </p:cNvSpPr>
              <p:nvPr/>
            </p:nvSpPr>
            <p:spPr bwMode="auto">
              <a:xfrm>
                <a:off x="1514" y="540"/>
                <a:ext cx="152" cy="94"/>
              </a:xfrm>
              <a:custGeom>
                <a:avLst/>
                <a:gdLst>
                  <a:gd name="T0" fmla="*/ 135 w 152"/>
                  <a:gd name="T1" fmla="*/ 77 h 94"/>
                  <a:gd name="T2" fmla="*/ 128 w 152"/>
                  <a:gd name="T3" fmla="*/ 73 h 94"/>
                  <a:gd name="T4" fmla="*/ 117 w 152"/>
                  <a:gd name="T5" fmla="*/ 64 h 94"/>
                  <a:gd name="T6" fmla="*/ 113 w 152"/>
                  <a:gd name="T7" fmla="*/ 56 h 94"/>
                  <a:gd name="T8" fmla="*/ 109 w 152"/>
                  <a:gd name="T9" fmla="*/ 46 h 94"/>
                  <a:gd name="T10" fmla="*/ 114 w 152"/>
                  <a:gd name="T11" fmla="*/ 34 h 94"/>
                  <a:gd name="T12" fmla="*/ 115 w 152"/>
                  <a:gd name="T13" fmla="*/ 32 h 94"/>
                  <a:gd name="T14" fmla="*/ 113 w 152"/>
                  <a:gd name="T15" fmla="*/ 23 h 94"/>
                  <a:gd name="T16" fmla="*/ 108 w 152"/>
                  <a:gd name="T17" fmla="*/ 17 h 94"/>
                  <a:gd name="T18" fmla="*/ 100 w 152"/>
                  <a:gd name="T19" fmla="*/ 18 h 94"/>
                  <a:gd name="T20" fmla="*/ 100 w 152"/>
                  <a:gd name="T21" fmla="*/ 21 h 94"/>
                  <a:gd name="T22" fmla="*/ 99 w 152"/>
                  <a:gd name="T23" fmla="*/ 25 h 94"/>
                  <a:gd name="T24" fmla="*/ 93 w 152"/>
                  <a:gd name="T25" fmla="*/ 48 h 94"/>
                  <a:gd name="T26" fmla="*/ 93 w 152"/>
                  <a:gd name="T27" fmla="*/ 58 h 94"/>
                  <a:gd name="T28" fmla="*/ 90 w 152"/>
                  <a:gd name="T29" fmla="*/ 69 h 94"/>
                  <a:gd name="T30" fmla="*/ 87 w 152"/>
                  <a:gd name="T31" fmla="*/ 81 h 94"/>
                  <a:gd name="T32" fmla="*/ 75 w 152"/>
                  <a:gd name="T33" fmla="*/ 81 h 94"/>
                  <a:gd name="T34" fmla="*/ 60 w 152"/>
                  <a:gd name="T35" fmla="*/ 84 h 94"/>
                  <a:gd name="T36" fmla="*/ 56 w 152"/>
                  <a:gd name="T37" fmla="*/ 85 h 94"/>
                  <a:gd name="T38" fmla="*/ 49 w 152"/>
                  <a:gd name="T39" fmla="*/ 93 h 94"/>
                  <a:gd name="T40" fmla="*/ 46 w 152"/>
                  <a:gd name="T41" fmla="*/ 94 h 94"/>
                  <a:gd name="T42" fmla="*/ 41 w 152"/>
                  <a:gd name="T43" fmla="*/ 89 h 94"/>
                  <a:gd name="T44" fmla="*/ 42 w 152"/>
                  <a:gd name="T45" fmla="*/ 80 h 94"/>
                  <a:gd name="T46" fmla="*/ 44 w 152"/>
                  <a:gd name="T47" fmla="*/ 70 h 94"/>
                  <a:gd name="T48" fmla="*/ 37 w 152"/>
                  <a:gd name="T49" fmla="*/ 68 h 94"/>
                  <a:gd name="T50" fmla="*/ 26 w 152"/>
                  <a:gd name="T51" fmla="*/ 69 h 94"/>
                  <a:gd name="T52" fmla="*/ 20 w 152"/>
                  <a:gd name="T53" fmla="*/ 70 h 94"/>
                  <a:gd name="T54" fmla="*/ 16 w 152"/>
                  <a:gd name="T55" fmla="*/ 69 h 94"/>
                  <a:gd name="T56" fmla="*/ 10 w 152"/>
                  <a:gd name="T57" fmla="*/ 66 h 94"/>
                  <a:gd name="T58" fmla="*/ 6 w 152"/>
                  <a:gd name="T59" fmla="*/ 66 h 94"/>
                  <a:gd name="T60" fmla="*/ 4 w 152"/>
                  <a:gd name="T61" fmla="*/ 66 h 94"/>
                  <a:gd name="T62" fmla="*/ 4 w 152"/>
                  <a:gd name="T63" fmla="*/ 66 h 94"/>
                  <a:gd name="T64" fmla="*/ 0 w 152"/>
                  <a:gd name="T65" fmla="*/ 62 h 94"/>
                  <a:gd name="T66" fmla="*/ 5 w 152"/>
                  <a:gd name="T67" fmla="*/ 47 h 94"/>
                  <a:gd name="T68" fmla="*/ 16 w 152"/>
                  <a:gd name="T69" fmla="*/ 0 h 94"/>
                  <a:gd name="T70" fmla="*/ 141 w 152"/>
                  <a:gd name="T71" fmla="*/ 0 h 94"/>
                  <a:gd name="T72" fmla="*/ 143 w 152"/>
                  <a:gd name="T73" fmla="*/ 13 h 94"/>
                  <a:gd name="T74" fmla="*/ 151 w 152"/>
                  <a:gd name="T75" fmla="*/ 29 h 94"/>
                  <a:gd name="T76" fmla="*/ 152 w 152"/>
                  <a:gd name="T77" fmla="*/ 30 h 94"/>
                  <a:gd name="T78" fmla="*/ 152 w 152"/>
                  <a:gd name="T79" fmla="*/ 31 h 94"/>
                  <a:gd name="T80" fmla="*/ 144 w 152"/>
                  <a:gd name="T81" fmla="*/ 48 h 94"/>
                  <a:gd name="T82" fmla="*/ 136 w 152"/>
                  <a:gd name="T83" fmla="*/ 75 h 94"/>
                  <a:gd name="T84" fmla="*/ 135 w 152"/>
                  <a:gd name="T85" fmla="*/ 77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94"/>
                  <a:gd name="T131" fmla="*/ 152 w 152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94">
                    <a:moveTo>
                      <a:pt x="135" y="77"/>
                    </a:moveTo>
                    <a:lnTo>
                      <a:pt x="128" y="73"/>
                    </a:lnTo>
                    <a:lnTo>
                      <a:pt x="117" y="64"/>
                    </a:lnTo>
                    <a:lnTo>
                      <a:pt x="113" y="56"/>
                    </a:lnTo>
                    <a:lnTo>
                      <a:pt x="109" y="46"/>
                    </a:lnTo>
                    <a:lnTo>
                      <a:pt x="114" y="34"/>
                    </a:lnTo>
                    <a:lnTo>
                      <a:pt x="115" y="32"/>
                    </a:lnTo>
                    <a:lnTo>
                      <a:pt x="113" y="23"/>
                    </a:lnTo>
                    <a:lnTo>
                      <a:pt x="108" y="17"/>
                    </a:lnTo>
                    <a:lnTo>
                      <a:pt x="100" y="18"/>
                    </a:lnTo>
                    <a:lnTo>
                      <a:pt x="100" y="21"/>
                    </a:lnTo>
                    <a:lnTo>
                      <a:pt x="99" y="25"/>
                    </a:lnTo>
                    <a:lnTo>
                      <a:pt x="93" y="48"/>
                    </a:lnTo>
                    <a:lnTo>
                      <a:pt x="93" y="58"/>
                    </a:lnTo>
                    <a:lnTo>
                      <a:pt x="90" y="69"/>
                    </a:lnTo>
                    <a:lnTo>
                      <a:pt x="87" y="81"/>
                    </a:lnTo>
                    <a:lnTo>
                      <a:pt x="75" y="81"/>
                    </a:lnTo>
                    <a:lnTo>
                      <a:pt x="60" y="84"/>
                    </a:lnTo>
                    <a:lnTo>
                      <a:pt x="56" y="85"/>
                    </a:lnTo>
                    <a:lnTo>
                      <a:pt x="49" y="93"/>
                    </a:lnTo>
                    <a:lnTo>
                      <a:pt x="46" y="94"/>
                    </a:lnTo>
                    <a:lnTo>
                      <a:pt x="41" y="89"/>
                    </a:lnTo>
                    <a:lnTo>
                      <a:pt x="42" y="80"/>
                    </a:lnTo>
                    <a:lnTo>
                      <a:pt x="44" y="70"/>
                    </a:lnTo>
                    <a:lnTo>
                      <a:pt x="37" y="68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6" y="69"/>
                    </a:lnTo>
                    <a:lnTo>
                      <a:pt x="10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5" y="47"/>
                    </a:lnTo>
                    <a:lnTo>
                      <a:pt x="16" y="0"/>
                    </a:lnTo>
                    <a:lnTo>
                      <a:pt x="141" y="0"/>
                    </a:lnTo>
                    <a:lnTo>
                      <a:pt x="143" y="13"/>
                    </a:lnTo>
                    <a:lnTo>
                      <a:pt x="151" y="29"/>
                    </a:lnTo>
                    <a:lnTo>
                      <a:pt x="152" y="30"/>
                    </a:lnTo>
                    <a:lnTo>
                      <a:pt x="152" y="31"/>
                    </a:lnTo>
                    <a:lnTo>
                      <a:pt x="144" y="48"/>
                    </a:lnTo>
                    <a:lnTo>
                      <a:pt x="136" y="75"/>
                    </a:lnTo>
                    <a:lnTo>
                      <a:pt x="135" y="7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5" name="Freeform 114"/>
              <p:cNvSpPr>
                <a:spLocks noEditPoints="1"/>
              </p:cNvSpPr>
              <p:nvPr/>
            </p:nvSpPr>
            <p:spPr bwMode="auto">
              <a:xfrm>
                <a:off x="1294" y="602"/>
                <a:ext cx="232" cy="456"/>
              </a:xfrm>
              <a:custGeom>
                <a:avLst/>
                <a:gdLst>
                  <a:gd name="T0" fmla="*/ 106 w 232"/>
                  <a:gd name="T1" fmla="*/ 445 h 456"/>
                  <a:gd name="T2" fmla="*/ 126 w 232"/>
                  <a:gd name="T3" fmla="*/ 448 h 456"/>
                  <a:gd name="T4" fmla="*/ 153 w 232"/>
                  <a:gd name="T5" fmla="*/ 454 h 456"/>
                  <a:gd name="T6" fmla="*/ 139 w 232"/>
                  <a:gd name="T7" fmla="*/ 454 h 456"/>
                  <a:gd name="T8" fmla="*/ 96 w 232"/>
                  <a:gd name="T9" fmla="*/ 445 h 456"/>
                  <a:gd name="T10" fmla="*/ 105 w 232"/>
                  <a:gd name="T11" fmla="*/ 445 h 456"/>
                  <a:gd name="T12" fmla="*/ 49 w 232"/>
                  <a:gd name="T13" fmla="*/ 292 h 456"/>
                  <a:gd name="T14" fmla="*/ 45 w 232"/>
                  <a:gd name="T15" fmla="*/ 287 h 456"/>
                  <a:gd name="T16" fmla="*/ 33 w 232"/>
                  <a:gd name="T17" fmla="*/ 288 h 456"/>
                  <a:gd name="T18" fmla="*/ 23 w 232"/>
                  <a:gd name="T19" fmla="*/ 300 h 456"/>
                  <a:gd name="T20" fmla="*/ 23 w 232"/>
                  <a:gd name="T21" fmla="*/ 310 h 456"/>
                  <a:gd name="T22" fmla="*/ 8 w 232"/>
                  <a:gd name="T23" fmla="*/ 325 h 456"/>
                  <a:gd name="T24" fmla="*/ 4 w 232"/>
                  <a:gd name="T25" fmla="*/ 346 h 456"/>
                  <a:gd name="T26" fmla="*/ 1 w 232"/>
                  <a:gd name="T27" fmla="*/ 329 h 456"/>
                  <a:gd name="T28" fmla="*/ 24 w 232"/>
                  <a:gd name="T29" fmla="*/ 286 h 456"/>
                  <a:gd name="T30" fmla="*/ 49 w 232"/>
                  <a:gd name="T31" fmla="*/ 277 h 456"/>
                  <a:gd name="T32" fmla="*/ 50 w 232"/>
                  <a:gd name="T33" fmla="*/ 237 h 456"/>
                  <a:gd name="T34" fmla="*/ 70 w 232"/>
                  <a:gd name="T35" fmla="*/ 226 h 456"/>
                  <a:gd name="T36" fmla="*/ 68 w 232"/>
                  <a:gd name="T37" fmla="*/ 240 h 456"/>
                  <a:gd name="T38" fmla="*/ 65 w 232"/>
                  <a:gd name="T39" fmla="*/ 249 h 456"/>
                  <a:gd name="T40" fmla="*/ 78 w 232"/>
                  <a:gd name="T41" fmla="*/ 256 h 456"/>
                  <a:gd name="T42" fmla="*/ 70 w 232"/>
                  <a:gd name="T43" fmla="*/ 273 h 456"/>
                  <a:gd name="T44" fmla="*/ 67 w 232"/>
                  <a:gd name="T45" fmla="*/ 279 h 456"/>
                  <a:gd name="T46" fmla="*/ 59 w 232"/>
                  <a:gd name="T47" fmla="*/ 300 h 456"/>
                  <a:gd name="T48" fmla="*/ 49 w 232"/>
                  <a:gd name="T49" fmla="*/ 292 h 456"/>
                  <a:gd name="T50" fmla="*/ 228 w 232"/>
                  <a:gd name="T51" fmla="*/ 15 h 456"/>
                  <a:gd name="T52" fmla="*/ 232 w 232"/>
                  <a:gd name="T53" fmla="*/ 33 h 456"/>
                  <a:gd name="T54" fmla="*/ 227 w 232"/>
                  <a:gd name="T55" fmla="*/ 45 h 456"/>
                  <a:gd name="T56" fmla="*/ 222 w 232"/>
                  <a:gd name="T57" fmla="*/ 52 h 456"/>
                  <a:gd name="T58" fmla="*/ 213 w 232"/>
                  <a:gd name="T59" fmla="*/ 57 h 456"/>
                  <a:gd name="T60" fmla="*/ 196 w 232"/>
                  <a:gd name="T61" fmla="*/ 68 h 456"/>
                  <a:gd name="T62" fmla="*/ 176 w 232"/>
                  <a:gd name="T63" fmla="*/ 31 h 456"/>
                  <a:gd name="T64" fmla="*/ 217 w 232"/>
                  <a:gd name="T65" fmla="*/ 6 h 456"/>
                  <a:gd name="T66" fmla="*/ 224 w 232"/>
                  <a:gd name="T67" fmla="*/ 4 h 4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456"/>
                  <a:gd name="T104" fmla="*/ 232 w 232"/>
                  <a:gd name="T105" fmla="*/ 456 h 4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456">
                    <a:moveTo>
                      <a:pt x="106" y="445"/>
                    </a:moveTo>
                    <a:lnTo>
                      <a:pt x="106" y="445"/>
                    </a:lnTo>
                    <a:lnTo>
                      <a:pt x="114" y="445"/>
                    </a:lnTo>
                    <a:lnTo>
                      <a:pt x="126" y="448"/>
                    </a:lnTo>
                    <a:lnTo>
                      <a:pt x="146" y="453"/>
                    </a:lnTo>
                    <a:lnTo>
                      <a:pt x="153" y="454"/>
                    </a:lnTo>
                    <a:lnTo>
                      <a:pt x="156" y="456"/>
                    </a:lnTo>
                    <a:lnTo>
                      <a:pt x="139" y="454"/>
                    </a:lnTo>
                    <a:lnTo>
                      <a:pt x="98" y="456"/>
                    </a:lnTo>
                    <a:lnTo>
                      <a:pt x="96" y="445"/>
                    </a:lnTo>
                    <a:lnTo>
                      <a:pt x="96" y="442"/>
                    </a:lnTo>
                    <a:lnTo>
                      <a:pt x="105" y="445"/>
                    </a:lnTo>
                    <a:lnTo>
                      <a:pt x="106" y="445"/>
                    </a:lnTo>
                    <a:close/>
                    <a:moveTo>
                      <a:pt x="49" y="292"/>
                    </a:moveTo>
                    <a:lnTo>
                      <a:pt x="48" y="290"/>
                    </a:lnTo>
                    <a:lnTo>
                      <a:pt x="45" y="287"/>
                    </a:lnTo>
                    <a:lnTo>
                      <a:pt x="39" y="289"/>
                    </a:lnTo>
                    <a:lnTo>
                      <a:pt x="33" y="288"/>
                    </a:lnTo>
                    <a:lnTo>
                      <a:pt x="29" y="293"/>
                    </a:lnTo>
                    <a:lnTo>
                      <a:pt x="23" y="300"/>
                    </a:lnTo>
                    <a:lnTo>
                      <a:pt x="25" y="307"/>
                    </a:lnTo>
                    <a:lnTo>
                      <a:pt x="23" y="310"/>
                    </a:lnTo>
                    <a:lnTo>
                      <a:pt x="16" y="316"/>
                    </a:lnTo>
                    <a:lnTo>
                      <a:pt x="8" y="325"/>
                    </a:lnTo>
                    <a:lnTo>
                      <a:pt x="8" y="334"/>
                    </a:lnTo>
                    <a:lnTo>
                      <a:pt x="4" y="346"/>
                    </a:lnTo>
                    <a:lnTo>
                      <a:pt x="0" y="348"/>
                    </a:lnTo>
                    <a:lnTo>
                      <a:pt x="1" y="329"/>
                    </a:lnTo>
                    <a:lnTo>
                      <a:pt x="12" y="309"/>
                    </a:lnTo>
                    <a:lnTo>
                      <a:pt x="24" y="286"/>
                    </a:lnTo>
                    <a:lnTo>
                      <a:pt x="38" y="280"/>
                    </a:lnTo>
                    <a:lnTo>
                      <a:pt x="49" y="277"/>
                    </a:lnTo>
                    <a:lnTo>
                      <a:pt x="50" y="261"/>
                    </a:lnTo>
                    <a:lnTo>
                      <a:pt x="50" y="237"/>
                    </a:lnTo>
                    <a:lnTo>
                      <a:pt x="63" y="237"/>
                    </a:lnTo>
                    <a:lnTo>
                      <a:pt x="70" y="226"/>
                    </a:lnTo>
                    <a:lnTo>
                      <a:pt x="70" y="231"/>
                    </a:lnTo>
                    <a:lnTo>
                      <a:pt x="68" y="240"/>
                    </a:lnTo>
                    <a:lnTo>
                      <a:pt x="64" y="246"/>
                    </a:lnTo>
                    <a:lnTo>
                      <a:pt x="65" y="249"/>
                    </a:lnTo>
                    <a:lnTo>
                      <a:pt x="74" y="249"/>
                    </a:lnTo>
                    <a:lnTo>
                      <a:pt x="78" y="256"/>
                    </a:lnTo>
                    <a:lnTo>
                      <a:pt x="74" y="267"/>
                    </a:lnTo>
                    <a:lnTo>
                      <a:pt x="70" y="273"/>
                    </a:lnTo>
                    <a:lnTo>
                      <a:pt x="70" y="277"/>
                    </a:lnTo>
                    <a:lnTo>
                      <a:pt x="67" y="279"/>
                    </a:lnTo>
                    <a:lnTo>
                      <a:pt x="64" y="290"/>
                    </a:lnTo>
                    <a:lnTo>
                      <a:pt x="59" y="300"/>
                    </a:lnTo>
                    <a:lnTo>
                      <a:pt x="53" y="298"/>
                    </a:lnTo>
                    <a:lnTo>
                      <a:pt x="49" y="292"/>
                    </a:lnTo>
                    <a:close/>
                    <a:moveTo>
                      <a:pt x="224" y="4"/>
                    </a:moveTo>
                    <a:lnTo>
                      <a:pt x="228" y="15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1" y="37"/>
                    </a:lnTo>
                    <a:lnTo>
                      <a:pt x="227" y="45"/>
                    </a:lnTo>
                    <a:lnTo>
                      <a:pt x="225" y="50"/>
                    </a:lnTo>
                    <a:lnTo>
                      <a:pt x="222" y="52"/>
                    </a:lnTo>
                    <a:lnTo>
                      <a:pt x="215" y="56"/>
                    </a:lnTo>
                    <a:lnTo>
                      <a:pt x="213" y="57"/>
                    </a:lnTo>
                    <a:lnTo>
                      <a:pt x="206" y="63"/>
                    </a:lnTo>
                    <a:lnTo>
                      <a:pt x="196" y="68"/>
                    </a:lnTo>
                    <a:lnTo>
                      <a:pt x="162" y="77"/>
                    </a:lnTo>
                    <a:lnTo>
                      <a:pt x="176" y="31"/>
                    </a:lnTo>
                    <a:lnTo>
                      <a:pt x="208" y="28"/>
                    </a:lnTo>
                    <a:lnTo>
                      <a:pt x="217" y="6"/>
                    </a:lnTo>
                    <a:lnTo>
                      <a:pt x="220" y="0"/>
                    </a:lnTo>
                    <a:lnTo>
                      <a:pt x="224" y="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6" name="Freeform 115"/>
              <p:cNvSpPr>
                <a:spLocks noEditPoints="1"/>
              </p:cNvSpPr>
              <p:nvPr/>
            </p:nvSpPr>
            <p:spPr bwMode="auto">
              <a:xfrm>
                <a:off x="1738" y="1017"/>
                <a:ext cx="2336" cy="3030"/>
              </a:xfrm>
              <a:custGeom>
                <a:avLst/>
                <a:gdLst>
                  <a:gd name="T0" fmla="*/ 252 w 2336"/>
                  <a:gd name="T1" fmla="*/ 2936 h 3030"/>
                  <a:gd name="T2" fmla="*/ 315 w 2336"/>
                  <a:gd name="T3" fmla="*/ 2975 h 3030"/>
                  <a:gd name="T4" fmla="*/ 316 w 2336"/>
                  <a:gd name="T5" fmla="*/ 3016 h 3030"/>
                  <a:gd name="T6" fmla="*/ 237 w 2336"/>
                  <a:gd name="T7" fmla="*/ 2934 h 3030"/>
                  <a:gd name="T8" fmla="*/ 19 w 2336"/>
                  <a:gd name="T9" fmla="*/ 2862 h 3030"/>
                  <a:gd name="T10" fmla="*/ 23 w 2336"/>
                  <a:gd name="T11" fmla="*/ 2835 h 3030"/>
                  <a:gd name="T12" fmla="*/ 2036 w 2336"/>
                  <a:gd name="T13" fmla="*/ 1512 h 3030"/>
                  <a:gd name="T14" fmla="*/ 2036 w 2336"/>
                  <a:gd name="T15" fmla="*/ 1440 h 3030"/>
                  <a:gd name="T16" fmla="*/ 2054 w 2336"/>
                  <a:gd name="T17" fmla="*/ 1406 h 3030"/>
                  <a:gd name="T18" fmla="*/ 2069 w 2336"/>
                  <a:gd name="T19" fmla="*/ 1380 h 3030"/>
                  <a:gd name="T20" fmla="*/ 2099 w 2336"/>
                  <a:gd name="T21" fmla="*/ 1403 h 3030"/>
                  <a:gd name="T22" fmla="*/ 2140 w 2336"/>
                  <a:gd name="T23" fmla="*/ 1388 h 3030"/>
                  <a:gd name="T24" fmla="*/ 2336 w 2336"/>
                  <a:gd name="T25" fmla="*/ 1284 h 3030"/>
                  <a:gd name="T26" fmla="*/ 2303 w 2336"/>
                  <a:gd name="T27" fmla="*/ 1291 h 3030"/>
                  <a:gd name="T28" fmla="*/ 2290 w 2336"/>
                  <a:gd name="T29" fmla="*/ 1252 h 3030"/>
                  <a:gd name="T30" fmla="*/ 2243 w 2336"/>
                  <a:gd name="T31" fmla="*/ 1233 h 3030"/>
                  <a:gd name="T32" fmla="*/ 2224 w 2336"/>
                  <a:gd name="T33" fmla="*/ 1198 h 3030"/>
                  <a:gd name="T34" fmla="*/ 2267 w 2336"/>
                  <a:gd name="T35" fmla="*/ 1206 h 3030"/>
                  <a:gd name="T36" fmla="*/ 2314 w 2336"/>
                  <a:gd name="T37" fmla="*/ 1256 h 3030"/>
                  <a:gd name="T38" fmla="*/ 1677 w 2336"/>
                  <a:gd name="T39" fmla="*/ 239 h 3030"/>
                  <a:gd name="T40" fmla="*/ 1874 w 2336"/>
                  <a:gd name="T41" fmla="*/ 545 h 3030"/>
                  <a:gd name="T42" fmla="*/ 2131 w 2336"/>
                  <a:gd name="T43" fmla="*/ 666 h 3030"/>
                  <a:gd name="T44" fmla="*/ 2214 w 2336"/>
                  <a:gd name="T45" fmla="*/ 700 h 3030"/>
                  <a:gd name="T46" fmla="*/ 2263 w 2336"/>
                  <a:gd name="T47" fmla="*/ 801 h 3030"/>
                  <a:gd name="T48" fmla="*/ 2321 w 2336"/>
                  <a:gd name="T49" fmla="*/ 883 h 3030"/>
                  <a:gd name="T50" fmla="*/ 2275 w 2336"/>
                  <a:gd name="T51" fmla="*/ 844 h 3030"/>
                  <a:gd name="T52" fmla="*/ 2219 w 2336"/>
                  <a:gd name="T53" fmla="*/ 857 h 3030"/>
                  <a:gd name="T54" fmla="*/ 2123 w 2336"/>
                  <a:gd name="T55" fmla="*/ 835 h 3030"/>
                  <a:gd name="T56" fmla="*/ 2181 w 2336"/>
                  <a:gd name="T57" fmla="*/ 879 h 3030"/>
                  <a:gd name="T58" fmla="*/ 2238 w 2336"/>
                  <a:gd name="T59" fmla="*/ 914 h 3030"/>
                  <a:gd name="T60" fmla="*/ 2282 w 2336"/>
                  <a:gd name="T61" fmla="*/ 951 h 3030"/>
                  <a:gd name="T62" fmla="*/ 2331 w 2336"/>
                  <a:gd name="T63" fmla="*/ 973 h 3030"/>
                  <a:gd name="T64" fmla="*/ 2295 w 2336"/>
                  <a:gd name="T65" fmla="*/ 1006 h 3030"/>
                  <a:gd name="T66" fmla="*/ 2207 w 2336"/>
                  <a:gd name="T67" fmla="*/ 958 h 3030"/>
                  <a:gd name="T68" fmla="*/ 2158 w 2336"/>
                  <a:gd name="T69" fmla="*/ 914 h 3030"/>
                  <a:gd name="T70" fmla="*/ 2097 w 2336"/>
                  <a:gd name="T71" fmla="*/ 876 h 3030"/>
                  <a:gd name="T72" fmla="*/ 2052 w 2336"/>
                  <a:gd name="T73" fmla="*/ 847 h 3030"/>
                  <a:gd name="T74" fmla="*/ 2010 w 2336"/>
                  <a:gd name="T75" fmla="*/ 866 h 3030"/>
                  <a:gd name="T76" fmla="*/ 1979 w 2336"/>
                  <a:gd name="T77" fmla="*/ 864 h 3030"/>
                  <a:gd name="T78" fmla="*/ 1916 w 2336"/>
                  <a:gd name="T79" fmla="*/ 884 h 3030"/>
                  <a:gd name="T80" fmla="*/ 1842 w 2336"/>
                  <a:gd name="T81" fmla="*/ 889 h 3030"/>
                  <a:gd name="T82" fmla="*/ 1734 w 2336"/>
                  <a:gd name="T83" fmla="*/ 950 h 3030"/>
                  <a:gd name="T84" fmla="*/ 1714 w 2336"/>
                  <a:gd name="T85" fmla="*/ 810 h 3030"/>
                  <a:gd name="T86" fmla="*/ 1623 w 2336"/>
                  <a:gd name="T87" fmla="*/ 781 h 3030"/>
                  <a:gd name="T88" fmla="*/ 1653 w 2336"/>
                  <a:gd name="T89" fmla="*/ 732 h 3030"/>
                  <a:gd name="T90" fmla="*/ 1680 w 2336"/>
                  <a:gd name="T91" fmla="*/ 686 h 3030"/>
                  <a:gd name="T92" fmla="*/ 1711 w 2336"/>
                  <a:gd name="T93" fmla="*/ 612 h 3030"/>
                  <a:gd name="T94" fmla="*/ 1641 w 2336"/>
                  <a:gd name="T95" fmla="*/ 600 h 3030"/>
                  <a:gd name="T96" fmla="*/ 1588 w 2336"/>
                  <a:gd name="T97" fmla="*/ 592 h 3030"/>
                  <a:gd name="T98" fmla="*/ 1521 w 2336"/>
                  <a:gd name="T99" fmla="*/ 554 h 3030"/>
                  <a:gd name="T100" fmla="*/ 1483 w 2336"/>
                  <a:gd name="T101" fmla="*/ 520 h 3030"/>
                  <a:gd name="T102" fmla="*/ 1445 w 2336"/>
                  <a:gd name="T103" fmla="*/ 506 h 3030"/>
                  <a:gd name="T104" fmla="*/ 1390 w 2336"/>
                  <a:gd name="T105" fmla="*/ 509 h 3030"/>
                  <a:gd name="T106" fmla="*/ 1350 w 2336"/>
                  <a:gd name="T107" fmla="*/ 556 h 3030"/>
                  <a:gd name="T108" fmla="*/ 1309 w 2336"/>
                  <a:gd name="T109" fmla="*/ 579 h 3030"/>
                  <a:gd name="T110" fmla="*/ 1223 w 2336"/>
                  <a:gd name="T111" fmla="*/ 566 h 3030"/>
                  <a:gd name="T112" fmla="*/ 1186 w 2336"/>
                  <a:gd name="T113" fmla="*/ 559 h 3030"/>
                  <a:gd name="T114" fmla="*/ 1192 w 2336"/>
                  <a:gd name="T115" fmla="*/ 359 h 3030"/>
                  <a:gd name="T116" fmla="*/ 1398 w 2336"/>
                  <a:gd name="T117" fmla="*/ 0 h 30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36"/>
                  <a:gd name="T178" fmla="*/ 0 h 3030"/>
                  <a:gd name="T179" fmla="*/ 2336 w 2336"/>
                  <a:gd name="T180" fmla="*/ 3030 h 30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36" h="3030">
                    <a:moveTo>
                      <a:pt x="233" y="2933"/>
                    </a:moveTo>
                    <a:lnTo>
                      <a:pt x="233" y="2933"/>
                    </a:lnTo>
                    <a:lnTo>
                      <a:pt x="230" y="2928"/>
                    </a:lnTo>
                    <a:lnTo>
                      <a:pt x="232" y="2927"/>
                    </a:lnTo>
                    <a:lnTo>
                      <a:pt x="246" y="2940"/>
                    </a:lnTo>
                    <a:lnTo>
                      <a:pt x="252" y="2936"/>
                    </a:lnTo>
                    <a:lnTo>
                      <a:pt x="256" y="2925"/>
                    </a:lnTo>
                    <a:lnTo>
                      <a:pt x="264" y="2920"/>
                    </a:lnTo>
                    <a:lnTo>
                      <a:pt x="271" y="2926"/>
                    </a:lnTo>
                    <a:lnTo>
                      <a:pt x="278" y="2933"/>
                    </a:lnTo>
                    <a:lnTo>
                      <a:pt x="307" y="2963"/>
                    </a:lnTo>
                    <a:lnTo>
                      <a:pt x="315" y="2975"/>
                    </a:lnTo>
                    <a:lnTo>
                      <a:pt x="319" y="2973"/>
                    </a:lnTo>
                    <a:lnTo>
                      <a:pt x="328" y="2977"/>
                    </a:lnTo>
                    <a:lnTo>
                      <a:pt x="336" y="2987"/>
                    </a:lnTo>
                    <a:lnTo>
                      <a:pt x="332" y="2990"/>
                    </a:lnTo>
                    <a:lnTo>
                      <a:pt x="325" y="3002"/>
                    </a:lnTo>
                    <a:lnTo>
                      <a:pt x="316" y="3016"/>
                    </a:lnTo>
                    <a:lnTo>
                      <a:pt x="310" y="3013"/>
                    </a:lnTo>
                    <a:lnTo>
                      <a:pt x="294" y="3030"/>
                    </a:lnTo>
                    <a:lnTo>
                      <a:pt x="267" y="3010"/>
                    </a:lnTo>
                    <a:lnTo>
                      <a:pt x="264" y="2991"/>
                    </a:lnTo>
                    <a:lnTo>
                      <a:pt x="247" y="2960"/>
                    </a:lnTo>
                    <a:lnTo>
                      <a:pt x="237" y="2934"/>
                    </a:lnTo>
                    <a:lnTo>
                      <a:pt x="233" y="2933"/>
                    </a:lnTo>
                    <a:close/>
                    <a:moveTo>
                      <a:pt x="39" y="2840"/>
                    </a:moveTo>
                    <a:lnTo>
                      <a:pt x="38" y="2853"/>
                    </a:lnTo>
                    <a:lnTo>
                      <a:pt x="30" y="2850"/>
                    </a:lnTo>
                    <a:lnTo>
                      <a:pt x="27" y="2863"/>
                    </a:lnTo>
                    <a:lnTo>
                      <a:pt x="19" y="2862"/>
                    </a:lnTo>
                    <a:lnTo>
                      <a:pt x="0" y="2857"/>
                    </a:lnTo>
                    <a:lnTo>
                      <a:pt x="1" y="2850"/>
                    </a:lnTo>
                    <a:lnTo>
                      <a:pt x="7" y="2837"/>
                    </a:lnTo>
                    <a:lnTo>
                      <a:pt x="8" y="2837"/>
                    </a:lnTo>
                    <a:lnTo>
                      <a:pt x="11" y="2837"/>
                    </a:lnTo>
                    <a:lnTo>
                      <a:pt x="23" y="2835"/>
                    </a:lnTo>
                    <a:lnTo>
                      <a:pt x="30" y="2835"/>
                    </a:lnTo>
                    <a:lnTo>
                      <a:pt x="39" y="2840"/>
                    </a:lnTo>
                    <a:close/>
                    <a:moveTo>
                      <a:pt x="2162" y="1417"/>
                    </a:moveTo>
                    <a:lnTo>
                      <a:pt x="2105" y="1438"/>
                    </a:lnTo>
                    <a:lnTo>
                      <a:pt x="2061" y="1476"/>
                    </a:lnTo>
                    <a:lnTo>
                      <a:pt x="2036" y="1512"/>
                    </a:lnTo>
                    <a:lnTo>
                      <a:pt x="2017" y="1444"/>
                    </a:lnTo>
                    <a:lnTo>
                      <a:pt x="2015" y="1444"/>
                    </a:lnTo>
                    <a:lnTo>
                      <a:pt x="2022" y="1443"/>
                    </a:lnTo>
                    <a:lnTo>
                      <a:pt x="2024" y="1442"/>
                    </a:lnTo>
                    <a:lnTo>
                      <a:pt x="2027" y="1440"/>
                    </a:lnTo>
                    <a:lnTo>
                      <a:pt x="2036" y="1440"/>
                    </a:lnTo>
                    <a:lnTo>
                      <a:pt x="2044" y="1439"/>
                    </a:lnTo>
                    <a:lnTo>
                      <a:pt x="2046" y="1436"/>
                    </a:lnTo>
                    <a:lnTo>
                      <a:pt x="2046" y="1428"/>
                    </a:lnTo>
                    <a:lnTo>
                      <a:pt x="2052" y="1414"/>
                    </a:lnTo>
                    <a:lnTo>
                      <a:pt x="2054" y="1408"/>
                    </a:lnTo>
                    <a:lnTo>
                      <a:pt x="2054" y="1406"/>
                    </a:lnTo>
                    <a:lnTo>
                      <a:pt x="2056" y="1402"/>
                    </a:lnTo>
                    <a:lnTo>
                      <a:pt x="2061" y="1395"/>
                    </a:lnTo>
                    <a:lnTo>
                      <a:pt x="2063" y="1391"/>
                    </a:lnTo>
                    <a:lnTo>
                      <a:pt x="2066" y="1383"/>
                    </a:lnTo>
                    <a:lnTo>
                      <a:pt x="2067" y="1382"/>
                    </a:lnTo>
                    <a:lnTo>
                      <a:pt x="2069" y="1380"/>
                    </a:lnTo>
                    <a:lnTo>
                      <a:pt x="2073" y="1383"/>
                    </a:lnTo>
                    <a:lnTo>
                      <a:pt x="2076" y="1390"/>
                    </a:lnTo>
                    <a:lnTo>
                      <a:pt x="2078" y="1393"/>
                    </a:lnTo>
                    <a:lnTo>
                      <a:pt x="2085" y="1393"/>
                    </a:lnTo>
                    <a:lnTo>
                      <a:pt x="2093" y="1398"/>
                    </a:lnTo>
                    <a:lnTo>
                      <a:pt x="2099" y="1403"/>
                    </a:lnTo>
                    <a:lnTo>
                      <a:pt x="2102" y="1402"/>
                    </a:lnTo>
                    <a:lnTo>
                      <a:pt x="2108" y="1395"/>
                    </a:lnTo>
                    <a:lnTo>
                      <a:pt x="2117" y="1387"/>
                    </a:lnTo>
                    <a:lnTo>
                      <a:pt x="2126" y="1384"/>
                    </a:lnTo>
                    <a:lnTo>
                      <a:pt x="2134" y="1383"/>
                    </a:lnTo>
                    <a:lnTo>
                      <a:pt x="2140" y="1388"/>
                    </a:lnTo>
                    <a:lnTo>
                      <a:pt x="2147" y="1397"/>
                    </a:lnTo>
                    <a:lnTo>
                      <a:pt x="2153" y="1404"/>
                    </a:lnTo>
                    <a:lnTo>
                      <a:pt x="2158" y="1409"/>
                    </a:lnTo>
                    <a:lnTo>
                      <a:pt x="2162" y="1416"/>
                    </a:lnTo>
                    <a:lnTo>
                      <a:pt x="2162" y="1417"/>
                    </a:lnTo>
                    <a:close/>
                    <a:moveTo>
                      <a:pt x="2336" y="1284"/>
                    </a:moveTo>
                    <a:lnTo>
                      <a:pt x="2336" y="1306"/>
                    </a:lnTo>
                    <a:lnTo>
                      <a:pt x="2327" y="1308"/>
                    </a:lnTo>
                    <a:lnTo>
                      <a:pt x="2318" y="1308"/>
                    </a:lnTo>
                    <a:lnTo>
                      <a:pt x="2308" y="1303"/>
                    </a:lnTo>
                    <a:lnTo>
                      <a:pt x="2303" y="1291"/>
                    </a:lnTo>
                    <a:lnTo>
                      <a:pt x="2301" y="1284"/>
                    </a:lnTo>
                    <a:lnTo>
                      <a:pt x="2294" y="1277"/>
                    </a:lnTo>
                    <a:lnTo>
                      <a:pt x="2295" y="1272"/>
                    </a:lnTo>
                    <a:lnTo>
                      <a:pt x="2295" y="1263"/>
                    </a:lnTo>
                    <a:lnTo>
                      <a:pt x="2291" y="1257"/>
                    </a:lnTo>
                    <a:lnTo>
                      <a:pt x="2290" y="1252"/>
                    </a:lnTo>
                    <a:lnTo>
                      <a:pt x="2289" y="1243"/>
                    </a:lnTo>
                    <a:lnTo>
                      <a:pt x="2288" y="1238"/>
                    </a:lnTo>
                    <a:lnTo>
                      <a:pt x="2279" y="1236"/>
                    </a:lnTo>
                    <a:lnTo>
                      <a:pt x="2271" y="1239"/>
                    </a:lnTo>
                    <a:lnTo>
                      <a:pt x="2255" y="1241"/>
                    </a:lnTo>
                    <a:lnTo>
                      <a:pt x="2243" y="1233"/>
                    </a:lnTo>
                    <a:lnTo>
                      <a:pt x="2234" y="1225"/>
                    </a:lnTo>
                    <a:lnTo>
                      <a:pt x="2228" y="1219"/>
                    </a:lnTo>
                    <a:lnTo>
                      <a:pt x="2226" y="1211"/>
                    </a:lnTo>
                    <a:lnTo>
                      <a:pt x="2225" y="1203"/>
                    </a:lnTo>
                    <a:lnTo>
                      <a:pt x="2224" y="1198"/>
                    </a:lnTo>
                    <a:lnTo>
                      <a:pt x="2224" y="1188"/>
                    </a:lnTo>
                    <a:lnTo>
                      <a:pt x="2223" y="1183"/>
                    </a:lnTo>
                    <a:lnTo>
                      <a:pt x="2222" y="1182"/>
                    </a:lnTo>
                    <a:lnTo>
                      <a:pt x="2234" y="1184"/>
                    </a:lnTo>
                    <a:lnTo>
                      <a:pt x="2252" y="1192"/>
                    </a:lnTo>
                    <a:lnTo>
                      <a:pt x="2267" y="1206"/>
                    </a:lnTo>
                    <a:lnTo>
                      <a:pt x="2278" y="1216"/>
                    </a:lnTo>
                    <a:lnTo>
                      <a:pt x="2282" y="1220"/>
                    </a:lnTo>
                    <a:lnTo>
                      <a:pt x="2290" y="1232"/>
                    </a:lnTo>
                    <a:lnTo>
                      <a:pt x="2301" y="1243"/>
                    </a:lnTo>
                    <a:lnTo>
                      <a:pt x="2311" y="1247"/>
                    </a:lnTo>
                    <a:lnTo>
                      <a:pt x="2314" y="1256"/>
                    </a:lnTo>
                    <a:lnTo>
                      <a:pt x="2318" y="1270"/>
                    </a:lnTo>
                    <a:lnTo>
                      <a:pt x="2332" y="1280"/>
                    </a:lnTo>
                    <a:lnTo>
                      <a:pt x="2335" y="1284"/>
                    </a:lnTo>
                    <a:lnTo>
                      <a:pt x="2336" y="1284"/>
                    </a:lnTo>
                    <a:close/>
                    <a:moveTo>
                      <a:pt x="1698" y="195"/>
                    </a:moveTo>
                    <a:lnTo>
                      <a:pt x="1677" y="239"/>
                    </a:lnTo>
                    <a:lnTo>
                      <a:pt x="1679" y="303"/>
                    </a:lnTo>
                    <a:lnTo>
                      <a:pt x="1713" y="390"/>
                    </a:lnTo>
                    <a:lnTo>
                      <a:pt x="1746" y="451"/>
                    </a:lnTo>
                    <a:lnTo>
                      <a:pt x="1804" y="504"/>
                    </a:lnTo>
                    <a:lnTo>
                      <a:pt x="1858" y="536"/>
                    </a:lnTo>
                    <a:lnTo>
                      <a:pt x="1874" y="545"/>
                    </a:lnTo>
                    <a:lnTo>
                      <a:pt x="1967" y="585"/>
                    </a:lnTo>
                    <a:lnTo>
                      <a:pt x="2019" y="602"/>
                    </a:lnTo>
                    <a:lnTo>
                      <a:pt x="2104" y="621"/>
                    </a:lnTo>
                    <a:lnTo>
                      <a:pt x="2128" y="623"/>
                    </a:lnTo>
                    <a:lnTo>
                      <a:pt x="2131" y="652"/>
                    </a:lnTo>
                    <a:lnTo>
                      <a:pt x="2131" y="666"/>
                    </a:lnTo>
                    <a:lnTo>
                      <a:pt x="2155" y="686"/>
                    </a:lnTo>
                    <a:lnTo>
                      <a:pt x="2161" y="698"/>
                    </a:lnTo>
                    <a:lnTo>
                      <a:pt x="2142" y="722"/>
                    </a:lnTo>
                    <a:lnTo>
                      <a:pt x="2158" y="730"/>
                    </a:lnTo>
                    <a:lnTo>
                      <a:pt x="2190" y="725"/>
                    </a:lnTo>
                    <a:lnTo>
                      <a:pt x="2214" y="700"/>
                    </a:lnTo>
                    <a:lnTo>
                      <a:pt x="2226" y="700"/>
                    </a:lnTo>
                    <a:lnTo>
                      <a:pt x="2231" y="728"/>
                    </a:lnTo>
                    <a:lnTo>
                      <a:pt x="2217" y="746"/>
                    </a:lnTo>
                    <a:lnTo>
                      <a:pt x="2236" y="773"/>
                    </a:lnTo>
                    <a:lnTo>
                      <a:pt x="2241" y="800"/>
                    </a:lnTo>
                    <a:lnTo>
                      <a:pt x="2263" y="801"/>
                    </a:lnTo>
                    <a:lnTo>
                      <a:pt x="2320" y="807"/>
                    </a:lnTo>
                    <a:lnTo>
                      <a:pt x="2336" y="807"/>
                    </a:lnTo>
                    <a:lnTo>
                      <a:pt x="2336" y="890"/>
                    </a:lnTo>
                    <a:lnTo>
                      <a:pt x="2331" y="887"/>
                    </a:lnTo>
                    <a:lnTo>
                      <a:pt x="2321" y="883"/>
                    </a:lnTo>
                    <a:lnTo>
                      <a:pt x="2317" y="881"/>
                    </a:lnTo>
                    <a:lnTo>
                      <a:pt x="2305" y="875"/>
                    </a:lnTo>
                    <a:lnTo>
                      <a:pt x="2296" y="867"/>
                    </a:lnTo>
                    <a:lnTo>
                      <a:pt x="2287" y="859"/>
                    </a:lnTo>
                    <a:lnTo>
                      <a:pt x="2280" y="847"/>
                    </a:lnTo>
                    <a:lnTo>
                      <a:pt x="2275" y="844"/>
                    </a:lnTo>
                    <a:lnTo>
                      <a:pt x="2263" y="843"/>
                    </a:lnTo>
                    <a:lnTo>
                      <a:pt x="2250" y="840"/>
                    </a:lnTo>
                    <a:lnTo>
                      <a:pt x="2246" y="843"/>
                    </a:lnTo>
                    <a:lnTo>
                      <a:pt x="2238" y="851"/>
                    </a:lnTo>
                    <a:lnTo>
                      <a:pt x="2245" y="861"/>
                    </a:lnTo>
                    <a:lnTo>
                      <a:pt x="2219" y="857"/>
                    </a:lnTo>
                    <a:lnTo>
                      <a:pt x="2201" y="857"/>
                    </a:lnTo>
                    <a:lnTo>
                      <a:pt x="2193" y="851"/>
                    </a:lnTo>
                    <a:lnTo>
                      <a:pt x="2171" y="841"/>
                    </a:lnTo>
                    <a:lnTo>
                      <a:pt x="2148" y="837"/>
                    </a:lnTo>
                    <a:lnTo>
                      <a:pt x="2131" y="832"/>
                    </a:lnTo>
                    <a:lnTo>
                      <a:pt x="2123" y="835"/>
                    </a:lnTo>
                    <a:lnTo>
                      <a:pt x="2125" y="843"/>
                    </a:lnTo>
                    <a:lnTo>
                      <a:pt x="2137" y="852"/>
                    </a:lnTo>
                    <a:lnTo>
                      <a:pt x="2149" y="853"/>
                    </a:lnTo>
                    <a:lnTo>
                      <a:pt x="2157" y="859"/>
                    </a:lnTo>
                    <a:lnTo>
                      <a:pt x="2168" y="871"/>
                    </a:lnTo>
                    <a:lnTo>
                      <a:pt x="2181" y="879"/>
                    </a:lnTo>
                    <a:lnTo>
                      <a:pt x="2198" y="885"/>
                    </a:lnTo>
                    <a:lnTo>
                      <a:pt x="2210" y="888"/>
                    </a:lnTo>
                    <a:lnTo>
                      <a:pt x="2221" y="895"/>
                    </a:lnTo>
                    <a:lnTo>
                      <a:pt x="2226" y="901"/>
                    </a:lnTo>
                    <a:lnTo>
                      <a:pt x="2233" y="911"/>
                    </a:lnTo>
                    <a:lnTo>
                      <a:pt x="2238" y="914"/>
                    </a:lnTo>
                    <a:lnTo>
                      <a:pt x="2246" y="917"/>
                    </a:lnTo>
                    <a:lnTo>
                      <a:pt x="2258" y="930"/>
                    </a:lnTo>
                    <a:lnTo>
                      <a:pt x="2263" y="936"/>
                    </a:lnTo>
                    <a:lnTo>
                      <a:pt x="2267" y="939"/>
                    </a:lnTo>
                    <a:lnTo>
                      <a:pt x="2274" y="946"/>
                    </a:lnTo>
                    <a:lnTo>
                      <a:pt x="2282" y="951"/>
                    </a:lnTo>
                    <a:lnTo>
                      <a:pt x="2291" y="951"/>
                    </a:lnTo>
                    <a:lnTo>
                      <a:pt x="2304" y="958"/>
                    </a:lnTo>
                    <a:lnTo>
                      <a:pt x="2320" y="965"/>
                    </a:lnTo>
                    <a:lnTo>
                      <a:pt x="2326" y="968"/>
                    </a:lnTo>
                    <a:lnTo>
                      <a:pt x="2331" y="973"/>
                    </a:lnTo>
                    <a:lnTo>
                      <a:pt x="2331" y="980"/>
                    </a:lnTo>
                    <a:lnTo>
                      <a:pt x="2334" y="997"/>
                    </a:lnTo>
                    <a:lnTo>
                      <a:pt x="2336" y="1007"/>
                    </a:lnTo>
                    <a:lnTo>
                      <a:pt x="2336" y="1016"/>
                    </a:lnTo>
                    <a:lnTo>
                      <a:pt x="2317" y="1016"/>
                    </a:lnTo>
                    <a:lnTo>
                      <a:pt x="2295" y="1006"/>
                    </a:lnTo>
                    <a:lnTo>
                      <a:pt x="2272" y="1001"/>
                    </a:lnTo>
                    <a:lnTo>
                      <a:pt x="2248" y="992"/>
                    </a:lnTo>
                    <a:lnTo>
                      <a:pt x="2236" y="988"/>
                    </a:lnTo>
                    <a:lnTo>
                      <a:pt x="2230" y="981"/>
                    </a:lnTo>
                    <a:lnTo>
                      <a:pt x="2221" y="974"/>
                    </a:lnTo>
                    <a:lnTo>
                      <a:pt x="2207" y="958"/>
                    </a:lnTo>
                    <a:lnTo>
                      <a:pt x="2198" y="954"/>
                    </a:lnTo>
                    <a:lnTo>
                      <a:pt x="2184" y="949"/>
                    </a:lnTo>
                    <a:lnTo>
                      <a:pt x="2173" y="939"/>
                    </a:lnTo>
                    <a:lnTo>
                      <a:pt x="2169" y="925"/>
                    </a:lnTo>
                    <a:lnTo>
                      <a:pt x="2161" y="917"/>
                    </a:lnTo>
                    <a:lnTo>
                      <a:pt x="2158" y="914"/>
                    </a:lnTo>
                    <a:lnTo>
                      <a:pt x="2151" y="916"/>
                    </a:lnTo>
                    <a:lnTo>
                      <a:pt x="2140" y="912"/>
                    </a:lnTo>
                    <a:lnTo>
                      <a:pt x="2128" y="904"/>
                    </a:lnTo>
                    <a:lnTo>
                      <a:pt x="2119" y="898"/>
                    </a:lnTo>
                    <a:lnTo>
                      <a:pt x="2107" y="890"/>
                    </a:lnTo>
                    <a:lnTo>
                      <a:pt x="2097" y="876"/>
                    </a:lnTo>
                    <a:lnTo>
                      <a:pt x="2085" y="864"/>
                    </a:lnTo>
                    <a:lnTo>
                      <a:pt x="2080" y="858"/>
                    </a:lnTo>
                    <a:lnTo>
                      <a:pt x="2073" y="855"/>
                    </a:lnTo>
                    <a:lnTo>
                      <a:pt x="2059" y="848"/>
                    </a:lnTo>
                    <a:lnTo>
                      <a:pt x="2052" y="847"/>
                    </a:lnTo>
                    <a:lnTo>
                      <a:pt x="2042" y="847"/>
                    </a:lnTo>
                    <a:lnTo>
                      <a:pt x="2032" y="849"/>
                    </a:lnTo>
                    <a:lnTo>
                      <a:pt x="2022" y="849"/>
                    </a:lnTo>
                    <a:lnTo>
                      <a:pt x="2020" y="849"/>
                    </a:lnTo>
                    <a:lnTo>
                      <a:pt x="2015" y="855"/>
                    </a:lnTo>
                    <a:lnTo>
                      <a:pt x="2010" y="866"/>
                    </a:lnTo>
                    <a:lnTo>
                      <a:pt x="2001" y="868"/>
                    </a:lnTo>
                    <a:lnTo>
                      <a:pt x="1999" y="871"/>
                    </a:lnTo>
                    <a:lnTo>
                      <a:pt x="1997" y="870"/>
                    </a:lnTo>
                    <a:lnTo>
                      <a:pt x="1989" y="867"/>
                    </a:lnTo>
                    <a:lnTo>
                      <a:pt x="1988" y="867"/>
                    </a:lnTo>
                    <a:lnTo>
                      <a:pt x="1979" y="864"/>
                    </a:lnTo>
                    <a:lnTo>
                      <a:pt x="1970" y="864"/>
                    </a:lnTo>
                    <a:lnTo>
                      <a:pt x="1965" y="865"/>
                    </a:lnTo>
                    <a:lnTo>
                      <a:pt x="1959" y="867"/>
                    </a:lnTo>
                    <a:lnTo>
                      <a:pt x="1946" y="865"/>
                    </a:lnTo>
                    <a:lnTo>
                      <a:pt x="1929" y="875"/>
                    </a:lnTo>
                    <a:lnTo>
                      <a:pt x="1916" y="884"/>
                    </a:lnTo>
                    <a:lnTo>
                      <a:pt x="1906" y="884"/>
                    </a:lnTo>
                    <a:lnTo>
                      <a:pt x="1885" y="882"/>
                    </a:lnTo>
                    <a:lnTo>
                      <a:pt x="1872" y="883"/>
                    </a:lnTo>
                    <a:lnTo>
                      <a:pt x="1862" y="890"/>
                    </a:lnTo>
                    <a:lnTo>
                      <a:pt x="1851" y="889"/>
                    </a:lnTo>
                    <a:lnTo>
                      <a:pt x="1842" y="889"/>
                    </a:lnTo>
                    <a:lnTo>
                      <a:pt x="1825" y="890"/>
                    </a:lnTo>
                    <a:lnTo>
                      <a:pt x="1810" y="892"/>
                    </a:lnTo>
                    <a:lnTo>
                      <a:pt x="1785" y="898"/>
                    </a:lnTo>
                    <a:lnTo>
                      <a:pt x="1771" y="901"/>
                    </a:lnTo>
                    <a:lnTo>
                      <a:pt x="1748" y="933"/>
                    </a:lnTo>
                    <a:lnTo>
                      <a:pt x="1734" y="950"/>
                    </a:lnTo>
                    <a:lnTo>
                      <a:pt x="1717" y="937"/>
                    </a:lnTo>
                    <a:lnTo>
                      <a:pt x="1680" y="909"/>
                    </a:lnTo>
                    <a:lnTo>
                      <a:pt x="1759" y="774"/>
                    </a:lnTo>
                    <a:lnTo>
                      <a:pt x="1750" y="774"/>
                    </a:lnTo>
                    <a:lnTo>
                      <a:pt x="1730" y="786"/>
                    </a:lnTo>
                    <a:lnTo>
                      <a:pt x="1714" y="810"/>
                    </a:lnTo>
                    <a:lnTo>
                      <a:pt x="1613" y="825"/>
                    </a:lnTo>
                    <a:lnTo>
                      <a:pt x="1606" y="821"/>
                    </a:lnTo>
                    <a:lnTo>
                      <a:pt x="1608" y="815"/>
                    </a:lnTo>
                    <a:lnTo>
                      <a:pt x="1614" y="791"/>
                    </a:lnTo>
                    <a:lnTo>
                      <a:pt x="1623" y="781"/>
                    </a:lnTo>
                    <a:lnTo>
                      <a:pt x="1627" y="771"/>
                    </a:lnTo>
                    <a:lnTo>
                      <a:pt x="1629" y="760"/>
                    </a:lnTo>
                    <a:lnTo>
                      <a:pt x="1634" y="755"/>
                    </a:lnTo>
                    <a:lnTo>
                      <a:pt x="1636" y="752"/>
                    </a:lnTo>
                    <a:lnTo>
                      <a:pt x="1650" y="741"/>
                    </a:lnTo>
                    <a:lnTo>
                      <a:pt x="1653" y="732"/>
                    </a:lnTo>
                    <a:lnTo>
                      <a:pt x="1657" y="721"/>
                    </a:lnTo>
                    <a:lnTo>
                      <a:pt x="1664" y="721"/>
                    </a:lnTo>
                    <a:lnTo>
                      <a:pt x="1665" y="720"/>
                    </a:lnTo>
                    <a:lnTo>
                      <a:pt x="1675" y="720"/>
                    </a:lnTo>
                    <a:lnTo>
                      <a:pt x="1678" y="710"/>
                    </a:lnTo>
                    <a:lnTo>
                      <a:pt x="1680" y="686"/>
                    </a:lnTo>
                    <a:lnTo>
                      <a:pt x="1685" y="671"/>
                    </a:lnTo>
                    <a:lnTo>
                      <a:pt x="1689" y="661"/>
                    </a:lnTo>
                    <a:lnTo>
                      <a:pt x="1690" y="659"/>
                    </a:lnTo>
                    <a:lnTo>
                      <a:pt x="1696" y="643"/>
                    </a:lnTo>
                    <a:lnTo>
                      <a:pt x="1704" y="639"/>
                    </a:lnTo>
                    <a:lnTo>
                      <a:pt x="1711" y="612"/>
                    </a:lnTo>
                    <a:lnTo>
                      <a:pt x="1718" y="601"/>
                    </a:lnTo>
                    <a:lnTo>
                      <a:pt x="1703" y="593"/>
                    </a:lnTo>
                    <a:lnTo>
                      <a:pt x="1692" y="592"/>
                    </a:lnTo>
                    <a:lnTo>
                      <a:pt x="1675" y="604"/>
                    </a:lnTo>
                    <a:lnTo>
                      <a:pt x="1654" y="600"/>
                    </a:lnTo>
                    <a:lnTo>
                      <a:pt x="1641" y="600"/>
                    </a:lnTo>
                    <a:lnTo>
                      <a:pt x="1626" y="598"/>
                    </a:lnTo>
                    <a:lnTo>
                      <a:pt x="1624" y="598"/>
                    </a:lnTo>
                    <a:lnTo>
                      <a:pt x="1603" y="602"/>
                    </a:lnTo>
                    <a:lnTo>
                      <a:pt x="1594" y="603"/>
                    </a:lnTo>
                    <a:lnTo>
                      <a:pt x="1589" y="595"/>
                    </a:lnTo>
                    <a:lnTo>
                      <a:pt x="1588" y="592"/>
                    </a:lnTo>
                    <a:lnTo>
                      <a:pt x="1585" y="587"/>
                    </a:lnTo>
                    <a:lnTo>
                      <a:pt x="1580" y="581"/>
                    </a:lnTo>
                    <a:lnTo>
                      <a:pt x="1560" y="583"/>
                    </a:lnTo>
                    <a:lnTo>
                      <a:pt x="1537" y="569"/>
                    </a:lnTo>
                    <a:lnTo>
                      <a:pt x="1527" y="559"/>
                    </a:lnTo>
                    <a:lnTo>
                      <a:pt x="1521" y="554"/>
                    </a:lnTo>
                    <a:lnTo>
                      <a:pt x="1510" y="545"/>
                    </a:lnTo>
                    <a:lnTo>
                      <a:pt x="1501" y="540"/>
                    </a:lnTo>
                    <a:lnTo>
                      <a:pt x="1498" y="538"/>
                    </a:lnTo>
                    <a:lnTo>
                      <a:pt x="1490" y="532"/>
                    </a:lnTo>
                    <a:lnTo>
                      <a:pt x="1479" y="533"/>
                    </a:lnTo>
                    <a:lnTo>
                      <a:pt x="1483" y="520"/>
                    </a:lnTo>
                    <a:lnTo>
                      <a:pt x="1477" y="519"/>
                    </a:lnTo>
                    <a:lnTo>
                      <a:pt x="1470" y="520"/>
                    </a:lnTo>
                    <a:lnTo>
                      <a:pt x="1466" y="517"/>
                    </a:lnTo>
                    <a:lnTo>
                      <a:pt x="1458" y="514"/>
                    </a:lnTo>
                    <a:lnTo>
                      <a:pt x="1447" y="506"/>
                    </a:lnTo>
                    <a:lnTo>
                      <a:pt x="1445" y="506"/>
                    </a:lnTo>
                    <a:lnTo>
                      <a:pt x="1437" y="503"/>
                    </a:lnTo>
                    <a:lnTo>
                      <a:pt x="1435" y="495"/>
                    </a:lnTo>
                    <a:lnTo>
                      <a:pt x="1422" y="496"/>
                    </a:lnTo>
                    <a:lnTo>
                      <a:pt x="1406" y="506"/>
                    </a:lnTo>
                    <a:lnTo>
                      <a:pt x="1397" y="502"/>
                    </a:lnTo>
                    <a:lnTo>
                      <a:pt x="1390" y="509"/>
                    </a:lnTo>
                    <a:lnTo>
                      <a:pt x="1387" y="514"/>
                    </a:lnTo>
                    <a:lnTo>
                      <a:pt x="1384" y="522"/>
                    </a:lnTo>
                    <a:lnTo>
                      <a:pt x="1375" y="527"/>
                    </a:lnTo>
                    <a:lnTo>
                      <a:pt x="1358" y="527"/>
                    </a:lnTo>
                    <a:lnTo>
                      <a:pt x="1345" y="546"/>
                    </a:lnTo>
                    <a:lnTo>
                      <a:pt x="1350" y="556"/>
                    </a:lnTo>
                    <a:lnTo>
                      <a:pt x="1348" y="557"/>
                    </a:lnTo>
                    <a:lnTo>
                      <a:pt x="1344" y="557"/>
                    </a:lnTo>
                    <a:lnTo>
                      <a:pt x="1332" y="570"/>
                    </a:lnTo>
                    <a:lnTo>
                      <a:pt x="1325" y="576"/>
                    </a:lnTo>
                    <a:lnTo>
                      <a:pt x="1322" y="580"/>
                    </a:lnTo>
                    <a:lnTo>
                      <a:pt x="1309" y="579"/>
                    </a:lnTo>
                    <a:lnTo>
                      <a:pt x="1295" y="580"/>
                    </a:lnTo>
                    <a:lnTo>
                      <a:pt x="1272" y="575"/>
                    </a:lnTo>
                    <a:lnTo>
                      <a:pt x="1256" y="565"/>
                    </a:lnTo>
                    <a:lnTo>
                      <a:pt x="1237" y="560"/>
                    </a:lnTo>
                    <a:lnTo>
                      <a:pt x="1229" y="561"/>
                    </a:lnTo>
                    <a:lnTo>
                      <a:pt x="1223" y="566"/>
                    </a:lnTo>
                    <a:lnTo>
                      <a:pt x="1221" y="575"/>
                    </a:lnTo>
                    <a:lnTo>
                      <a:pt x="1222" y="591"/>
                    </a:lnTo>
                    <a:lnTo>
                      <a:pt x="1222" y="593"/>
                    </a:lnTo>
                    <a:lnTo>
                      <a:pt x="1216" y="582"/>
                    </a:lnTo>
                    <a:lnTo>
                      <a:pt x="1201" y="565"/>
                    </a:lnTo>
                    <a:lnTo>
                      <a:pt x="1186" y="559"/>
                    </a:lnTo>
                    <a:lnTo>
                      <a:pt x="1172" y="569"/>
                    </a:lnTo>
                    <a:lnTo>
                      <a:pt x="1158" y="575"/>
                    </a:lnTo>
                    <a:lnTo>
                      <a:pt x="1139" y="574"/>
                    </a:lnTo>
                    <a:lnTo>
                      <a:pt x="1144" y="477"/>
                    </a:lnTo>
                    <a:lnTo>
                      <a:pt x="1190" y="455"/>
                    </a:lnTo>
                    <a:lnTo>
                      <a:pt x="1192" y="359"/>
                    </a:lnTo>
                    <a:lnTo>
                      <a:pt x="1192" y="353"/>
                    </a:lnTo>
                    <a:lnTo>
                      <a:pt x="1195" y="233"/>
                    </a:lnTo>
                    <a:lnTo>
                      <a:pt x="1207" y="212"/>
                    </a:lnTo>
                    <a:lnTo>
                      <a:pt x="1289" y="72"/>
                    </a:lnTo>
                    <a:lnTo>
                      <a:pt x="1343" y="36"/>
                    </a:lnTo>
                    <a:lnTo>
                      <a:pt x="1398" y="0"/>
                    </a:lnTo>
                    <a:lnTo>
                      <a:pt x="1496" y="53"/>
                    </a:lnTo>
                    <a:lnTo>
                      <a:pt x="1577" y="119"/>
                    </a:lnTo>
                    <a:lnTo>
                      <a:pt x="1698" y="195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7" name="Freeform 116"/>
              <p:cNvSpPr>
                <a:spLocks/>
              </p:cNvSpPr>
              <p:nvPr/>
            </p:nvSpPr>
            <p:spPr bwMode="auto">
              <a:xfrm>
                <a:off x="2010" y="3726"/>
                <a:ext cx="202" cy="331"/>
              </a:xfrm>
              <a:custGeom>
                <a:avLst/>
                <a:gdLst>
                  <a:gd name="T0" fmla="*/ 96 w 202"/>
                  <a:gd name="T1" fmla="*/ 11 h 331"/>
                  <a:gd name="T2" fmla="*/ 97 w 202"/>
                  <a:gd name="T3" fmla="*/ 12 h 331"/>
                  <a:gd name="T4" fmla="*/ 94 w 202"/>
                  <a:gd name="T5" fmla="*/ 25 h 331"/>
                  <a:gd name="T6" fmla="*/ 99 w 202"/>
                  <a:gd name="T7" fmla="*/ 36 h 331"/>
                  <a:gd name="T8" fmla="*/ 106 w 202"/>
                  <a:gd name="T9" fmla="*/ 44 h 331"/>
                  <a:gd name="T10" fmla="*/ 125 w 202"/>
                  <a:gd name="T11" fmla="*/ 62 h 331"/>
                  <a:gd name="T12" fmla="*/ 153 w 202"/>
                  <a:gd name="T13" fmla="*/ 81 h 331"/>
                  <a:gd name="T14" fmla="*/ 160 w 202"/>
                  <a:gd name="T15" fmla="*/ 89 h 331"/>
                  <a:gd name="T16" fmla="*/ 160 w 202"/>
                  <a:gd name="T17" fmla="*/ 90 h 331"/>
                  <a:gd name="T18" fmla="*/ 161 w 202"/>
                  <a:gd name="T19" fmla="*/ 91 h 331"/>
                  <a:gd name="T20" fmla="*/ 162 w 202"/>
                  <a:gd name="T21" fmla="*/ 115 h 331"/>
                  <a:gd name="T22" fmla="*/ 176 w 202"/>
                  <a:gd name="T23" fmla="*/ 132 h 331"/>
                  <a:gd name="T24" fmla="*/ 179 w 202"/>
                  <a:gd name="T25" fmla="*/ 149 h 331"/>
                  <a:gd name="T26" fmla="*/ 187 w 202"/>
                  <a:gd name="T27" fmla="*/ 178 h 331"/>
                  <a:gd name="T28" fmla="*/ 190 w 202"/>
                  <a:gd name="T29" fmla="*/ 198 h 331"/>
                  <a:gd name="T30" fmla="*/ 188 w 202"/>
                  <a:gd name="T31" fmla="*/ 200 h 331"/>
                  <a:gd name="T32" fmla="*/ 181 w 202"/>
                  <a:gd name="T33" fmla="*/ 210 h 331"/>
                  <a:gd name="T34" fmla="*/ 184 w 202"/>
                  <a:gd name="T35" fmla="*/ 229 h 331"/>
                  <a:gd name="T36" fmla="*/ 182 w 202"/>
                  <a:gd name="T37" fmla="*/ 241 h 331"/>
                  <a:gd name="T38" fmla="*/ 188 w 202"/>
                  <a:gd name="T39" fmla="*/ 261 h 331"/>
                  <a:gd name="T40" fmla="*/ 197 w 202"/>
                  <a:gd name="T41" fmla="*/ 278 h 331"/>
                  <a:gd name="T42" fmla="*/ 200 w 202"/>
                  <a:gd name="T43" fmla="*/ 297 h 331"/>
                  <a:gd name="T44" fmla="*/ 202 w 202"/>
                  <a:gd name="T45" fmla="*/ 311 h 331"/>
                  <a:gd name="T46" fmla="*/ 201 w 202"/>
                  <a:gd name="T47" fmla="*/ 312 h 331"/>
                  <a:gd name="T48" fmla="*/ 194 w 202"/>
                  <a:gd name="T49" fmla="*/ 331 h 331"/>
                  <a:gd name="T50" fmla="*/ 112 w 202"/>
                  <a:gd name="T51" fmla="*/ 331 h 331"/>
                  <a:gd name="T52" fmla="*/ 111 w 202"/>
                  <a:gd name="T53" fmla="*/ 330 h 331"/>
                  <a:gd name="T54" fmla="*/ 74 w 202"/>
                  <a:gd name="T55" fmla="*/ 217 h 331"/>
                  <a:gd name="T56" fmla="*/ 41 w 202"/>
                  <a:gd name="T57" fmla="*/ 146 h 331"/>
                  <a:gd name="T58" fmla="*/ 33 w 202"/>
                  <a:gd name="T59" fmla="*/ 128 h 331"/>
                  <a:gd name="T60" fmla="*/ 7 w 202"/>
                  <a:gd name="T61" fmla="*/ 43 h 331"/>
                  <a:gd name="T62" fmla="*/ 0 w 202"/>
                  <a:gd name="T63" fmla="*/ 16 h 331"/>
                  <a:gd name="T64" fmla="*/ 18 w 202"/>
                  <a:gd name="T65" fmla="*/ 17 h 331"/>
                  <a:gd name="T66" fmla="*/ 43 w 202"/>
                  <a:gd name="T67" fmla="*/ 17 h 331"/>
                  <a:gd name="T68" fmla="*/ 87 w 202"/>
                  <a:gd name="T69" fmla="*/ 4 h 331"/>
                  <a:gd name="T70" fmla="*/ 92 w 202"/>
                  <a:gd name="T71" fmla="*/ 0 h 331"/>
                  <a:gd name="T72" fmla="*/ 96 w 202"/>
                  <a:gd name="T73" fmla="*/ 11 h 3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2"/>
                  <a:gd name="T112" fmla="*/ 0 h 331"/>
                  <a:gd name="T113" fmla="*/ 202 w 202"/>
                  <a:gd name="T114" fmla="*/ 331 h 3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2" h="331">
                    <a:moveTo>
                      <a:pt x="96" y="11"/>
                    </a:moveTo>
                    <a:lnTo>
                      <a:pt x="97" y="12"/>
                    </a:lnTo>
                    <a:lnTo>
                      <a:pt x="94" y="25"/>
                    </a:lnTo>
                    <a:lnTo>
                      <a:pt x="99" y="36"/>
                    </a:lnTo>
                    <a:lnTo>
                      <a:pt x="106" y="44"/>
                    </a:lnTo>
                    <a:lnTo>
                      <a:pt x="125" y="62"/>
                    </a:lnTo>
                    <a:lnTo>
                      <a:pt x="153" y="81"/>
                    </a:lnTo>
                    <a:lnTo>
                      <a:pt x="160" y="89"/>
                    </a:lnTo>
                    <a:lnTo>
                      <a:pt x="160" y="90"/>
                    </a:lnTo>
                    <a:lnTo>
                      <a:pt x="161" y="91"/>
                    </a:lnTo>
                    <a:lnTo>
                      <a:pt x="162" y="115"/>
                    </a:lnTo>
                    <a:lnTo>
                      <a:pt x="176" y="132"/>
                    </a:lnTo>
                    <a:lnTo>
                      <a:pt x="179" y="149"/>
                    </a:lnTo>
                    <a:lnTo>
                      <a:pt x="187" y="178"/>
                    </a:lnTo>
                    <a:lnTo>
                      <a:pt x="190" y="198"/>
                    </a:lnTo>
                    <a:lnTo>
                      <a:pt x="188" y="200"/>
                    </a:lnTo>
                    <a:lnTo>
                      <a:pt x="181" y="210"/>
                    </a:lnTo>
                    <a:lnTo>
                      <a:pt x="184" y="229"/>
                    </a:lnTo>
                    <a:lnTo>
                      <a:pt x="182" y="241"/>
                    </a:lnTo>
                    <a:lnTo>
                      <a:pt x="188" y="261"/>
                    </a:lnTo>
                    <a:lnTo>
                      <a:pt x="197" y="278"/>
                    </a:lnTo>
                    <a:lnTo>
                      <a:pt x="200" y="297"/>
                    </a:lnTo>
                    <a:lnTo>
                      <a:pt x="202" y="311"/>
                    </a:lnTo>
                    <a:lnTo>
                      <a:pt x="201" y="312"/>
                    </a:lnTo>
                    <a:lnTo>
                      <a:pt x="194" y="331"/>
                    </a:lnTo>
                    <a:lnTo>
                      <a:pt x="112" y="331"/>
                    </a:lnTo>
                    <a:lnTo>
                      <a:pt x="111" y="330"/>
                    </a:lnTo>
                    <a:lnTo>
                      <a:pt x="74" y="217"/>
                    </a:lnTo>
                    <a:lnTo>
                      <a:pt x="41" y="146"/>
                    </a:lnTo>
                    <a:lnTo>
                      <a:pt x="33" y="128"/>
                    </a:lnTo>
                    <a:lnTo>
                      <a:pt x="7" y="43"/>
                    </a:lnTo>
                    <a:lnTo>
                      <a:pt x="0" y="16"/>
                    </a:lnTo>
                    <a:lnTo>
                      <a:pt x="18" y="17"/>
                    </a:lnTo>
                    <a:lnTo>
                      <a:pt x="43" y="17"/>
                    </a:lnTo>
                    <a:lnTo>
                      <a:pt x="87" y="4"/>
                    </a:lnTo>
                    <a:lnTo>
                      <a:pt x="92" y="0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8" name="Freeform 117"/>
              <p:cNvSpPr>
                <a:spLocks/>
              </p:cNvSpPr>
              <p:nvPr/>
            </p:nvSpPr>
            <p:spPr bwMode="auto">
              <a:xfrm>
                <a:off x="1974" y="1483"/>
                <a:ext cx="234" cy="166"/>
              </a:xfrm>
              <a:custGeom>
                <a:avLst/>
                <a:gdLst>
                  <a:gd name="T0" fmla="*/ 100 w 234"/>
                  <a:gd name="T1" fmla="*/ 21 h 166"/>
                  <a:gd name="T2" fmla="*/ 109 w 234"/>
                  <a:gd name="T3" fmla="*/ 46 h 166"/>
                  <a:gd name="T4" fmla="*/ 111 w 234"/>
                  <a:gd name="T5" fmla="*/ 58 h 166"/>
                  <a:gd name="T6" fmla="*/ 142 w 234"/>
                  <a:gd name="T7" fmla="*/ 69 h 166"/>
                  <a:gd name="T8" fmla="*/ 170 w 234"/>
                  <a:gd name="T9" fmla="*/ 79 h 166"/>
                  <a:gd name="T10" fmla="*/ 191 w 234"/>
                  <a:gd name="T11" fmla="*/ 97 h 166"/>
                  <a:gd name="T12" fmla="*/ 200 w 234"/>
                  <a:gd name="T13" fmla="*/ 103 h 166"/>
                  <a:gd name="T14" fmla="*/ 203 w 234"/>
                  <a:gd name="T15" fmla="*/ 109 h 166"/>
                  <a:gd name="T16" fmla="*/ 212 w 234"/>
                  <a:gd name="T17" fmla="*/ 111 h 166"/>
                  <a:gd name="T18" fmla="*/ 234 w 234"/>
                  <a:gd name="T19" fmla="*/ 113 h 166"/>
                  <a:gd name="T20" fmla="*/ 213 w 234"/>
                  <a:gd name="T21" fmla="*/ 166 h 166"/>
                  <a:gd name="T22" fmla="*/ 193 w 234"/>
                  <a:gd name="T23" fmla="*/ 155 h 166"/>
                  <a:gd name="T24" fmla="*/ 147 w 234"/>
                  <a:gd name="T25" fmla="*/ 132 h 166"/>
                  <a:gd name="T26" fmla="*/ 126 w 234"/>
                  <a:gd name="T27" fmla="*/ 128 h 166"/>
                  <a:gd name="T28" fmla="*/ 112 w 234"/>
                  <a:gd name="T29" fmla="*/ 125 h 166"/>
                  <a:gd name="T30" fmla="*/ 101 w 234"/>
                  <a:gd name="T31" fmla="*/ 123 h 166"/>
                  <a:gd name="T32" fmla="*/ 93 w 234"/>
                  <a:gd name="T33" fmla="*/ 121 h 166"/>
                  <a:gd name="T34" fmla="*/ 87 w 234"/>
                  <a:gd name="T35" fmla="*/ 116 h 166"/>
                  <a:gd name="T36" fmla="*/ 85 w 234"/>
                  <a:gd name="T37" fmla="*/ 116 h 166"/>
                  <a:gd name="T38" fmla="*/ 82 w 234"/>
                  <a:gd name="T39" fmla="*/ 115 h 166"/>
                  <a:gd name="T40" fmla="*/ 81 w 234"/>
                  <a:gd name="T41" fmla="*/ 115 h 166"/>
                  <a:gd name="T42" fmla="*/ 70 w 234"/>
                  <a:gd name="T43" fmla="*/ 104 h 166"/>
                  <a:gd name="T44" fmla="*/ 52 w 234"/>
                  <a:gd name="T45" fmla="*/ 98 h 166"/>
                  <a:gd name="T46" fmla="*/ 39 w 234"/>
                  <a:gd name="T47" fmla="*/ 97 h 166"/>
                  <a:gd name="T48" fmla="*/ 41 w 234"/>
                  <a:gd name="T49" fmla="*/ 104 h 166"/>
                  <a:gd name="T50" fmla="*/ 25 w 234"/>
                  <a:gd name="T51" fmla="*/ 94 h 166"/>
                  <a:gd name="T52" fmla="*/ 22 w 234"/>
                  <a:gd name="T53" fmla="*/ 98 h 166"/>
                  <a:gd name="T54" fmla="*/ 13 w 234"/>
                  <a:gd name="T55" fmla="*/ 90 h 166"/>
                  <a:gd name="T56" fmla="*/ 2 w 234"/>
                  <a:gd name="T57" fmla="*/ 78 h 166"/>
                  <a:gd name="T58" fmla="*/ 0 w 234"/>
                  <a:gd name="T59" fmla="*/ 77 h 166"/>
                  <a:gd name="T60" fmla="*/ 8 w 234"/>
                  <a:gd name="T61" fmla="*/ 64 h 166"/>
                  <a:gd name="T62" fmla="*/ 17 w 234"/>
                  <a:gd name="T63" fmla="*/ 43 h 166"/>
                  <a:gd name="T64" fmla="*/ 24 w 234"/>
                  <a:gd name="T65" fmla="*/ 34 h 166"/>
                  <a:gd name="T66" fmla="*/ 46 w 234"/>
                  <a:gd name="T67" fmla="*/ 47 h 166"/>
                  <a:gd name="T68" fmla="*/ 60 w 234"/>
                  <a:gd name="T69" fmla="*/ 56 h 166"/>
                  <a:gd name="T70" fmla="*/ 63 w 234"/>
                  <a:gd name="T71" fmla="*/ 59 h 166"/>
                  <a:gd name="T72" fmla="*/ 64 w 234"/>
                  <a:gd name="T73" fmla="*/ 58 h 166"/>
                  <a:gd name="T74" fmla="*/ 63 w 234"/>
                  <a:gd name="T75" fmla="*/ 47 h 166"/>
                  <a:gd name="T76" fmla="*/ 78 w 234"/>
                  <a:gd name="T77" fmla="*/ 26 h 166"/>
                  <a:gd name="T78" fmla="*/ 83 w 234"/>
                  <a:gd name="T79" fmla="*/ 14 h 166"/>
                  <a:gd name="T80" fmla="*/ 85 w 234"/>
                  <a:gd name="T81" fmla="*/ 3 h 166"/>
                  <a:gd name="T82" fmla="*/ 101 w 234"/>
                  <a:gd name="T83" fmla="*/ 0 h 166"/>
                  <a:gd name="T84" fmla="*/ 100 w 234"/>
                  <a:gd name="T85" fmla="*/ 21 h 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4"/>
                  <a:gd name="T130" fmla="*/ 0 h 166"/>
                  <a:gd name="T131" fmla="*/ 234 w 234"/>
                  <a:gd name="T132" fmla="*/ 166 h 1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4" h="166">
                    <a:moveTo>
                      <a:pt x="100" y="21"/>
                    </a:moveTo>
                    <a:lnTo>
                      <a:pt x="109" y="46"/>
                    </a:lnTo>
                    <a:lnTo>
                      <a:pt x="111" y="58"/>
                    </a:lnTo>
                    <a:lnTo>
                      <a:pt x="142" y="69"/>
                    </a:lnTo>
                    <a:lnTo>
                      <a:pt x="170" y="79"/>
                    </a:lnTo>
                    <a:lnTo>
                      <a:pt x="191" y="97"/>
                    </a:lnTo>
                    <a:lnTo>
                      <a:pt x="200" y="103"/>
                    </a:lnTo>
                    <a:lnTo>
                      <a:pt x="203" y="109"/>
                    </a:lnTo>
                    <a:lnTo>
                      <a:pt x="212" y="111"/>
                    </a:lnTo>
                    <a:lnTo>
                      <a:pt x="234" y="113"/>
                    </a:lnTo>
                    <a:lnTo>
                      <a:pt x="213" y="166"/>
                    </a:lnTo>
                    <a:lnTo>
                      <a:pt x="193" y="155"/>
                    </a:lnTo>
                    <a:lnTo>
                      <a:pt x="147" y="132"/>
                    </a:lnTo>
                    <a:lnTo>
                      <a:pt x="126" y="128"/>
                    </a:lnTo>
                    <a:lnTo>
                      <a:pt x="112" y="125"/>
                    </a:lnTo>
                    <a:lnTo>
                      <a:pt x="101" y="123"/>
                    </a:lnTo>
                    <a:lnTo>
                      <a:pt x="93" y="121"/>
                    </a:lnTo>
                    <a:lnTo>
                      <a:pt x="87" y="116"/>
                    </a:lnTo>
                    <a:lnTo>
                      <a:pt x="85" y="116"/>
                    </a:lnTo>
                    <a:lnTo>
                      <a:pt x="82" y="115"/>
                    </a:lnTo>
                    <a:lnTo>
                      <a:pt x="81" y="115"/>
                    </a:lnTo>
                    <a:lnTo>
                      <a:pt x="70" y="104"/>
                    </a:lnTo>
                    <a:lnTo>
                      <a:pt x="52" y="98"/>
                    </a:lnTo>
                    <a:lnTo>
                      <a:pt x="39" y="97"/>
                    </a:lnTo>
                    <a:lnTo>
                      <a:pt x="41" y="104"/>
                    </a:lnTo>
                    <a:lnTo>
                      <a:pt x="25" y="94"/>
                    </a:lnTo>
                    <a:lnTo>
                      <a:pt x="22" y="98"/>
                    </a:lnTo>
                    <a:lnTo>
                      <a:pt x="13" y="90"/>
                    </a:lnTo>
                    <a:lnTo>
                      <a:pt x="2" y="78"/>
                    </a:lnTo>
                    <a:lnTo>
                      <a:pt x="0" y="77"/>
                    </a:lnTo>
                    <a:lnTo>
                      <a:pt x="8" y="64"/>
                    </a:lnTo>
                    <a:lnTo>
                      <a:pt x="17" y="43"/>
                    </a:lnTo>
                    <a:lnTo>
                      <a:pt x="24" y="34"/>
                    </a:lnTo>
                    <a:lnTo>
                      <a:pt x="46" y="47"/>
                    </a:lnTo>
                    <a:lnTo>
                      <a:pt x="60" y="56"/>
                    </a:lnTo>
                    <a:lnTo>
                      <a:pt x="63" y="59"/>
                    </a:lnTo>
                    <a:lnTo>
                      <a:pt x="64" y="58"/>
                    </a:lnTo>
                    <a:lnTo>
                      <a:pt x="63" y="47"/>
                    </a:lnTo>
                    <a:lnTo>
                      <a:pt x="78" y="26"/>
                    </a:lnTo>
                    <a:lnTo>
                      <a:pt x="83" y="14"/>
                    </a:lnTo>
                    <a:lnTo>
                      <a:pt x="85" y="3"/>
                    </a:lnTo>
                    <a:lnTo>
                      <a:pt x="101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9" name="Freeform 118"/>
              <p:cNvSpPr>
                <a:spLocks noEditPoints="1"/>
              </p:cNvSpPr>
              <p:nvPr/>
            </p:nvSpPr>
            <p:spPr bwMode="auto">
              <a:xfrm>
                <a:off x="1928" y="1574"/>
                <a:ext cx="377" cy="246"/>
              </a:xfrm>
              <a:custGeom>
                <a:avLst/>
                <a:gdLst>
                  <a:gd name="T0" fmla="*/ 128 w 377"/>
                  <a:gd name="T1" fmla="*/ 24 h 246"/>
                  <a:gd name="T2" fmla="*/ 127 w 377"/>
                  <a:gd name="T3" fmla="*/ 40 h 246"/>
                  <a:gd name="T4" fmla="*/ 117 w 377"/>
                  <a:gd name="T5" fmla="*/ 57 h 246"/>
                  <a:gd name="T6" fmla="*/ 119 w 377"/>
                  <a:gd name="T7" fmla="*/ 71 h 246"/>
                  <a:gd name="T8" fmla="*/ 114 w 377"/>
                  <a:gd name="T9" fmla="*/ 92 h 246"/>
                  <a:gd name="T10" fmla="*/ 112 w 377"/>
                  <a:gd name="T11" fmla="*/ 105 h 246"/>
                  <a:gd name="T12" fmla="*/ 102 w 377"/>
                  <a:gd name="T13" fmla="*/ 117 h 246"/>
                  <a:gd name="T14" fmla="*/ 83 w 377"/>
                  <a:gd name="T15" fmla="*/ 139 h 246"/>
                  <a:gd name="T16" fmla="*/ 79 w 377"/>
                  <a:gd name="T17" fmla="*/ 141 h 246"/>
                  <a:gd name="T18" fmla="*/ 77 w 377"/>
                  <a:gd name="T19" fmla="*/ 141 h 246"/>
                  <a:gd name="T20" fmla="*/ 69 w 377"/>
                  <a:gd name="T21" fmla="*/ 157 h 246"/>
                  <a:gd name="T22" fmla="*/ 79 w 377"/>
                  <a:gd name="T23" fmla="*/ 174 h 246"/>
                  <a:gd name="T24" fmla="*/ 86 w 377"/>
                  <a:gd name="T25" fmla="*/ 200 h 246"/>
                  <a:gd name="T26" fmla="*/ 86 w 377"/>
                  <a:gd name="T27" fmla="*/ 206 h 246"/>
                  <a:gd name="T28" fmla="*/ 85 w 377"/>
                  <a:gd name="T29" fmla="*/ 206 h 246"/>
                  <a:gd name="T30" fmla="*/ 53 w 377"/>
                  <a:gd name="T31" fmla="*/ 246 h 246"/>
                  <a:gd name="T32" fmla="*/ 51 w 377"/>
                  <a:gd name="T33" fmla="*/ 246 h 246"/>
                  <a:gd name="T34" fmla="*/ 8 w 377"/>
                  <a:gd name="T35" fmla="*/ 228 h 246"/>
                  <a:gd name="T36" fmla="*/ 0 w 377"/>
                  <a:gd name="T37" fmla="*/ 211 h 246"/>
                  <a:gd name="T38" fmla="*/ 18 w 377"/>
                  <a:gd name="T39" fmla="*/ 152 h 246"/>
                  <a:gd name="T40" fmla="*/ 33 w 377"/>
                  <a:gd name="T41" fmla="*/ 98 h 246"/>
                  <a:gd name="T42" fmla="*/ 36 w 377"/>
                  <a:gd name="T43" fmla="*/ 91 h 246"/>
                  <a:gd name="T44" fmla="*/ 35 w 377"/>
                  <a:gd name="T45" fmla="*/ 84 h 246"/>
                  <a:gd name="T46" fmla="*/ 39 w 377"/>
                  <a:gd name="T47" fmla="*/ 77 h 246"/>
                  <a:gd name="T48" fmla="*/ 45 w 377"/>
                  <a:gd name="T49" fmla="*/ 76 h 246"/>
                  <a:gd name="T50" fmla="*/ 54 w 377"/>
                  <a:gd name="T51" fmla="*/ 79 h 246"/>
                  <a:gd name="T52" fmla="*/ 64 w 377"/>
                  <a:gd name="T53" fmla="*/ 82 h 246"/>
                  <a:gd name="T54" fmla="*/ 70 w 377"/>
                  <a:gd name="T55" fmla="*/ 66 h 246"/>
                  <a:gd name="T56" fmla="*/ 72 w 377"/>
                  <a:gd name="T57" fmla="*/ 58 h 246"/>
                  <a:gd name="T58" fmla="*/ 77 w 377"/>
                  <a:gd name="T59" fmla="*/ 49 h 246"/>
                  <a:gd name="T60" fmla="*/ 83 w 377"/>
                  <a:gd name="T61" fmla="*/ 40 h 246"/>
                  <a:gd name="T62" fmla="*/ 88 w 377"/>
                  <a:gd name="T63" fmla="*/ 35 h 246"/>
                  <a:gd name="T64" fmla="*/ 92 w 377"/>
                  <a:gd name="T65" fmla="*/ 30 h 246"/>
                  <a:gd name="T66" fmla="*/ 88 w 377"/>
                  <a:gd name="T67" fmla="*/ 18 h 246"/>
                  <a:gd name="T68" fmla="*/ 87 w 377"/>
                  <a:gd name="T69" fmla="*/ 13 h 246"/>
                  <a:gd name="T70" fmla="*/ 85 w 377"/>
                  <a:gd name="T71" fmla="*/ 6 h 246"/>
                  <a:gd name="T72" fmla="*/ 98 w 377"/>
                  <a:gd name="T73" fmla="*/ 7 h 246"/>
                  <a:gd name="T74" fmla="*/ 116 w 377"/>
                  <a:gd name="T75" fmla="*/ 13 h 246"/>
                  <a:gd name="T76" fmla="*/ 127 w 377"/>
                  <a:gd name="T77" fmla="*/ 24 h 246"/>
                  <a:gd name="T78" fmla="*/ 128 w 377"/>
                  <a:gd name="T79" fmla="*/ 24 h 246"/>
                  <a:gd name="T80" fmla="*/ 311 w 377"/>
                  <a:gd name="T81" fmla="*/ 18 h 246"/>
                  <a:gd name="T82" fmla="*/ 327 w 377"/>
                  <a:gd name="T83" fmla="*/ 30 h 246"/>
                  <a:gd name="T84" fmla="*/ 352 w 377"/>
                  <a:gd name="T85" fmla="*/ 49 h 246"/>
                  <a:gd name="T86" fmla="*/ 357 w 377"/>
                  <a:gd name="T87" fmla="*/ 59 h 246"/>
                  <a:gd name="T88" fmla="*/ 367 w 377"/>
                  <a:gd name="T89" fmla="*/ 69 h 246"/>
                  <a:gd name="T90" fmla="*/ 377 w 377"/>
                  <a:gd name="T91" fmla="*/ 74 h 246"/>
                  <a:gd name="T92" fmla="*/ 377 w 377"/>
                  <a:gd name="T93" fmla="*/ 106 h 246"/>
                  <a:gd name="T94" fmla="*/ 375 w 377"/>
                  <a:gd name="T95" fmla="*/ 105 h 246"/>
                  <a:gd name="T96" fmla="*/ 367 w 377"/>
                  <a:gd name="T97" fmla="*/ 101 h 246"/>
                  <a:gd name="T98" fmla="*/ 328 w 377"/>
                  <a:gd name="T99" fmla="*/ 123 h 246"/>
                  <a:gd name="T100" fmla="*/ 287 w 377"/>
                  <a:gd name="T101" fmla="*/ 167 h 246"/>
                  <a:gd name="T102" fmla="*/ 283 w 377"/>
                  <a:gd name="T103" fmla="*/ 171 h 246"/>
                  <a:gd name="T104" fmla="*/ 231 w 377"/>
                  <a:gd name="T105" fmla="*/ 149 h 246"/>
                  <a:gd name="T106" fmla="*/ 259 w 377"/>
                  <a:gd name="T107" fmla="*/ 75 h 246"/>
                  <a:gd name="T108" fmla="*/ 259 w 377"/>
                  <a:gd name="T109" fmla="*/ 75 h 246"/>
                  <a:gd name="T110" fmla="*/ 280 w 377"/>
                  <a:gd name="T111" fmla="*/ 22 h 246"/>
                  <a:gd name="T112" fmla="*/ 289 w 377"/>
                  <a:gd name="T113" fmla="*/ 0 h 246"/>
                  <a:gd name="T114" fmla="*/ 294 w 377"/>
                  <a:gd name="T115" fmla="*/ 4 h 246"/>
                  <a:gd name="T116" fmla="*/ 311 w 377"/>
                  <a:gd name="T117" fmla="*/ 18 h 2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7"/>
                  <a:gd name="T178" fmla="*/ 0 h 246"/>
                  <a:gd name="T179" fmla="*/ 377 w 377"/>
                  <a:gd name="T180" fmla="*/ 246 h 2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7" h="246">
                    <a:moveTo>
                      <a:pt x="128" y="24"/>
                    </a:moveTo>
                    <a:lnTo>
                      <a:pt x="127" y="40"/>
                    </a:lnTo>
                    <a:lnTo>
                      <a:pt x="117" y="57"/>
                    </a:lnTo>
                    <a:lnTo>
                      <a:pt x="119" y="71"/>
                    </a:lnTo>
                    <a:lnTo>
                      <a:pt x="114" y="92"/>
                    </a:lnTo>
                    <a:lnTo>
                      <a:pt x="112" y="105"/>
                    </a:lnTo>
                    <a:lnTo>
                      <a:pt x="102" y="117"/>
                    </a:lnTo>
                    <a:lnTo>
                      <a:pt x="83" y="139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69" y="157"/>
                    </a:lnTo>
                    <a:lnTo>
                      <a:pt x="79" y="174"/>
                    </a:lnTo>
                    <a:lnTo>
                      <a:pt x="86" y="200"/>
                    </a:lnTo>
                    <a:lnTo>
                      <a:pt x="86" y="206"/>
                    </a:lnTo>
                    <a:lnTo>
                      <a:pt x="85" y="206"/>
                    </a:lnTo>
                    <a:lnTo>
                      <a:pt x="53" y="246"/>
                    </a:lnTo>
                    <a:lnTo>
                      <a:pt x="51" y="246"/>
                    </a:lnTo>
                    <a:lnTo>
                      <a:pt x="8" y="228"/>
                    </a:lnTo>
                    <a:lnTo>
                      <a:pt x="0" y="211"/>
                    </a:lnTo>
                    <a:lnTo>
                      <a:pt x="18" y="152"/>
                    </a:lnTo>
                    <a:lnTo>
                      <a:pt x="33" y="98"/>
                    </a:lnTo>
                    <a:lnTo>
                      <a:pt x="36" y="91"/>
                    </a:lnTo>
                    <a:lnTo>
                      <a:pt x="35" y="84"/>
                    </a:lnTo>
                    <a:lnTo>
                      <a:pt x="39" y="77"/>
                    </a:lnTo>
                    <a:lnTo>
                      <a:pt x="45" y="76"/>
                    </a:lnTo>
                    <a:lnTo>
                      <a:pt x="54" y="79"/>
                    </a:lnTo>
                    <a:lnTo>
                      <a:pt x="64" y="82"/>
                    </a:lnTo>
                    <a:lnTo>
                      <a:pt x="70" y="66"/>
                    </a:lnTo>
                    <a:lnTo>
                      <a:pt x="72" y="58"/>
                    </a:lnTo>
                    <a:lnTo>
                      <a:pt x="77" y="49"/>
                    </a:lnTo>
                    <a:lnTo>
                      <a:pt x="83" y="40"/>
                    </a:lnTo>
                    <a:lnTo>
                      <a:pt x="88" y="35"/>
                    </a:lnTo>
                    <a:lnTo>
                      <a:pt x="92" y="30"/>
                    </a:lnTo>
                    <a:lnTo>
                      <a:pt x="88" y="18"/>
                    </a:lnTo>
                    <a:lnTo>
                      <a:pt x="87" y="13"/>
                    </a:lnTo>
                    <a:lnTo>
                      <a:pt x="85" y="6"/>
                    </a:lnTo>
                    <a:lnTo>
                      <a:pt x="98" y="7"/>
                    </a:lnTo>
                    <a:lnTo>
                      <a:pt x="116" y="13"/>
                    </a:lnTo>
                    <a:lnTo>
                      <a:pt x="127" y="24"/>
                    </a:lnTo>
                    <a:lnTo>
                      <a:pt x="128" y="24"/>
                    </a:lnTo>
                    <a:close/>
                    <a:moveTo>
                      <a:pt x="311" y="18"/>
                    </a:moveTo>
                    <a:lnTo>
                      <a:pt x="327" y="30"/>
                    </a:lnTo>
                    <a:lnTo>
                      <a:pt x="352" y="49"/>
                    </a:lnTo>
                    <a:lnTo>
                      <a:pt x="357" y="59"/>
                    </a:lnTo>
                    <a:lnTo>
                      <a:pt x="367" y="69"/>
                    </a:lnTo>
                    <a:lnTo>
                      <a:pt x="377" y="74"/>
                    </a:lnTo>
                    <a:lnTo>
                      <a:pt x="377" y="106"/>
                    </a:lnTo>
                    <a:lnTo>
                      <a:pt x="375" y="105"/>
                    </a:lnTo>
                    <a:lnTo>
                      <a:pt x="367" y="101"/>
                    </a:lnTo>
                    <a:lnTo>
                      <a:pt x="328" y="123"/>
                    </a:lnTo>
                    <a:lnTo>
                      <a:pt x="287" y="167"/>
                    </a:lnTo>
                    <a:lnTo>
                      <a:pt x="283" y="171"/>
                    </a:lnTo>
                    <a:lnTo>
                      <a:pt x="231" y="149"/>
                    </a:lnTo>
                    <a:lnTo>
                      <a:pt x="259" y="75"/>
                    </a:lnTo>
                    <a:lnTo>
                      <a:pt x="280" y="22"/>
                    </a:lnTo>
                    <a:lnTo>
                      <a:pt x="289" y="0"/>
                    </a:lnTo>
                    <a:lnTo>
                      <a:pt x="294" y="4"/>
                    </a:lnTo>
                    <a:lnTo>
                      <a:pt x="311" y="18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0" name="Freeform 119"/>
              <p:cNvSpPr>
                <a:spLocks noEditPoints="1"/>
              </p:cNvSpPr>
              <p:nvPr/>
            </p:nvSpPr>
            <p:spPr bwMode="auto">
              <a:xfrm>
                <a:off x="1973" y="1189"/>
                <a:ext cx="372" cy="492"/>
              </a:xfrm>
              <a:custGeom>
                <a:avLst/>
                <a:gdLst>
                  <a:gd name="T0" fmla="*/ 362 w 372"/>
                  <a:gd name="T1" fmla="*/ 384 h 492"/>
                  <a:gd name="T2" fmla="*/ 355 w 372"/>
                  <a:gd name="T3" fmla="*/ 406 h 492"/>
                  <a:gd name="T4" fmla="*/ 358 w 372"/>
                  <a:gd name="T5" fmla="*/ 451 h 492"/>
                  <a:gd name="T6" fmla="*/ 332 w 372"/>
                  <a:gd name="T7" fmla="*/ 491 h 492"/>
                  <a:gd name="T8" fmla="*/ 322 w 372"/>
                  <a:gd name="T9" fmla="*/ 454 h 492"/>
                  <a:gd name="T10" fmla="*/ 307 w 372"/>
                  <a:gd name="T11" fmla="*/ 434 h 492"/>
                  <a:gd name="T12" fmla="*/ 266 w 372"/>
                  <a:gd name="T13" fmla="*/ 403 h 492"/>
                  <a:gd name="T14" fmla="*/ 276 w 372"/>
                  <a:gd name="T15" fmla="*/ 397 h 492"/>
                  <a:gd name="T16" fmla="*/ 282 w 372"/>
                  <a:gd name="T17" fmla="*/ 396 h 492"/>
                  <a:gd name="T18" fmla="*/ 294 w 372"/>
                  <a:gd name="T19" fmla="*/ 388 h 492"/>
                  <a:gd name="T20" fmla="*/ 304 w 372"/>
                  <a:gd name="T21" fmla="*/ 379 h 492"/>
                  <a:gd name="T22" fmla="*/ 308 w 372"/>
                  <a:gd name="T23" fmla="*/ 374 h 492"/>
                  <a:gd name="T24" fmla="*/ 320 w 372"/>
                  <a:gd name="T25" fmla="*/ 365 h 492"/>
                  <a:gd name="T26" fmla="*/ 324 w 372"/>
                  <a:gd name="T27" fmla="*/ 366 h 492"/>
                  <a:gd name="T28" fmla="*/ 332 w 372"/>
                  <a:gd name="T29" fmla="*/ 378 h 492"/>
                  <a:gd name="T30" fmla="*/ 346 w 372"/>
                  <a:gd name="T31" fmla="*/ 379 h 492"/>
                  <a:gd name="T32" fmla="*/ 128 w 372"/>
                  <a:gd name="T33" fmla="*/ 24 h 492"/>
                  <a:gd name="T34" fmla="*/ 116 w 372"/>
                  <a:gd name="T35" fmla="*/ 66 h 492"/>
                  <a:gd name="T36" fmla="*/ 108 w 372"/>
                  <a:gd name="T37" fmla="*/ 135 h 492"/>
                  <a:gd name="T38" fmla="*/ 106 w 372"/>
                  <a:gd name="T39" fmla="*/ 231 h 492"/>
                  <a:gd name="T40" fmla="*/ 94 w 372"/>
                  <a:gd name="T41" fmla="*/ 227 h 492"/>
                  <a:gd name="T42" fmla="*/ 81 w 372"/>
                  <a:gd name="T43" fmla="*/ 210 h 492"/>
                  <a:gd name="T44" fmla="*/ 68 w 372"/>
                  <a:gd name="T45" fmla="*/ 206 h 492"/>
                  <a:gd name="T46" fmla="*/ 49 w 372"/>
                  <a:gd name="T47" fmla="*/ 220 h 492"/>
                  <a:gd name="T48" fmla="*/ 17 w 372"/>
                  <a:gd name="T49" fmla="*/ 196 h 492"/>
                  <a:gd name="T50" fmla="*/ 6 w 372"/>
                  <a:gd name="T51" fmla="*/ 173 h 492"/>
                  <a:gd name="T52" fmla="*/ 12 w 372"/>
                  <a:gd name="T53" fmla="*/ 148 h 492"/>
                  <a:gd name="T54" fmla="*/ 30 w 372"/>
                  <a:gd name="T55" fmla="*/ 138 h 492"/>
                  <a:gd name="T56" fmla="*/ 41 w 372"/>
                  <a:gd name="T57" fmla="*/ 123 h 492"/>
                  <a:gd name="T58" fmla="*/ 39 w 372"/>
                  <a:gd name="T59" fmla="*/ 116 h 492"/>
                  <a:gd name="T60" fmla="*/ 57 w 372"/>
                  <a:gd name="T61" fmla="*/ 86 h 492"/>
                  <a:gd name="T62" fmla="*/ 96 w 372"/>
                  <a:gd name="T63" fmla="*/ 14 h 492"/>
                  <a:gd name="T64" fmla="*/ 103 w 372"/>
                  <a:gd name="T65" fmla="*/ 35 h 492"/>
                  <a:gd name="T66" fmla="*/ 128 w 372"/>
                  <a:gd name="T67" fmla="*/ 24 h 4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2"/>
                  <a:gd name="T103" fmla="*/ 0 h 492"/>
                  <a:gd name="T104" fmla="*/ 372 w 372"/>
                  <a:gd name="T105" fmla="*/ 492 h 4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2" h="492">
                    <a:moveTo>
                      <a:pt x="349" y="377"/>
                    </a:moveTo>
                    <a:lnTo>
                      <a:pt x="362" y="384"/>
                    </a:lnTo>
                    <a:lnTo>
                      <a:pt x="372" y="390"/>
                    </a:lnTo>
                    <a:lnTo>
                      <a:pt x="355" y="406"/>
                    </a:lnTo>
                    <a:lnTo>
                      <a:pt x="355" y="430"/>
                    </a:lnTo>
                    <a:lnTo>
                      <a:pt x="358" y="451"/>
                    </a:lnTo>
                    <a:lnTo>
                      <a:pt x="334" y="492"/>
                    </a:lnTo>
                    <a:lnTo>
                      <a:pt x="332" y="491"/>
                    </a:lnTo>
                    <a:lnTo>
                      <a:pt x="332" y="459"/>
                    </a:lnTo>
                    <a:lnTo>
                      <a:pt x="322" y="454"/>
                    </a:lnTo>
                    <a:lnTo>
                      <a:pt x="312" y="444"/>
                    </a:lnTo>
                    <a:lnTo>
                      <a:pt x="307" y="434"/>
                    </a:lnTo>
                    <a:lnTo>
                      <a:pt x="282" y="415"/>
                    </a:lnTo>
                    <a:lnTo>
                      <a:pt x="266" y="403"/>
                    </a:lnTo>
                    <a:lnTo>
                      <a:pt x="270" y="400"/>
                    </a:lnTo>
                    <a:lnTo>
                      <a:pt x="276" y="397"/>
                    </a:lnTo>
                    <a:lnTo>
                      <a:pt x="279" y="398"/>
                    </a:lnTo>
                    <a:lnTo>
                      <a:pt x="282" y="396"/>
                    </a:lnTo>
                    <a:lnTo>
                      <a:pt x="287" y="393"/>
                    </a:lnTo>
                    <a:lnTo>
                      <a:pt x="294" y="388"/>
                    </a:lnTo>
                    <a:lnTo>
                      <a:pt x="298" y="386"/>
                    </a:lnTo>
                    <a:lnTo>
                      <a:pt x="304" y="379"/>
                    </a:lnTo>
                    <a:lnTo>
                      <a:pt x="306" y="375"/>
                    </a:lnTo>
                    <a:lnTo>
                      <a:pt x="308" y="374"/>
                    </a:lnTo>
                    <a:lnTo>
                      <a:pt x="314" y="372"/>
                    </a:lnTo>
                    <a:lnTo>
                      <a:pt x="320" y="365"/>
                    </a:lnTo>
                    <a:lnTo>
                      <a:pt x="322" y="364"/>
                    </a:lnTo>
                    <a:lnTo>
                      <a:pt x="324" y="366"/>
                    </a:lnTo>
                    <a:lnTo>
                      <a:pt x="331" y="371"/>
                    </a:lnTo>
                    <a:lnTo>
                      <a:pt x="332" y="378"/>
                    </a:lnTo>
                    <a:lnTo>
                      <a:pt x="338" y="379"/>
                    </a:lnTo>
                    <a:lnTo>
                      <a:pt x="346" y="379"/>
                    </a:lnTo>
                    <a:lnTo>
                      <a:pt x="349" y="377"/>
                    </a:lnTo>
                    <a:close/>
                    <a:moveTo>
                      <a:pt x="128" y="24"/>
                    </a:moveTo>
                    <a:lnTo>
                      <a:pt x="120" y="51"/>
                    </a:lnTo>
                    <a:lnTo>
                      <a:pt x="116" y="66"/>
                    </a:lnTo>
                    <a:lnTo>
                      <a:pt x="111" y="113"/>
                    </a:lnTo>
                    <a:lnTo>
                      <a:pt x="108" y="135"/>
                    </a:lnTo>
                    <a:lnTo>
                      <a:pt x="107" y="148"/>
                    </a:lnTo>
                    <a:lnTo>
                      <a:pt x="106" y="231"/>
                    </a:lnTo>
                    <a:lnTo>
                      <a:pt x="103" y="230"/>
                    </a:lnTo>
                    <a:lnTo>
                      <a:pt x="94" y="227"/>
                    </a:lnTo>
                    <a:lnTo>
                      <a:pt x="87" y="218"/>
                    </a:lnTo>
                    <a:lnTo>
                      <a:pt x="81" y="210"/>
                    </a:lnTo>
                    <a:lnTo>
                      <a:pt x="74" y="199"/>
                    </a:lnTo>
                    <a:lnTo>
                      <a:pt x="68" y="206"/>
                    </a:lnTo>
                    <a:lnTo>
                      <a:pt x="55" y="219"/>
                    </a:lnTo>
                    <a:lnTo>
                      <a:pt x="49" y="220"/>
                    </a:lnTo>
                    <a:lnTo>
                      <a:pt x="20" y="196"/>
                    </a:lnTo>
                    <a:lnTo>
                      <a:pt x="17" y="196"/>
                    </a:lnTo>
                    <a:lnTo>
                      <a:pt x="0" y="181"/>
                    </a:lnTo>
                    <a:lnTo>
                      <a:pt x="6" y="173"/>
                    </a:lnTo>
                    <a:lnTo>
                      <a:pt x="4" y="139"/>
                    </a:lnTo>
                    <a:lnTo>
                      <a:pt x="12" y="148"/>
                    </a:lnTo>
                    <a:lnTo>
                      <a:pt x="20" y="157"/>
                    </a:lnTo>
                    <a:lnTo>
                      <a:pt x="30" y="138"/>
                    </a:lnTo>
                    <a:lnTo>
                      <a:pt x="36" y="125"/>
                    </a:lnTo>
                    <a:lnTo>
                      <a:pt x="41" y="123"/>
                    </a:lnTo>
                    <a:lnTo>
                      <a:pt x="38" y="120"/>
                    </a:lnTo>
                    <a:lnTo>
                      <a:pt x="39" y="116"/>
                    </a:lnTo>
                    <a:lnTo>
                      <a:pt x="41" y="117"/>
                    </a:lnTo>
                    <a:lnTo>
                      <a:pt x="57" y="86"/>
                    </a:lnTo>
                    <a:lnTo>
                      <a:pt x="75" y="50"/>
                    </a:lnTo>
                    <a:lnTo>
                      <a:pt x="96" y="14"/>
                    </a:lnTo>
                    <a:lnTo>
                      <a:pt x="100" y="0"/>
                    </a:lnTo>
                    <a:lnTo>
                      <a:pt x="103" y="35"/>
                    </a:lnTo>
                    <a:lnTo>
                      <a:pt x="118" y="35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1" name="Freeform 120"/>
              <p:cNvSpPr>
                <a:spLocks noEditPoints="1"/>
              </p:cNvSpPr>
              <p:nvPr/>
            </p:nvSpPr>
            <p:spPr bwMode="auto">
              <a:xfrm>
                <a:off x="1751" y="1176"/>
                <a:ext cx="322" cy="448"/>
              </a:xfrm>
              <a:custGeom>
                <a:avLst/>
                <a:gdLst>
                  <a:gd name="T0" fmla="*/ 174 w 322"/>
                  <a:gd name="T1" fmla="*/ 208 h 448"/>
                  <a:gd name="T2" fmla="*/ 169 w 322"/>
                  <a:gd name="T3" fmla="*/ 223 h 448"/>
                  <a:gd name="T4" fmla="*/ 155 w 322"/>
                  <a:gd name="T5" fmla="*/ 219 h 448"/>
                  <a:gd name="T6" fmla="*/ 152 w 322"/>
                  <a:gd name="T7" fmla="*/ 230 h 448"/>
                  <a:gd name="T8" fmla="*/ 143 w 322"/>
                  <a:gd name="T9" fmla="*/ 233 h 448"/>
                  <a:gd name="T10" fmla="*/ 165 w 322"/>
                  <a:gd name="T11" fmla="*/ 243 h 448"/>
                  <a:gd name="T12" fmla="*/ 149 w 322"/>
                  <a:gd name="T13" fmla="*/ 260 h 448"/>
                  <a:gd name="T14" fmla="*/ 150 w 322"/>
                  <a:gd name="T15" fmla="*/ 287 h 448"/>
                  <a:gd name="T16" fmla="*/ 169 w 322"/>
                  <a:gd name="T17" fmla="*/ 280 h 448"/>
                  <a:gd name="T18" fmla="*/ 175 w 322"/>
                  <a:gd name="T19" fmla="*/ 267 h 448"/>
                  <a:gd name="T20" fmla="*/ 180 w 322"/>
                  <a:gd name="T21" fmla="*/ 286 h 448"/>
                  <a:gd name="T22" fmla="*/ 159 w 322"/>
                  <a:gd name="T23" fmla="*/ 320 h 448"/>
                  <a:gd name="T24" fmla="*/ 151 w 322"/>
                  <a:gd name="T25" fmla="*/ 332 h 448"/>
                  <a:gd name="T26" fmla="*/ 133 w 322"/>
                  <a:gd name="T27" fmla="*/ 347 h 448"/>
                  <a:gd name="T28" fmla="*/ 124 w 322"/>
                  <a:gd name="T29" fmla="*/ 363 h 448"/>
                  <a:gd name="T30" fmla="*/ 74 w 322"/>
                  <a:gd name="T31" fmla="*/ 448 h 448"/>
                  <a:gd name="T32" fmla="*/ 49 w 322"/>
                  <a:gd name="T33" fmla="*/ 400 h 448"/>
                  <a:gd name="T34" fmla="*/ 30 w 322"/>
                  <a:gd name="T35" fmla="*/ 385 h 448"/>
                  <a:gd name="T36" fmla="*/ 21 w 322"/>
                  <a:gd name="T37" fmla="*/ 317 h 448"/>
                  <a:gd name="T38" fmla="*/ 26 w 322"/>
                  <a:gd name="T39" fmla="*/ 264 h 448"/>
                  <a:gd name="T40" fmla="*/ 124 w 322"/>
                  <a:gd name="T41" fmla="*/ 214 h 448"/>
                  <a:gd name="T42" fmla="*/ 190 w 322"/>
                  <a:gd name="T43" fmla="*/ 195 h 448"/>
                  <a:gd name="T44" fmla="*/ 322 w 322"/>
                  <a:gd name="T45" fmla="*/ 13 h 448"/>
                  <a:gd name="T46" fmla="*/ 297 w 322"/>
                  <a:gd name="T47" fmla="*/ 63 h 448"/>
                  <a:gd name="T48" fmla="*/ 263 w 322"/>
                  <a:gd name="T49" fmla="*/ 130 h 448"/>
                  <a:gd name="T50" fmla="*/ 260 w 322"/>
                  <a:gd name="T51" fmla="*/ 133 h 448"/>
                  <a:gd name="T52" fmla="*/ 258 w 322"/>
                  <a:gd name="T53" fmla="*/ 138 h 448"/>
                  <a:gd name="T54" fmla="*/ 242 w 322"/>
                  <a:gd name="T55" fmla="*/ 170 h 448"/>
                  <a:gd name="T56" fmla="*/ 226 w 322"/>
                  <a:gd name="T57" fmla="*/ 152 h 448"/>
                  <a:gd name="T58" fmla="*/ 234 w 322"/>
                  <a:gd name="T59" fmla="*/ 108 h 448"/>
                  <a:gd name="T60" fmla="*/ 241 w 322"/>
                  <a:gd name="T61" fmla="*/ 92 h 448"/>
                  <a:gd name="T62" fmla="*/ 277 w 322"/>
                  <a:gd name="T63" fmla="*/ 34 h 448"/>
                  <a:gd name="T64" fmla="*/ 321 w 322"/>
                  <a:gd name="T65" fmla="*/ 0 h 4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2"/>
                  <a:gd name="T100" fmla="*/ 0 h 448"/>
                  <a:gd name="T101" fmla="*/ 322 w 322"/>
                  <a:gd name="T102" fmla="*/ 448 h 4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2" h="448">
                    <a:moveTo>
                      <a:pt x="191" y="195"/>
                    </a:moveTo>
                    <a:lnTo>
                      <a:pt x="174" y="208"/>
                    </a:lnTo>
                    <a:lnTo>
                      <a:pt x="176" y="219"/>
                    </a:lnTo>
                    <a:lnTo>
                      <a:pt x="169" y="223"/>
                    </a:lnTo>
                    <a:lnTo>
                      <a:pt x="161" y="213"/>
                    </a:lnTo>
                    <a:lnTo>
                      <a:pt x="155" y="219"/>
                    </a:lnTo>
                    <a:lnTo>
                      <a:pt x="158" y="227"/>
                    </a:lnTo>
                    <a:lnTo>
                      <a:pt x="152" y="230"/>
                    </a:lnTo>
                    <a:lnTo>
                      <a:pt x="142" y="226"/>
                    </a:lnTo>
                    <a:lnTo>
                      <a:pt x="143" y="233"/>
                    </a:lnTo>
                    <a:lnTo>
                      <a:pt x="154" y="240"/>
                    </a:lnTo>
                    <a:lnTo>
                      <a:pt x="165" y="243"/>
                    </a:lnTo>
                    <a:lnTo>
                      <a:pt x="163" y="251"/>
                    </a:lnTo>
                    <a:lnTo>
                      <a:pt x="149" y="260"/>
                    </a:lnTo>
                    <a:lnTo>
                      <a:pt x="143" y="270"/>
                    </a:lnTo>
                    <a:lnTo>
                      <a:pt x="150" y="287"/>
                    </a:lnTo>
                    <a:lnTo>
                      <a:pt x="160" y="292"/>
                    </a:lnTo>
                    <a:lnTo>
                      <a:pt x="169" y="280"/>
                    </a:lnTo>
                    <a:lnTo>
                      <a:pt x="168" y="270"/>
                    </a:lnTo>
                    <a:lnTo>
                      <a:pt x="175" y="267"/>
                    </a:lnTo>
                    <a:lnTo>
                      <a:pt x="188" y="271"/>
                    </a:lnTo>
                    <a:lnTo>
                      <a:pt x="180" y="286"/>
                    </a:lnTo>
                    <a:lnTo>
                      <a:pt x="165" y="310"/>
                    </a:lnTo>
                    <a:lnTo>
                      <a:pt x="159" y="320"/>
                    </a:lnTo>
                    <a:lnTo>
                      <a:pt x="157" y="323"/>
                    </a:lnTo>
                    <a:lnTo>
                      <a:pt x="151" y="332"/>
                    </a:lnTo>
                    <a:lnTo>
                      <a:pt x="143" y="337"/>
                    </a:lnTo>
                    <a:lnTo>
                      <a:pt x="133" y="347"/>
                    </a:lnTo>
                    <a:lnTo>
                      <a:pt x="127" y="352"/>
                    </a:lnTo>
                    <a:lnTo>
                      <a:pt x="124" y="363"/>
                    </a:lnTo>
                    <a:lnTo>
                      <a:pt x="117" y="373"/>
                    </a:lnTo>
                    <a:lnTo>
                      <a:pt x="74" y="448"/>
                    </a:lnTo>
                    <a:lnTo>
                      <a:pt x="52" y="425"/>
                    </a:lnTo>
                    <a:lnTo>
                      <a:pt x="49" y="400"/>
                    </a:lnTo>
                    <a:lnTo>
                      <a:pt x="32" y="386"/>
                    </a:lnTo>
                    <a:lnTo>
                      <a:pt x="30" y="385"/>
                    </a:lnTo>
                    <a:lnTo>
                      <a:pt x="0" y="342"/>
                    </a:lnTo>
                    <a:lnTo>
                      <a:pt x="21" y="317"/>
                    </a:lnTo>
                    <a:lnTo>
                      <a:pt x="37" y="299"/>
                    </a:lnTo>
                    <a:lnTo>
                      <a:pt x="26" y="264"/>
                    </a:lnTo>
                    <a:lnTo>
                      <a:pt x="76" y="235"/>
                    </a:lnTo>
                    <a:lnTo>
                      <a:pt x="124" y="214"/>
                    </a:lnTo>
                    <a:lnTo>
                      <a:pt x="172" y="184"/>
                    </a:lnTo>
                    <a:lnTo>
                      <a:pt x="190" y="195"/>
                    </a:lnTo>
                    <a:lnTo>
                      <a:pt x="191" y="195"/>
                    </a:lnTo>
                    <a:close/>
                    <a:moveTo>
                      <a:pt x="322" y="13"/>
                    </a:moveTo>
                    <a:lnTo>
                      <a:pt x="318" y="27"/>
                    </a:lnTo>
                    <a:lnTo>
                      <a:pt x="297" y="63"/>
                    </a:lnTo>
                    <a:lnTo>
                      <a:pt x="279" y="99"/>
                    </a:lnTo>
                    <a:lnTo>
                      <a:pt x="263" y="130"/>
                    </a:lnTo>
                    <a:lnTo>
                      <a:pt x="261" y="129"/>
                    </a:lnTo>
                    <a:lnTo>
                      <a:pt x="260" y="133"/>
                    </a:lnTo>
                    <a:lnTo>
                      <a:pt x="263" y="136"/>
                    </a:lnTo>
                    <a:lnTo>
                      <a:pt x="258" y="138"/>
                    </a:lnTo>
                    <a:lnTo>
                      <a:pt x="252" y="151"/>
                    </a:lnTo>
                    <a:lnTo>
                      <a:pt x="242" y="170"/>
                    </a:lnTo>
                    <a:lnTo>
                      <a:pt x="234" y="161"/>
                    </a:lnTo>
                    <a:lnTo>
                      <a:pt x="226" y="152"/>
                    </a:lnTo>
                    <a:lnTo>
                      <a:pt x="225" y="140"/>
                    </a:lnTo>
                    <a:lnTo>
                      <a:pt x="234" y="108"/>
                    </a:lnTo>
                    <a:lnTo>
                      <a:pt x="237" y="96"/>
                    </a:lnTo>
                    <a:lnTo>
                      <a:pt x="241" y="92"/>
                    </a:lnTo>
                    <a:lnTo>
                      <a:pt x="274" y="44"/>
                    </a:lnTo>
                    <a:lnTo>
                      <a:pt x="277" y="34"/>
                    </a:lnTo>
                    <a:lnTo>
                      <a:pt x="299" y="31"/>
                    </a:lnTo>
                    <a:lnTo>
                      <a:pt x="321" y="0"/>
                    </a:lnTo>
                    <a:lnTo>
                      <a:pt x="322" y="1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2" name="Freeform 121"/>
              <p:cNvSpPr>
                <a:spLocks/>
              </p:cNvSpPr>
              <p:nvPr/>
            </p:nvSpPr>
            <p:spPr bwMode="auto">
              <a:xfrm>
                <a:off x="1910" y="1370"/>
                <a:ext cx="150" cy="146"/>
              </a:xfrm>
              <a:custGeom>
                <a:avLst/>
                <a:gdLst>
                  <a:gd name="T0" fmla="*/ 150 w 150"/>
                  <a:gd name="T1" fmla="*/ 37 h 146"/>
                  <a:gd name="T2" fmla="*/ 119 w 150"/>
                  <a:gd name="T3" fmla="*/ 71 h 146"/>
                  <a:gd name="T4" fmla="*/ 118 w 150"/>
                  <a:gd name="T5" fmla="*/ 71 h 146"/>
                  <a:gd name="T6" fmla="*/ 122 w 150"/>
                  <a:gd name="T7" fmla="*/ 82 h 146"/>
                  <a:gd name="T8" fmla="*/ 117 w 150"/>
                  <a:gd name="T9" fmla="*/ 98 h 146"/>
                  <a:gd name="T10" fmla="*/ 118 w 150"/>
                  <a:gd name="T11" fmla="*/ 99 h 146"/>
                  <a:gd name="T12" fmla="*/ 107 w 150"/>
                  <a:gd name="T13" fmla="*/ 103 h 146"/>
                  <a:gd name="T14" fmla="*/ 96 w 150"/>
                  <a:gd name="T15" fmla="*/ 122 h 146"/>
                  <a:gd name="T16" fmla="*/ 93 w 150"/>
                  <a:gd name="T17" fmla="*/ 139 h 146"/>
                  <a:gd name="T18" fmla="*/ 84 w 150"/>
                  <a:gd name="T19" fmla="*/ 136 h 146"/>
                  <a:gd name="T20" fmla="*/ 85 w 150"/>
                  <a:gd name="T21" fmla="*/ 134 h 146"/>
                  <a:gd name="T22" fmla="*/ 84 w 150"/>
                  <a:gd name="T23" fmla="*/ 134 h 146"/>
                  <a:gd name="T24" fmla="*/ 74 w 150"/>
                  <a:gd name="T25" fmla="*/ 130 h 146"/>
                  <a:gd name="T26" fmla="*/ 73 w 150"/>
                  <a:gd name="T27" fmla="*/ 129 h 146"/>
                  <a:gd name="T28" fmla="*/ 68 w 150"/>
                  <a:gd name="T29" fmla="*/ 129 h 146"/>
                  <a:gd name="T30" fmla="*/ 61 w 150"/>
                  <a:gd name="T31" fmla="*/ 129 h 146"/>
                  <a:gd name="T32" fmla="*/ 56 w 150"/>
                  <a:gd name="T33" fmla="*/ 127 h 146"/>
                  <a:gd name="T34" fmla="*/ 56 w 150"/>
                  <a:gd name="T35" fmla="*/ 128 h 146"/>
                  <a:gd name="T36" fmla="*/ 54 w 150"/>
                  <a:gd name="T37" fmla="*/ 129 h 146"/>
                  <a:gd name="T38" fmla="*/ 54 w 150"/>
                  <a:gd name="T39" fmla="*/ 133 h 146"/>
                  <a:gd name="T40" fmla="*/ 46 w 150"/>
                  <a:gd name="T41" fmla="*/ 146 h 146"/>
                  <a:gd name="T42" fmla="*/ 0 w 150"/>
                  <a:gd name="T43" fmla="*/ 126 h 146"/>
                  <a:gd name="T44" fmla="*/ 6 w 150"/>
                  <a:gd name="T45" fmla="*/ 116 h 146"/>
                  <a:gd name="T46" fmla="*/ 21 w 150"/>
                  <a:gd name="T47" fmla="*/ 92 h 146"/>
                  <a:gd name="T48" fmla="*/ 29 w 150"/>
                  <a:gd name="T49" fmla="*/ 77 h 146"/>
                  <a:gd name="T50" fmla="*/ 32 w 150"/>
                  <a:gd name="T51" fmla="*/ 78 h 146"/>
                  <a:gd name="T52" fmla="*/ 37 w 150"/>
                  <a:gd name="T53" fmla="*/ 68 h 146"/>
                  <a:gd name="T54" fmla="*/ 38 w 150"/>
                  <a:gd name="T55" fmla="*/ 63 h 146"/>
                  <a:gd name="T56" fmla="*/ 44 w 150"/>
                  <a:gd name="T57" fmla="*/ 66 h 146"/>
                  <a:gd name="T58" fmla="*/ 46 w 150"/>
                  <a:gd name="T59" fmla="*/ 58 h 146"/>
                  <a:gd name="T60" fmla="*/ 47 w 150"/>
                  <a:gd name="T61" fmla="*/ 50 h 146"/>
                  <a:gd name="T62" fmla="*/ 53 w 150"/>
                  <a:gd name="T63" fmla="*/ 48 h 146"/>
                  <a:gd name="T64" fmla="*/ 56 w 150"/>
                  <a:gd name="T65" fmla="*/ 58 h 146"/>
                  <a:gd name="T66" fmla="*/ 56 w 150"/>
                  <a:gd name="T67" fmla="*/ 71 h 146"/>
                  <a:gd name="T68" fmla="*/ 64 w 150"/>
                  <a:gd name="T69" fmla="*/ 75 h 146"/>
                  <a:gd name="T70" fmla="*/ 73 w 150"/>
                  <a:gd name="T71" fmla="*/ 78 h 146"/>
                  <a:gd name="T72" fmla="*/ 74 w 150"/>
                  <a:gd name="T73" fmla="*/ 79 h 146"/>
                  <a:gd name="T74" fmla="*/ 83 w 150"/>
                  <a:gd name="T75" fmla="*/ 68 h 146"/>
                  <a:gd name="T76" fmla="*/ 88 w 150"/>
                  <a:gd name="T77" fmla="*/ 62 h 146"/>
                  <a:gd name="T78" fmla="*/ 91 w 150"/>
                  <a:gd name="T79" fmla="*/ 56 h 146"/>
                  <a:gd name="T80" fmla="*/ 61 w 150"/>
                  <a:gd name="T81" fmla="*/ 28 h 146"/>
                  <a:gd name="T82" fmla="*/ 52 w 150"/>
                  <a:gd name="T83" fmla="*/ 13 h 146"/>
                  <a:gd name="T84" fmla="*/ 63 w 150"/>
                  <a:gd name="T85" fmla="*/ 0 h 146"/>
                  <a:gd name="T86" fmla="*/ 80 w 150"/>
                  <a:gd name="T87" fmla="*/ 15 h 146"/>
                  <a:gd name="T88" fmla="*/ 83 w 150"/>
                  <a:gd name="T89" fmla="*/ 15 h 146"/>
                  <a:gd name="T90" fmla="*/ 112 w 150"/>
                  <a:gd name="T91" fmla="*/ 39 h 146"/>
                  <a:gd name="T92" fmla="*/ 118 w 150"/>
                  <a:gd name="T93" fmla="*/ 38 h 146"/>
                  <a:gd name="T94" fmla="*/ 131 w 150"/>
                  <a:gd name="T95" fmla="*/ 25 h 146"/>
                  <a:gd name="T96" fmla="*/ 137 w 150"/>
                  <a:gd name="T97" fmla="*/ 18 h 146"/>
                  <a:gd name="T98" fmla="*/ 144 w 150"/>
                  <a:gd name="T99" fmla="*/ 29 h 146"/>
                  <a:gd name="T100" fmla="*/ 150 w 150"/>
                  <a:gd name="T101" fmla="*/ 37 h 1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146"/>
                  <a:gd name="T155" fmla="*/ 150 w 150"/>
                  <a:gd name="T156" fmla="*/ 146 h 1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146">
                    <a:moveTo>
                      <a:pt x="150" y="37"/>
                    </a:moveTo>
                    <a:lnTo>
                      <a:pt x="119" y="71"/>
                    </a:lnTo>
                    <a:lnTo>
                      <a:pt x="118" y="71"/>
                    </a:lnTo>
                    <a:lnTo>
                      <a:pt x="122" y="82"/>
                    </a:lnTo>
                    <a:lnTo>
                      <a:pt x="117" y="98"/>
                    </a:lnTo>
                    <a:lnTo>
                      <a:pt x="118" y="99"/>
                    </a:lnTo>
                    <a:lnTo>
                      <a:pt x="107" y="103"/>
                    </a:lnTo>
                    <a:lnTo>
                      <a:pt x="96" y="122"/>
                    </a:lnTo>
                    <a:lnTo>
                      <a:pt x="93" y="139"/>
                    </a:lnTo>
                    <a:lnTo>
                      <a:pt x="84" y="136"/>
                    </a:lnTo>
                    <a:lnTo>
                      <a:pt x="85" y="134"/>
                    </a:lnTo>
                    <a:lnTo>
                      <a:pt x="84" y="134"/>
                    </a:lnTo>
                    <a:lnTo>
                      <a:pt x="74" y="130"/>
                    </a:lnTo>
                    <a:lnTo>
                      <a:pt x="73" y="129"/>
                    </a:lnTo>
                    <a:lnTo>
                      <a:pt x="68" y="129"/>
                    </a:lnTo>
                    <a:lnTo>
                      <a:pt x="61" y="129"/>
                    </a:lnTo>
                    <a:lnTo>
                      <a:pt x="56" y="127"/>
                    </a:lnTo>
                    <a:lnTo>
                      <a:pt x="56" y="128"/>
                    </a:lnTo>
                    <a:lnTo>
                      <a:pt x="54" y="129"/>
                    </a:lnTo>
                    <a:lnTo>
                      <a:pt x="54" y="133"/>
                    </a:lnTo>
                    <a:lnTo>
                      <a:pt x="46" y="146"/>
                    </a:lnTo>
                    <a:lnTo>
                      <a:pt x="0" y="126"/>
                    </a:lnTo>
                    <a:lnTo>
                      <a:pt x="6" y="116"/>
                    </a:lnTo>
                    <a:lnTo>
                      <a:pt x="21" y="92"/>
                    </a:lnTo>
                    <a:lnTo>
                      <a:pt x="29" y="77"/>
                    </a:lnTo>
                    <a:lnTo>
                      <a:pt x="32" y="78"/>
                    </a:lnTo>
                    <a:lnTo>
                      <a:pt x="37" y="68"/>
                    </a:lnTo>
                    <a:lnTo>
                      <a:pt x="38" y="63"/>
                    </a:lnTo>
                    <a:lnTo>
                      <a:pt x="44" y="66"/>
                    </a:lnTo>
                    <a:lnTo>
                      <a:pt x="46" y="58"/>
                    </a:lnTo>
                    <a:lnTo>
                      <a:pt x="47" y="50"/>
                    </a:lnTo>
                    <a:lnTo>
                      <a:pt x="53" y="48"/>
                    </a:lnTo>
                    <a:lnTo>
                      <a:pt x="56" y="58"/>
                    </a:lnTo>
                    <a:lnTo>
                      <a:pt x="56" y="71"/>
                    </a:lnTo>
                    <a:lnTo>
                      <a:pt x="64" y="75"/>
                    </a:lnTo>
                    <a:lnTo>
                      <a:pt x="73" y="78"/>
                    </a:lnTo>
                    <a:lnTo>
                      <a:pt x="74" y="79"/>
                    </a:lnTo>
                    <a:lnTo>
                      <a:pt x="83" y="68"/>
                    </a:lnTo>
                    <a:lnTo>
                      <a:pt x="88" y="62"/>
                    </a:lnTo>
                    <a:lnTo>
                      <a:pt x="91" y="56"/>
                    </a:lnTo>
                    <a:lnTo>
                      <a:pt x="61" y="28"/>
                    </a:lnTo>
                    <a:lnTo>
                      <a:pt x="52" y="13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3" y="15"/>
                    </a:lnTo>
                    <a:lnTo>
                      <a:pt x="112" y="39"/>
                    </a:lnTo>
                    <a:lnTo>
                      <a:pt x="118" y="38"/>
                    </a:lnTo>
                    <a:lnTo>
                      <a:pt x="131" y="25"/>
                    </a:lnTo>
                    <a:lnTo>
                      <a:pt x="137" y="18"/>
                    </a:lnTo>
                    <a:lnTo>
                      <a:pt x="144" y="29"/>
                    </a:lnTo>
                    <a:lnTo>
                      <a:pt x="150" y="37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3" name="Freeform 122"/>
              <p:cNvSpPr>
                <a:spLocks/>
              </p:cNvSpPr>
              <p:nvPr/>
            </p:nvSpPr>
            <p:spPr bwMode="auto">
              <a:xfrm>
                <a:off x="2027" y="1319"/>
                <a:ext cx="240" cy="194"/>
              </a:xfrm>
              <a:custGeom>
                <a:avLst/>
                <a:gdLst>
                  <a:gd name="T0" fmla="*/ 227 w 240"/>
                  <a:gd name="T1" fmla="*/ 49 h 194"/>
                  <a:gd name="T2" fmla="*/ 226 w 240"/>
                  <a:gd name="T3" fmla="*/ 51 h 194"/>
                  <a:gd name="T4" fmla="*/ 240 w 240"/>
                  <a:gd name="T5" fmla="*/ 65 h 194"/>
                  <a:gd name="T6" fmla="*/ 234 w 240"/>
                  <a:gd name="T7" fmla="*/ 94 h 194"/>
                  <a:gd name="T8" fmla="*/ 217 w 240"/>
                  <a:gd name="T9" fmla="*/ 100 h 194"/>
                  <a:gd name="T10" fmla="*/ 214 w 240"/>
                  <a:gd name="T11" fmla="*/ 112 h 194"/>
                  <a:gd name="T12" fmla="*/ 201 w 240"/>
                  <a:gd name="T13" fmla="*/ 108 h 194"/>
                  <a:gd name="T14" fmla="*/ 188 w 240"/>
                  <a:gd name="T15" fmla="*/ 112 h 194"/>
                  <a:gd name="T16" fmla="*/ 179 w 240"/>
                  <a:gd name="T17" fmla="*/ 128 h 194"/>
                  <a:gd name="T18" fmla="*/ 173 w 240"/>
                  <a:gd name="T19" fmla="*/ 129 h 194"/>
                  <a:gd name="T20" fmla="*/ 167 w 240"/>
                  <a:gd name="T21" fmla="*/ 135 h 194"/>
                  <a:gd name="T22" fmla="*/ 161 w 240"/>
                  <a:gd name="T23" fmla="*/ 140 h 194"/>
                  <a:gd name="T24" fmla="*/ 156 w 240"/>
                  <a:gd name="T25" fmla="*/ 149 h 194"/>
                  <a:gd name="T26" fmla="*/ 154 w 240"/>
                  <a:gd name="T27" fmla="*/ 152 h 194"/>
                  <a:gd name="T28" fmla="*/ 151 w 240"/>
                  <a:gd name="T29" fmla="*/ 150 h 194"/>
                  <a:gd name="T30" fmla="*/ 145 w 240"/>
                  <a:gd name="T31" fmla="*/ 159 h 194"/>
                  <a:gd name="T32" fmla="*/ 133 w 240"/>
                  <a:gd name="T33" fmla="*/ 175 h 194"/>
                  <a:gd name="T34" fmla="*/ 120 w 240"/>
                  <a:gd name="T35" fmla="*/ 194 h 194"/>
                  <a:gd name="T36" fmla="*/ 118 w 240"/>
                  <a:gd name="T37" fmla="*/ 192 h 194"/>
                  <a:gd name="T38" fmla="*/ 104 w 240"/>
                  <a:gd name="T39" fmla="*/ 181 h 194"/>
                  <a:gd name="T40" fmla="*/ 75 w 240"/>
                  <a:gd name="T41" fmla="*/ 158 h 194"/>
                  <a:gd name="T42" fmla="*/ 62 w 240"/>
                  <a:gd name="T43" fmla="*/ 150 h 194"/>
                  <a:gd name="T44" fmla="*/ 50 w 240"/>
                  <a:gd name="T45" fmla="*/ 147 h 194"/>
                  <a:gd name="T46" fmla="*/ 49 w 240"/>
                  <a:gd name="T47" fmla="*/ 159 h 194"/>
                  <a:gd name="T48" fmla="*/ 48 w 240"/>
                  <a:gd name="T49" fmla="*/ 164 h 194"/>
                  <a:gd name="T50" fmla="*/ 32 w 240"/>
                  <a:gd name="T51" fmla="*/ 167 h 194"/>
                  <a:gd name="T52" fmla="*/ 28 w 240"/>
                  <a:gd name="T53" fmla="*/ 168 h 194"/>
                  <a:gd name="T54" fmla="*/ 8 w 240"/>
                  <a:gd name="T55" fmla="*/ 161 h 194"/>
                  <a:gd name="T56" fmla="*/ 1 w 240"/>
                  <a:gd name="T57" fmla="*/ 150 h 194"/>
                  <a:gd name="T58" fmla="*/ 0 w 240"/>
                  <a:gd name="T59" fmla="*/ 149 h 194"/>
                  <a:gd name="T60" fmla="*/ 5 w 240"/>
                  <a:gd name="T61" fmla="*/ 133 h 194"/>
                  <a:gd name="T62" fmla="*/ 1 w 240"/>
                  <a:gd name="T63" fmla="*/ 122 h 194"/>
                  <a:gd name="T64" fmla="*/ 2 w 240"/>
                  <a:gd name="T65" fmla="*/ 122 h 194"/>
                  <a:gd name="T66" fmla="*/ 33 w 240"/>
                  <a:gd name="T67" fmla="*/ 88 h 194"/>
                  <a:gd name="T68" fmla="*/ 40 w 240"/>
                  <a:gd name="T69" fmla="*/ 97 h 194"/>
                  <a:gd name="T70" fmla="*/ 49 w 240"/>
                  <a:gd name="T71" fmla="*/ 100 h 194"/>
                  <a:gd name="T72" fmla="*/ 52 w 240"/>
                  <a:gd name="T73" fmla="*/ 101 h 194"/>
                  <a:gd name="T74" fmla="*/ 53 w 240"/>
                  <a:gd name="T75" fmla="*/ 18 h 194"/>
                  <a:gd name="T76" fmla="*/ 54 w 240"/>
                  <a:gd name="T77" fmla="*/ 5 h 194"/>
                  <a:gd name="T78" fmla="*/ 63 w 240"/>
                  <a:gd name="T79" fmla="*/ 8 h 194"/>
                  <a:gd name="T80" fmla="*/ 68 w 240"/>
                  <a:gd name="T81" fmla="*/ 18 h 194"/>
                  <a:gd name="T82" fmla="*/ 71 w 240"/>
                  <a:gd name="T83" fmla="*/ 26 h 194"/>
                  <a:gd name="T84" fmla="*/ 77 w 240"/>
                  <a:gd name="T85" fmla="*/ 37 h 194"/>
                  <a:gd name="T86" fmla="*/ 85 w 240"/>
                  <a:gd name="T87" fmla="*/ 37 h 194"/>
                  <a:gd name="T88" fmla="*/ 98 w 240"/>
                  <a:gd name="T89" fmla="*/ 27 h 194"/>
                  <a:gd name="T90" fmla="*/ 101 w 240"/>
                  <a:gd name="T91" fmla="*/ 21 h 194"/>
                  <a:gd name="T92" fmla="*/ 106 w 240"/>
                  <a:gd name="T93" fmla="*/ 15 h 194"/>
                  <a:gd name="T94" fmla="*/ 140 w 240"/>
                  <a:gd name="T95" fmla="*/ 14 h 194"/>
                  <a:gd name="T96" fmla="*/ 140 w 240"/>
                  <a:gd name="T97" fmla="*/ 12 h 194"/>
                  <a:gd name="T98" fmla="*/ 147 w 240"/>
                  <a:gd name="T99" fmla="*/ 14 h 194"/>
                  <a:gd name="T100" fmla="*/ 164 w 240"/>
                  <a:gd name="T101" fmla="*/ 11 h 194"/>
                  <a:gd name="T102" fmla="*/ 183 w 240"/>
                  <a:gd name="T103" fmla="*/ 0 h 194"/>
                  <a:gd name="T104" fmla="*/ 186 w 240"/>
                  <a:gd name="T105" fmla="*/ 3 h 194"/>
                  <a:gd name="T106" fmla="*/ 194 w 240"/>
                  <a:gd name="T107" fmla="*/ 3 h 194"/>
                  <a:gd name="T108" fmla="*/ 198 w 240"/>
                  <a:gd name="T109" fmla="*/ 9 h 194"/>
                  <a:gd name="T110" fmla="*/ 198 w 240"/>
                  <a:gd name="T111" fmla="*/ 20 h 194"/>
                  <a:gd name="T112" fmla="*/ 195 w 240"/>
                  <a:gd name="T113" fmla="*/ 34 h 194"/>
                  <a:gd name="T114" fmla="*/ 195 w 240"/>
                  <a:gd name="T115" fmla="*/ 48 h 194"/>
                  <a:gd name="T116" fmla="*/ 202 w 240"/>
                  <a:gd name="T117" fmla="*/ 52 h 194"/>
                  <a:gd name="T118" fmla="*/ 211 w 240"/>
                  <a:gd name="T119" fmla="*/ 57 h 194"/>
                  <a:gd name="T120" fmla="*/ 222 w 240"/>
                  <a:gd name="T121" fmla="*/ 52 h 194"/>
                  <a:gd name="T122" fmla="*/ 227 w 240"/>
                  <a:gd name="T123" fmla="*/ 49 h 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0"/>
                  <a:gd name="T187" fmla="*/ 0 h 194"/>
                  <a:gd name="T188" fmla="*/ 240 w 240"/>
                  <a:gd name="T189" fmla="*/ 194 h 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0" h="194">
                    <a:moveTo>
                      <a:pt x="227" y="49"/>
                    </a:moveTo>
                    <a:lnTo>
                      <a:pt x="226" y="51"/>
                    </a:lnTo>
                    <a:lnTo>
                      <a:pt x="240" y="65"/>
                    </a:lnTo>
                    <a:lnTo>
                      <a:pt x="234" y="94"/>
                    </a:lnTo>
                    <a:lnTo>
                      <a:pt x="217" y="100"/>
                    </a:lnTo>
                    <a:lnTo>
                      <a:pt x="214" y="112"/>
                    </a:lnTo>
                    <a:lnTo>
                      <a:pt x="201" y="108"/>
                    </a:lnTo>
                    <a:lnTo>
                      <a:pt x="188" y="112"/>
                    </a:lnTo>
                    <a:lnTo>
                      <a:pt x="179" y="128"/>
                    </a:lnTo>
                    <a:lnTo>
                      <a:pt x="173" y="129"/>
                    </a:lnTo>
                    <a:lnTo>
                      <a:pt x="167" y="135"/>
                    </a:lnTo>
                    <a:lnTo>
                      <a:pt x="161" y="140"/>
                    </a:lnTo>
                    <a:lnTo>
                      <a:pt x="156" y="149"/>
                    </a:lnTo>
                    <a:lnTo>
                      <a:pt x="154" y="152"/>
                    </a:lnTo>
                    <a:lnTo>
                      <a:pt x="151" y="150"/>
                    </a:lnTo>
                    <a:lnTo>
                      <a:pt x="145" y="159"/>
                    </a:lnTo>
                    <a:lnTo>
                      <a:pt x="133" y="175"/>
                    </a:lnTo>
                    <a:lnTo>
                      <a:pt x="120" y="194"/>
                    </a:lnTo>
                    <a:lnTo>
                      <a:pt x="118" y="192"/>
                    </a:lnTo>
                    <a:lnTo>
                      <a:pt x="104" y="181"/>
                    </a:lnTo>
                    <a:lnTo>
                      <a:pt x="75" y="158"/>
                    </a:lnTo>
                    <a:lnTo>
                      <a:pt x="62" y="150"/>
                    </a:lnTo>
                    <a:lnTo>
                      <a:pt x="50" y="147"/>
                    </a:lnTo>
                    <a:lnTo>
                      <a:pt x="49" y="159"/>
                    </a:lnTo>
                    <a:lnTo>
                      <a:pt x="48" y="164"/>
                    </a:lnTo>
                    <a:lnTo>
                      <a:pt x="32" y="167"/>
                    </a:lnTo>
                    <a:lnTo>
                      <a:pt x="28" y="168"/>
                    </a:lnTo>
                    <a:lnTo>
                      <a:pt x="8" y="161"/>
                    </a:lnTo>
                    <a:lnTo>
                      <a:pt x="1" y="150"/>
                    </a:lnTo>
                    <a:lnTo>
                      <a:pt x="0" y="149"/>
                    </a:lnTo>
                    <a:lnTo>
                      <a:pt x="5" y="133"/>
                    </a:lnTo>
                    <a:lnTo>
                      <a:pt x="1" y="122"/>
                    </a:lnTo>
                    <a:lnTo>
                      <a:pt x="2" y="122"/>
                    </a:lnTo>
                    <a:lnTo>
                      <a:pt x="33" y="88"/>
                    </a:lnTo>
                    <a:lnTo>
                      <a:pt x="40" y="97"/>
                    </a:lnTo>
                    <a:lnTo>
                      <a:pt x="49" y="100"/>
                    </a:lnTo>
                    <a:lnTo>
                      <a:pt x="52" y="101"/>
                    </a:lnTo>
                    <a:lnTo>
                      <a:pt x="53" y="18"/>
                    </a:lnTo>
                    <a:lnTo>
                      <a:pt x="54" y="5"/>
                    </a:lnTo>
                    <a:lnTo>
                      <a:pt x="63" y="8"/>
                    </a:lnTo>
                    <a:lnTo>
                      <a:pt x="68" y="18"/>
                    </a:lnTo>
                    <a:lnTo>
                      <a:pt x="71" y="26"/>
                    </a:lnTo>
                    <a:lnTo>
                      <a:pt x="77" y="37"/>
                    </a:lnTo>
                    <a:lnTo>
                      <a:pt x="85" y="37"/>
                    </a:lnTo>
                    <a:lnTo>
                      <a:pt x="98" y="27"/>
                    </a:lnTo>
                    <a:lnTo>
                      <a:pt x="101" y="21"/>
                    </a:lnTo>
                    <a:lnTo>
                      <a:pt x="106" y="15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7" y="14"/>
                    </a:lnTo>
                    <a:lnTo>
                      <a:pt x="164" y="11"/>
                    </a:lnTo>
                    <a:lnTo>
                      <a:pt x="183" y="0"/>
                    </a:lnTo>
                    <a:lnTo>
                      <a:pt x="186" y="3"/>
                    </a:lnTo>
                    <a:lnTo>
                      <a:pt x="194" y="3"/>
                    </a:lnTo>
                    <a:lnTo>
                      <a:pt x="198" y="9"/>
                    </a:lnTo>
                    <a:lnTo>
                      <a:pt x="198" y="20"/>
                    </a:lnTo>
                    <a:lnTo>
                      <a:pt x="195" y="34"/>
                    </a:lnTo>
                    <a:lnTo>
                      <a:pt x="195" y="48"/>
                    </a:lnTo>
                    <a:lnTo>
                      <a:pt x="202" y="52"/>
                    </a:lnTo>
                    <a:lnTo>
                      <a:pt x="211" y="57"/>
                    </a:lnTo>
                    <a:lnTo>
                      <a:pt x="222" y="52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4" name="Freeform 123"/>
              <p:cNvSpPr>
                <a:spLocks noEditPoints="1"/>
              </p:cNvSpPr>
              <p:nvPr/>
            </p:nvSpPr>
            <p:spPr bwMode="auto">
              <a:xfrm>
                <a:off x="1895" y="1466"/>
                <a:ext cx="322" cy="319"/>
              </a:xfrm>
              <a:custGeom>
                <a:avLst/>
                <a:gdLst>
                  <a:gd name="T0" fmla="*/ 92 w 322"/>
                  <a:gd name="T1" fmla="*/ 107 h 319"/>
                  <a:gd name="T2" fmla="*/ 104 w 322"/>
                  <a:gd name="T3" fmla="*/ 111 h 319"/>
                  <a:gd name="T4" fmla="*/ 121 w 322"/>
                  <a:gd name="T5" fmla="*/ 126 h 319"/>
                  <a:gd name="T6" fmla="*/ 121 w 322"/>
                  <a:gd name="T7" fmla="*/ 143 h 319"/>
                  <a:gd name="T8" fmla="*/ 110 w 322"/>
                  <a:gd name="T9" fmla="*/ 157 h 319"/>
                  <a:gd name="T10" fmla="*/ 103 w 322"/>
                  <a:gd name="T11" fmla="*/ 174 h 319"/>
                  <a:gd name="T12" fmla="*/ 87 w 322"/>
                  <a:gd name="T13" fmla="*/ 187 h 319"/>
                  <a:gd name="T14" fmla="*/ 72 w 322"/>
                  <a:gd name="T15" fmla="*/ 185 h 319"/>
                  <a:gd name="T16" fmla="*/ 69 w 322"/>
                  <a:gd name="T17" fmla="*/ 199 h 319"/>
                  <a:gd name="T18" fmla="*/ 51 w 322"/>
                  <a:gd name="T19" fmla="*/ 260 h 319"/>
                  <a:gd name="T20" fmla="*/ 24 w 322"/>
                  <a:gd name="T21" fmla="*/ 298 h 319"/>
                  <a:gd name="T22" fmla="*/ 14 w 322"/>
                  <a:gd name="T23" fmla="*/ 283 h 319"/>
                  <a:gd name="T24" fmla="*/ 0 w 322"/>
                  <a:gd name="T25" fmla="*/ 231 h 319"/>
                  <a:gd name="T26" fmla="*/ 35 w 322"/>
                  <a:gd name="T27" fmla="*/ 143 h 319"/>
                  <a:gd name="T28" fmla="*/ 40 w 322"/>
                  <a:gd name="T29" fmla="*/ 134 h 319"/>
                  <a:gd name="T30" fmla="*/ 40 w 322"/>
                  <a:gd name="T31" fmla="*/ 121 h 319"/>
                  <a:gd name="T32" fmla="*/ 45 w 322"/>
                  <a:gd name="T33" fmla="*/ 100 h 319"/>
                  <a:gd name="T34" fmla="*/ 62 w 322"/>
                  <a:gd name="T35" fmla="*/ 99 h 319"/>
                  <a:gd name="T36" fmla="*/ 77 w 322"/>
                  <a:gd name="T37" fmla="*/ 99 h 319"/>
                  <a:gd name="T38" fmla="*/ 164 w 322"/>
                  <a:gd name="T39" fmla="*/ 20 h 319"/>
                  <a:gd name="T40" fmla="*/ 157 w 322"/>
                  <a:gd name="T41" fmla="*/ 43 h 319"/>
                  <a:gd name="T42" fmla="*/ 143 w 322"/>
                  <a:gd name="T43" fmla="*/ 75 h 319"/>
                  <a:gd name="T44" fmla="*/ 139 w 322"/>
                  <a:gd name="T45" fmla="*/ 73 h 319"/>
                  <a:gd name="T46" fmla="*/ 103 w 322"/>
                  <a:gd name="T47" fmla="*/ 51 h 319"/>
                  <a:gd name="T48" fmla="*/ 108 w 322"/>
                  <a:gd name="T49" fmla="*/ 43 h 319"/>
                  <a:gd name="T50" fmla="*/ 122 w 322"/>
                  <a:gd name="T51" fmla="*/ 7 h 319"/>
                  <a:gd name="T52" fmla="*/ 140 w 322"/>
                  <a:gd name="T53" fmla="*/ 14 h 319"/>
                  <a:gd name="T54" fmla="*/ 164 w 322"/>
                  <a:gd name="T55" fmla="*/ 20 h 319"/>
                  <a:gd name="T56" fmla="*/ 291 w 322"/>
                  <a:gd name="T57" fmla="*/ 81 h 319"/>
                  <a:gd name="T58" fmla="*/ 322 w 322"/>
                  <a:gd name="T59" fmla="*/ 108 h 319"/>
                  <a:gd name="T60" fmla="*/ 291 w 322"/>
                  <a:gd name="T61" fmla="*/ 128 h 319"/>
                  <a:gd name="T62" fmla="*/ 279 w 322"/>
                  <a:gd name="T63" fmla="*/ 120 h 319"/>
                  <a:gd name="T64" fmla="*/ 249 w 322"/>
                  <a:gd name="T65" fmla="*/ 96 h 319"/>
                  <a:gd name="T66" fmla="*/ 190 w 322"/>
                  <a:gd name="T67" fmla="*/ 75 h 319"/>
                  <a:gd name="T68" fmla="*/ 179 w 322"/>
                  <a:gd name="T69" fmla="*/ 38 h 319"/>
                  <a:gd name="T70" fmla="*/ 181 w 322"/>
                  <a:gd name="T71" fmla="*/ 12 h 319"/>
                  <a:gd name="T72" fmla="*/ 194 w 322"/>
                  <a:gd name="T73" fmla="*/ 3 h 319"/>
                  <a:gd name="T74" fmla="*/ 236 w 322"/>
                  <a:gd name="T75" fmla="*/ 34 h 319"/>
                  <a:gd name="T76" fmla="*/ 252 w 322"/>
                  <a:gd name="T77" fmla="*/ 4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2"/>
                  <a:gd name="T118" fmla="*/ 0 h 319"/>
                  <a:gd name="T119" fmla="*/ 322 w 322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2" h="319">
                    <a:moveTo>
                      <a:pt x="81" y="95"/>
                    </a:moveTo>
                    <a:lnTo>
                      <a:pt x="92" y="107"/>
                    </a:lnTo>
                    <a:lnTo>
                      <a:pt x="101" y="115"/>
                    </a:lnTo>
                    <a:lnTo>
                      <a:pt x="104" y="111"/>
                    </a:lnTo>
                    <a:lnTo>
                      <a:pt x="120" y="121"/>
                    </a:lnTo>
                    <a:lnTo>
                      <a:pt x="121" y="126"/>
                    </a:lnTo>
                    <a:lnTo>
                      <a:pt x="125" y="138"/>
                    </a:lnTo>
                    <a:lnTo>
                      <a:pt x="121" y="143"/>
                    </a:lnTo>
                    <a:lnTo>
                      <a:pt x="116" y="148"/>
                    </a:lnTo>
                    <a:lnTo>
                      <a:pt x="110" y="157"/>
                    </a:lnTo>
                    <a:lnTo>
                      <a:pt x="105" y="166"/>
                    </a:lnTo>
                    <a:lnTo>
                      <a:pt x="103" y="174"/>
                    </a:lnTo>
                    <a:lnTo>
                      <a:pt x="97" y="190"/>
                    </a:lnTo>
                    <a:lnTo>
                      <a:pt x="87" y="187"/>
                    </a:lnTo>
                    <a:lnTo>
                      <a:pt x="78" y="184"/>
                    </a:lnTo>
                    <a:lnTo>
                      <a:pt x="72" y="185"/>
                    </a:lnTo>
                    <a:lnTo>
                      <a:pt x="68" y="192"/>
                    </a:lnTo>
                    <a:lnTo>
                      <a:pt x="69" y="199"/>
                    </a:lnTo>
                    <a:lnTo>
                      <a:pt x="66" y="206"/>
                    </a:lnTo>
                    <a:lnTo>
                      <a:pt x="51" y="260"/>
                    </a:lnTo>
                    <a:lnTo>
                      <a:pt x="33" y="319"/>
                    </a:lnTo>
                    <a:lnTo>
                      <a:pt x="24" y="298"/>
                    </a:lnTo>
                    <a:lnTo>
                      <a:pt x="22" y="295"/>
                    </a:lnTo>
                    <a:lnTo>
                      <a:pt x="14" y="283"/>
                    </a:lnTo>
                    <a:lnTo>
                      <a:pt x="4" y="249"/>
                    </a:lnTo>
                    <a:lnTo>
                      <a:pt x="0" y="231"/>
                    </a:lnTo>
                    <a:lnTo>
                      <a:pt x="35" y="149"/>
                    </a:lnTo>
                    <a:lnTo>
                      <a:pt x="35" y="143"/>
                    </a:lnTo>
                    <a:lnTo>
                      <a:pt x="40" y="137"/>
                    </a:lnTo>
                    <a:lnTo>
                      <a:pt x="40" y="134"/>
                    </a:lnTo>
                    <a:lnTo>
                      <a:pt x="42" y="126"/>
                    </a:lnTo>
                    <a:lnTo>
                      <a:pt x="40" y="121"/>
                    </a:lnTo>
                    <a:lnTo>
                      <a:pt x="44" y="108"/>
                    </a:lnTo>
                    <a:lnTo>
                      <a:pt x="45" y="100"/>
                    </a:lnTo>
                    <a:lnTo>
                      <a:pt x="49" y="93"/>
                    </a:lnTo>
                    <a:lnTo>
                      <a:pt x="62" y="99"/>
                    </a:lnTo>
                    <a:lnTo>
                      <a:pt x="74" y="105"/>
                    </a:lnTo>
                    <a:lnTo>
                      <a:pt x="77" y="99"/>
                    </a:lnTo>
                    <a:lnTo>
                      <a:pt x="81" y="95"/>
                    </a:lnTo>
                    <a:close/>
                    <a:moveTo>
                      <a:pt x="164" y="20"/>
                    </a:moveTo>
                    <a:lnTo>
                      <a:pt x="162" y="31"/>
                    </a:lnTo>
                    <a:lnTo>
                      <a:pt x="157" y="43"/>
                    </a:lnTo>
                    <a:lnTo>
                      <a:pt x="142" y="64"/>
                    </a:lnTo>
                    <a:lnTo>
                      <a:pt x="143" y="75"/>
                    </a:lnTo>
                    <a:lnTo>
                      <a:pt x="142" y="76"/>
                    </a:lnTo>
                    <a:lnTo>
                      <a:pt x="139" y="73"/>
                    </a:lnTo>
                    <a:lnTo>
                      <a:pt x="125" y="64"/>
                    </a:lnTo>
                    <a:lnTo>
                      <a:pt x="103" y="51"/>
                    </a:lnTo>
                    <a:lnTo>
                      <a:pt x="108" y="45"/>
                    </a:lnTo>
                    <a:lnTo>
                      <a:pt x="108" y="43"/>
                    </a:lnTo>
                    <a:lnTo>
                      <a:pt x="111" y="26"/>
                    </a:lnTo>
                    <a:lnTo>
                      <a:pt x="122" y="7"/>
                    </a:lnTo>
                    <a:lnTo>
                      <a:pt x="133" y="3"/>
                    </a:lnTo>
                    <a:lnTo>
                      <a:pt x="140" y="14"/>
                    </a:lnTo>
                    <a:lnTo>
                      <a:pt x="160" y="21"/>
                    </a:lnTo>
                    <a:lnTo>
                      <a:pt x="164" y="20"/>
                    </a:lnTo>
                    <a:close/>
                    <a:moveTo>
                      <a:pt x="252" y="47"/>
                    </a:moveTo>
                    <a:lnTo>
                      <a:pt x="291" y="81"/>
                    </a:lnTo>
                    <a:lnTo>
                      <a:pt x="294" y="83"/>
                    </a:lnTo>
                    <a:lnTo>
                      <a:pt x="322" y="108"/>
                    </a:lnTo>
                    <a:lnTo>
                      <a:pt x="313" y="130"/>
                    </a:lnTo>
                    <a:lnTo>
                      <a:pt x="291" y="128"/>
                    </a:lnTo>
                    <a:lnTo>
                      <a:pt x="282" y="126"/>
                    </a:lnTo>
                    <a:lnTo>
                      <a:pt x="279" y="120"/>
                    </a:lnTo>
                    <a:lnTo>
                      <a:pt x="270" y="114"/>
                    </a:lnTo>
                    <a:lnTo>
                      <a:pt x="249" y="96"/>
                    </a:lnTo>
                    <a:lnTo>
                      <a:pt x="221" y="86"/>
                    </a:lnTo>
                    <a:lnTo>
                      <a:pt x="190" y="75"/>
                    </a:lnTo>
                    <a:lnTo>
                      <a:pt x="188" y="63"/>
                    </a:lnTo>
                    <a:lnTo>
                      <a:pt x="179" y="38"/>
                    </a:lnTo>
                    <a:lnTo>
                      <a:pt x="180" y="17"/>
                    </a:lnTo>
                    <a:lnTo>
                      <a:pt x="181" y="12"/>
                    </a:lnTo>
                    <a:lnTo>
                      <a:pt x="182" y="0"/>
                    </a:lnTo>
                    <a:lnTo>
                      <a:pt x="194" y="3"/>
                    </a:lnTo>
                    <a:lnTo>
                      <a:pt x="207" y="11"/>
                    </a:lnTo>
                    <a:lnTo>
                      <a:pt x="236" y="34"/>
                    </a:lnTo>
                    <a:lnTo>
                      <a:pt x="250" y="45"/>
                    </a:lnTo>
                    <a:lnTo>
                      <a:pt x="252" y="4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5" name="Freeform 124"/>
              <p:cNvSpPr>
                <a:spLocks/>
              </p:cNvSpPr>
              <p:nvPr/>
            </p:nvSpPr>
            <p:spPr bwMode="auto">
              <a:xfrm>
                <a:off x="1997" y="1598"/>
                <a:ext cx="190" cy="182"/>
              </a:xfrm>
              <a:custGeom>
                <a:avLst/>
                <a:gdLst>
                  <a:gd name="T0" fmla="*/ 190 w 190"/>
                  <a:gd name="T1" fmla="*/ 51 h 182"/>
                  <a:gd name="T2" fmla="*/ 190 w 190"/>
                  <a:gd name="T3" fmla="*/ 51 h 182"/>
                  <a:gd name="T4" fmla="*/ 162 w 190"/>
                  <a:gd name="T5" fmla="*/ 125 h 182"/>
                  <a:gd name="T6" fmla="*/ 161 w 190"/>
                  <a:gd name="T7" fmla="*/ 125 h 182"/>
                  <a:gd name="T8" fmla="*/ 109 w 190"/>
                  <a:gd name="T9" fmla="*/ 105 h 182"/>
                  <a:gd name="T10" fmla="*/ 92 w 190"/>
                  <a:gd name="T11" fmla="*/ 145 h 182"/>
                  <a:gd name="T12" fmla="*/ 92 w 190"/>
                  <a:gd name="T13" fmla="*/ 145 h 182"/>
                  <a:gd name="T14" fmla="*/ 56 w 190"/>
                  <a:gd name="T15" fmla="*/ 180 h 182"/>
                  <a:gd name="T16" fmla="*/ 17 w 190"/>
                  <a:gd name="T17" fmla="*/ 182 h 182"/>
                  <a:gd name="T18" fmla="*/ 17 w 190"/>
                  <a:gd name="T19" fmla="*/ 176 h 182"/>
                  <a:gd name="T20" fmla="*/ 10 w 190"/>
                  <a:gd name="T21" fmla="*/ 150 h 182"/>
                  <a:gd name="T22" fmla="*/ 0 w 190"/>
                  <a:gd name="T23" fmla="*/ 133 h 182"/>
                  <a:gd name="T24" fmla="*/ 8 w 190"/>
                  <a:gd name="T25" fmla="*/ 117 h 182"/>
                  <a:gd name="T26" fmla="*/ 10 w 190"/>
                  <a:gd name="T27" fmla="*/ 117 h 182"/>
                  <a:gd name="T28" fmla="*/ 14 w 190"/>
                  <a:gd name="T29" fmla="*/ 115 h 182"/>
                  <a:gd name="T30" fmla="*/ 33 w 190"/>
                  <a:gd name="T31" fmla="*/ 93 h 182"/>
                  <a:gd name="T32" fmla="*/ 43 w 190"/>
                  <a:gd name="T33" fmla="*/ 81 h 182"/>
                  <a:gd name="T34" fmla="*/ 45 w 190"/>
                  <a:gd name="T35" fmla="*/ 68 h 182"/>
                  <a:gd name="T36" fmla="*/ 50 w 190"/>
                  <a:gd name="T37" fmla="*/ 47 h 182"/>
                  <a:gd name="T38" fmla="*/ 48 w 190"/>
                  <a:gd name="T39" fmla="*/ 33 h 182"/>
                  <a:gd name="T40" fmla="*/ 58 w 190"/>
                  <a:gd name="T41" fmla="*/ 16 h 182"/>
                  <a:gd name="T42" fmla="*/ 59 w 190"/>
                  <a:gd name="T43" fmla="*/ 0 h 182"/>
                  <a:gd name="T44" fmla="*/ 62 w 190"/>
                  <a:gd name="T45" fmla="*/ 1 h 182"/>
                  <a:gd name="T46" fmla="*/ 64 w 190"/>
                  <a:gd name="T47" fmla="*/ 1 h 182"/>
                  <a:gd name="T48" fmla="*/ 70 w 190"/>
                  <a:gd name="T49" fmla="*/ 6 h 182"/>
                  <a:gd name="T50" fmla="*/ 78 w 190"/>
                  <a:gd name="T51" fmla="*/ 8 h 182"/>
                  <a:gd name="T52" fmla="*/ 89 w 190"/>
                  <a:gd name="T53" fmla="*/ 10 h 182"/>
                  <a:gd name="T54" fmla="*/ 103 w 190"/>
                  <a:gd name="T55" fmla="*/ 13 h 182"/>
                  <a:gd name="T56" fmla="*/ 124 w 190"/>
                  <a:gd name="T57" fmla="*/ 17 h 182"/>
                  <a:gd name="T58" fmla="*/ 170 w 190"/>
                  <a:gd name="T59" fmla="*/ 40 h 182"/>
                  <a:gd name="T60" fmla="*/ 190 w 190"/>
                  <a:gd name="T61" fmla="*/ 51 h 1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0"/>
                  <a:gd name="T94" fmla="*/ 0 h 182"/>
                  <a:gd name="T95" fmla="*/ 190 w 190"/>
                  <a:gd name="T96" fmla="*/ 182 h 1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0" h="182">
                    <a:moveTo>
                      <a:pt x="190" y="51"/>
                    </a:moveTo>
                    <a:lnTo>
                      <a:pt x="190" y="51"/>
                    </a:lnTo>
                    <a:lnTo>
                      <a:pt x="162" y="125"/>
                    </a:lnTo>
                    <a:lnTo>
                      <a:pt x="161" y="125"/>
                    </a:lnTo>
                    <a:lnTo>
                      <a:pt x="109" y="105"/>
                    </a:lnTo>
                    <a:lnTo>
                      <a:pt x="92" y="145"/>
                    </a:lnTo>
                    <a:lnTo>
                      <a:pt x="56" y="180"/>
                    </a:lnTo>
                    <a:lnTo>
                      <a:pt x="17" y="182"/>
                    </a:lnTo>
                    <a:lnTo>
                      <a:pt x="17" y="176"/>
                    </a:lnTo>
                    <a:lnTo>
                      <a:pt x="10" y="150"/>
                    </a:lnTo>
                    <a:lnTo>
                      <a:pt x="0" y="133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4" y="115"/>
                    </a:lnTo>
                    <a:lnTo>
                      <a:pt x="33" y="93"/>
                    </a:lnTo>
                    <a:lnTo>
                      <a:pt x="43" y="81"/>
                    </a:lnTo>
                    <a:lnTo>
                      <a:pt x="45" y="68"/>
                    </a:lnTo>
                    <a:lnTo>
                      <a:pt x="50" y="47"/>
                    </a:lnTo>
                    <a:lnTo>
                      <a:pt x="48" y="33"/>
                    </a:lnTo>
                    <a:lnTo>
                      <a:pt x="58" y="16"/>
                    </a:lnTo>
                    <a:lnTo>
                      <a:pt x="59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78" y="8"/>
                    </a:lnTo>
                    <a:lnTo>
                      <a:pt x="89" y="10"/>
                    </a:lnTo>
                    <a:lnTo>
                      <a:pt x="103" y="13"/>
                    </a:lnTo>
                    <a:lnTo>
                      <a:pt x="124" y="17"/>
                    </a:lnTo>
                    <a:lnTo>
                      <a:pt x="170" y="40"/>
                    </a:lnTo>
                    <a:lnTo>
                      <a:pt x="190" y="5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6" name="Freeform 125"/>
              <p:cNvSpPr>
                <a:spLocks/>
              </p:cNvSpPr>
              <p:nvPr/>
            </p:nvSpPr>
            <p:spPr bwMode="auto">
              <a:xfrm>
                <a:off x="2181" y="1413"/>
                <a:ext cx="141" cy="179"/>
              </a:xfrm>
              <a:custGeom>
                <a:avLst/>
                <a:gdLst>
                  <a:gd name="T0" fmla="*/ 141 w 141"/>
                  <a:gd name="T1" fmla="*/ 153 h 179"/>
                  <a:gd name="T2" fmla="*/ 138 w 141"/>
                  <a:gd name="T3" fmla="*/ 155 h 179"/>
                  <a:gd name="T4" fmla="*/ 130 w 141"/>
                  <a:gd name="T5" fmla="*/ 155 h 179"/>
                  <a:gd name="T6" fmla="*/ 124 w 141"/>
                  <a:gd name="T7" fmla="*/ 154 h 179"/>
                  <a:gd name="T8" fmla="*/ 123 w 141"/>
                  <a:gd name="T9" fmla="*/ 147 h 179"/>
                  <a:gd name="T10" fmla="*/ 116 w 141"/>
                  <a:gd name="T11" fmla="*/ 142 h 179"/>
                  <a:gd name="T12" fmla="*/ 114 w 141"/>
                  <a:gd name="T13" fmla="*/ 140 h 179"/>
                  <a:gd name="T14" fmla="*/ 112 w 141"/>
                  <a:gd name="T15" fmla="*/ 141 h 179"/>
                  <a:gd name="T16" fmla="*/ 106 w 141"/>
                  <a:gd name="T17" fmla="*/ 148 h 179"/>
                  <a:gd name="T18" fmla="*/ 100 w 141"/>
                  <a:gd name="T19" fmla="*/ 150 h 179"/>
                  <a:gd name="T20" fmla="*/ 98 w 141"/>
                  <a:gd name="T21" fmla="*/ 151 h 179"/>
                  <a:gd name="T22" fmla="*/ 96 w 141"/>
                  <a:gd name="T23" fmla="*/ 155 h 179"/>
                  <a:gd name="T24" fmla="*/ 90 w 141"/>
                  <a:gd name="T25" fmla="*/ 162 h 179"/>
                  <a:gd name="T26" fmla="*/ 86 w 141"/>
                  <a:gd name="T27" fmla="*/ 164 h 179"/>
                  <a:gd name="T28" fmla="*/ 79 w 141"/>
                  <a:gd name="T29" fmla="*/ 169 h 179"/>
                  <a:gd name="T30" fmla="*/ 74 w 141"/>
                  <a:gd name="T31" fmla="*/ 172 h 179"/>
                  <a:gd name="T32" fmla="*/ 71 w 141"/>
                  <a:gd name="T33" fmla="*/ 174 h 179"/>
                  <a:gd name="T34" fmla="*/ 68 w 141"/>
                  <a:gd name="T35" fmla="*/ 173 h 179"/>
                  <a:gd name="T36" fmla="*/ 62 w 141"/>
                  <a:gd name="T37" fmla="*/ 176 h 179"/>
                  <a:gd name="T38" fmla="*/ 58 w 141"/>
                  <a:gd name="T39" fmla="*/ 179 h 179"/>
                  <a:gd name="T40" fmla="*/ 41 w 141"/>
                  <a:gd name="T41" fmla="*/ 165 h 179"/>
                  <a:gd name="T42" fmla="*/ 36 w 141"/>
                  <a:gd name="T43" fmla="*/ 161 h 179"/>
                  <a:gd name="T44" fmla="*/ 8 w 141"/>
                  <a:gd name="T45" fmla="*/ 136 h 179"/>
                  <a:gd name="T46" fmla="*/ 5 w 141"/>
                  <a:gd name="T47" fmla="*/ 134 h 179"/>
                  <a:gd name="T48" fmla="*/ 14 w 141"/>
                  <a:gd name="T49" fmla="*/ 124 h 179"/>
                  <a:gd name="T50" fmla="*/ 26 w 141"/>
                  <a:gd name="T51" fmla="*/ 109 h 179"/>
                  <a:gd name="T52" fmla="*/ 34 w 141"/>
                  <a:gd name="T53" fmla="*/ 96 h 179"/>
                  <a:gd name="T54" fmla="*/ 22 w 141"/>
                  <a:gd name="T55" fmla="*/ 83 h 179"/>
                  <a:gd name="T56" fmla="*/ 12 w 141"/>
                  <a:gd name="T57" fmla="*/ 69 h 179"/>
                  <a:gd name="T58" fmla="*/ 0 w 141"/>
                  <a:gd name="T59" fmla="*/ 58 h 179"/>
                  <a:gd name="T60" fmla="*/ 2 w 141"/>
                  <a:gd name="T61" fmla="*/ 55 h 179"/>
                  <a:gd name="T62" fmla="*/ 7 w 141"/>
                  <a:gd name="T63" fmla="*/ 46 h 179"/>
                  <a:gd name="T64" fmla="*/ 13 w 141"/>
                  <a:gd name="T65" fmla="*/ 41 h 179"/>
                  <a:gd name="T66" fmla="*/ 19 w 141"/>
                  <a:gd name="T67" fmla="*/ 35 h 179"/>
                  <a:gd name="T68" fmla="*/ 25 w 141"/>
                  <a:gd name="T69" fmla="*/ 34 h 179"/>
                  <a:gd name="T70" fmla="*/ 34 w 141"/>
                  <a:gd name="T71" fmla="*/ 18 h 179"/>
                  <a:gd name="T72" fmla="*/ 47 w 141"/>
                  <a:gd name="T73" fmla="*/ 14 h 179"/>
                  <a:gd name="T74" fmla="*/ 60 w 141"/>
                  <a:gd name="T75" fmla="*/ 18 h 179"/>
                  <a:gd name="T76" fmla="*/ 63 w 141"/>
                  <a:gd name="T77" fmla="*/ 6 h 179"/>
                  <a:gd name="T78" fmla="*/ 80 w 141"/>
                  <a:gd name="T79" fmla="*/ 0 h 179"/>
                  <a:gd name="T80" fmla="*/ 79 w 141"/>
                  <a:gd name="T81" fmla="*/ 3 h 179"/>
                  <a:gd name="T82" fmla="*/ 87 w 141"/>
                  <a:gd name="T83" fmla="*/ 29 h 179"/>
                  <a:gd name="T84" fmla="*/ 92 w 141"/>
                  <a:gd name="T85" fmla="*/ 43 h 179"/>
                  <a:gd name="T86" fmla="*/ 107 w 141"/>
                  <a:gd name="T87" fmla="*/ 46 h 179"/>
                  <a:gd name="T88" fmla="*/ 110 w 141"/>
                  <a:gd name="T89" fmla="*/ 80 h 179"/>
                  <a:gd name="T90" fmla="*/ 126 w 141"/>
                  <a:gd name="T91" fmla="*/ 103 h 179"/>
                  <a:gd name="T92" fmla="*/ 136 w 141"/>
                  <a:gd name="T93" fmla="*/ 125 h 179"/>
                  <a:gd name="T94" fmla="*/ 140 w 141"/>
                  <a:gd name="T95" fmla="*/ 153 h 179"/>
                  <a:gd name="T96" fmla="*/ 141 w 141"/>
                  <a:gd name="T97" fmla="*/ 153 h 17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1"/>
                  <a:gd name="T148" fmla="*/ 0 h 179"/>
                  <a:gd name="T149" fmla="*/ 141 w 141"/>
                  <a:gd name="T150" fmla="*/ 179 h 17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1" h="179">
                    <a:moveTo>
                      <a:pt x="141" y="153"/>
                    </a:moveTo>
                    <a:lnTo>
                      <a:pt x="138" y="155"/>
                    </a:lnTo>
                    <a:lnTo>
                      <a:pt x="130" y="155"/>
                    </a:lnTo>
                    <a:lnTo>
                      <a:pt x="124" y="154"/>
                    </a:lnTo>
                    <a:lnTo>
                      <a:pt x="123" y="147"/>
                    </a:lnTo>
                    <a:lnTo>
                      <a:pt x="116" y="142"/>
                    </a:lnTo>
                    <a:lnTo>
                      <a:pt x="114" y="140"/>
                    </a:lnTo>
                    <a:lnTo>
                      <a:pt x="112" y="141"/>
                    </a:lnTo>
                    <a:lnTo>
                      <a:pt x="106" y="148"/>
                    </a:lnTo>
                    <a:lnTo>
                      <a:pt x="100" y="150"/>
                    </a:lnTo>
                    <a:lnTo>
                      <a:pt x="98" y="151"/>
                    </a:lnTo>
                    <a:lnTo>
                      <a:pt x="96" y="155"/>
                    </a:lnTo>
                    <a:lnTo>
                      <a:pt x="90" y="162"/>
                    </a:lnTo>
                    <a:lnTo>
                      <a:pt x="86" y="164"/>
                    </a:lnTo>
                    <a:lnTo>
                      <a:pt x="79" y="169"/>
                    </a:lnTo>
                    <a:lnTo>
                      <a:pt x="74" y="172"/>
                    </a:lnTo>
                    <a:lnTo>
                      <a:pt x="71" y="174"/>
                    </a:lnTo>
                    <a:lnTo>
                      <a:pt x="68" y="173"/>
                    </a:lnTo>
                    <a:lnTo>
                      <a:pt x="62" y="176"/>
                    </a:lnTo>
                    <a:lnTo>
                      <a:pt x="58" y="179"/>
                    </a:lnTo>
                    <a:lnTo>
                      <a:pt x="41" y="165"/>
                    </a:lnTo>
                    <a:lnTo>
                      <a:pt x="36" y="161"/>
                    </a:lnTo>
                    <a:lnTo>
                      <a:pt x="8" y="136"/>
                    </a:lnTo>
                    <a:lnTo>
                      <a:pt x="5" y="134"/>
                    </a:lnTo>
                    <a:lnTo>
                      <a:pt x="14" y="124"/>
                    </a:lnTo>
                    <a:lnTo>
                      <a:pt x="26" y="109"/>
                    </a:lnTo>
                    <a:lnTo>
                      <a:pt x="34" y="96"/>
                    </a:lnTo>
                    <a:lnTo>
                      <a:pt x="22" y="83"/>
                    </a:lnTo>
                    <a:lnTo>
                      <a:pt x="12" y="69"/>
                    </a:lnTo>
                    <a:lnTo>
                      <a:pt x="0" y="58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3" y="41"/>
                    </a:lnTo>
                    <a:lnTo>
                      <a:pt x="19" y="35"/>
                    </a:lnTo>
                    <a:lnTo>
                      <a:pt x="25" y="34"/>
                    </a:lnTo>
                    <a:lnTo>
                      <a:pt x="34" y="18"/>
                    </a:lnTo>
                    <a:lnTo>
                      <a:pt x="47" y="14"/>
                    </a:lnTo>
                    <a:lnTo>
                      <a:pt x="60" y="18"/>
                    </a:lnTo>
                    <a:lnTo>
                      <a:pt x="63" y="6"/>
                    </a:lnTo>
                    <a:lnTo>
                      <a:pt x="80" y="0"/>
                    </a:lnTo>
                    <a:lnTo>
                      <a:pt x="79" y="3"/>
                    </a:lnTo>
                    <a:lnTo>
                      <a:pt x="87" y="29"/>
                    </a:lnTo>
                    <a:lnTo>
                      <a:pt x="92" y="43"/>
                    </a:lnTo>
                    <a:lnTo>
                      <a:pt x="107" y="46"/>
                    </a:lnTo>
                    <a:lnTo>
                      <a:pt x="110" y="80"/>
                    </a:lnTo>
                    <a:lnTo>
                      <a:pt x="126" y="103"/>
                    </a:lnTo>
                    <a:lnTo>
                      <a:pt x="136" y="125"/>
                    </a:lnTo>
                    <a:lnTo>
                      <a:pt x="140" y="153"/>
                    </a:lnTo>
                    <a:lnTo>
                      <a:pt x="141" y="153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7" name="Freeform 126"/>
              <p:cNvSpPr>
                <a:spLocks/>
              </p:cNvSpPr>
              <p:nvPr/>
            </p:nvSpPr>
            <p:spPr bwMode="auto">
              <a:xfrm>
                <a:off x="2081" y="1236"/>
                <a:ext cx="176" cy="140"/>
              </a:xfrm>
              <a:custGeom>
                <a:avLst/>
                <a:gdLst>
                  <a:gd name="T0" fmla="*/ 147 w 176"/>
                  <a:gd name="T1" fmla="*/ 15 h 140"/>
                  <a:gd name="T2" fmla="*/ 150 w 176"/>
                  <a:gd name="T3" fmla="*/ 26 h 140"/>
                  <a:gd name="T4" fmla="*/ 150 w 176"/>
                  <a:gd name="T5" fmla="*/ 28 h 140"/>
                  <a:gd name="T6" fmla="*/ 153 w 176"/>
                  <a:gd name="T7" fmla="*/ 41 h 140"/>
                  <a:gd name="T8" fmla="*/ 151 w 176"/>
                  <a:gd name="T9" fmla="*/ 54 h 140"/>
                  <a:gd name="T10" fmla="*/ 151 w 176"/>
                  <a:gd name="T11" fmla="*/ 73 h 140"/>
                  <a:gd name="T12" fmla="*/ 156 w 176"/>
                  <a:gd name="T13" fmla="*/ 88 h 140"/>
                  <a:gd name="T14" fmla="*/ 157 w 176"/>
                  <a:gd name="T15" fmla="*/ 100 h 140"/>
                  <a:gd name="T16" fmla="*/ 158 w 176"/>
                  <a:gd name="T17" fmla="*/ 110 h 140"/>
                  <a:gd name="T18" fmla="*/ 173 w 176"/>
                  <a:gd name="T19" fmla="*/ 113 h 140"/>
                  <a:gd name="T20" fmla="*/ 176 w 176"/>
                  <a:gd name="T21" fmla="*/ 120 h 140"/>
                  <a:gd name="T22" fmla="*/ 173 w 176"/>
                  <a:gd name="T23" fmla="*/ 132 h 140"/>
                  <a:gd name="T24" fmla="*/ 168 w 176"/>
                  <a:gd name="T25" fmla="*/ 135 h 140"/>
                  <a:gd name="T26" fmla="*/ 157 w 176"/>
                  <a:gd name="T27" fmla="*/ 140 h 140"/>
                  <a:gd name="T28" fmla="*/ 148 w 176"/>
                  <a:gd name="T29" fmla="*/ 135 h 140"/>
                  <a:gd name="T30" fmla="*/ 141 w 176"/>
                  <a:gd name="T31" fmla="*/ 131 h 140"/>
                  <a:gd name="T32" fmla="*/ 141 w 176"/>
                  <a:gd name="T33" fmla="*/ 117 h 140"/>
                  <a:gd name="T34" fmla="*/ 144 w 176"/>
                  <a:gd name="T35" fmla="*/ 103 h 140"/>
                  <a:gd name="T36" fmla="*/ 144 w 176"/>
                  <a:gd name="T37" fmla="*/ 92 h 140"/>
                  <a:gd name="T38" fmla="*/ 140 w 176"/>
                  <a:gd name="T39" fmla="*/ 86 h 140"/>
                  <a:gd name="T40" fmla="*/ 132 w 176"/>
                  <a:gd name="T41" fmla="*/ 86 h 140"/>
                  <a:gd name="T42" fmla="*/ 129 w 176"/>
                  <a:gd name="T43" fmla="*/ 83 h 140"/>
                  <a:gd name="T44" fmla="*/ 110 w 176"/>
                  <a:gd name="T45" fmla="*/ 94 h 140"/>
                  <a:gd name="T46" fmla="*/ 93 w 176"/>
                  <a:gd name="T47" fmla="*/ 97 h 140"/>
                  <a:gd name="T48" fmla="*/ 86 w 176"/>
                  <a:gd name="T49" fmla="*/ 95 h 140"/>
                  <a:gd name="T50" fmla="*/ 86 w 176"/>
                  <a:gd name="T51" fmla="*/ 97 h 140"/>
                  <a:gd name="T52" fmla="*/ 52 w 176"/>
                  <a:gd name="T53" fmla="*/ 98 h 140"/>
                  <a:gd name="T54" fmla="*/ 47 w 176"/>
                  <a:gd name="T55" fmla="*/ 104 h 140"/>
                  <a:gd name="T56" fmla="*/ 44 w 176"/>
                  <a:gd name="T57" fmla="*/ 110 h 140"/>
                  <a:gd name="T58" fmla="*/ 31 w 176"/>
                  <a:gd name="T59" fmla="*/ 120 h 140"/>
                  <a:gd name="T60" fmla="*/ 23 w 176"/>
                  <a:gd name="T61" fmla="*/ 120 h 140"/>
                  <a:gd name="T62" fmla="*/ 17 w 176"/>
                  <a:gd name="T63" fmla="*/ 109 h 140"/>
                  <a:gd name="T64" fmla="*/ 14 w 176"/>
                  <a:gd name="T65" fmla="*/ 101 h 140"/>
                  <a:gd name="T66" fmla="*/ 9 w 176"/>
                  <a:gd name="T67" fmla="*/ 91 h 140"/>
                  <a:gd name="T68" fmla="*/ 0 w 176"/>
                  <a:gd name="T69" fmla="*/ 88 h 140"/>
                  <a:gd name="T70" fmla="*/ 3 w 176"/>
                  <a:gd name="T71" fmla="*/ 66 h 140"/>
                  <a:gd name="T72" fmla="*/ 8 w 176"/>
                  <a:gd name="T73" fmla="*/ 19 h 140"/>
                  <a:gd name="T74" fmla="*/ 12 w 176"/>
                  <a:gd name="T75" fmla="*/ 4 h 140"/>
                  <a:gd name="T76" fmla="*/ 21 w 176"/>
                  <a:gd name="T77" fmla="*/ 6 h 140"/>
                  <a:gd name="T78" fmla="*/ 65 w 176"/>
                  <a:gd name="T79" fmla="*/ 24 h 140"/>
                  <a:gd name="T80" fmla="*/ 70 w 176"/>
                  <a:gd name="T81" fmla="*/ 27 h 140"/>
                  <a:gd name="T82" fmla="*/ 79 w 176"/>
                  <a:gd name="T83" fmla="*/ 38 h 140"/>
                  <a:gd name="T84" fmla="*/ 82 w 176"/>
                  <a:gd name="T85" fmla="*/ 37 h 140"/>
                  <a:gd name="T86" fmla="*/ 85 w 176"/>
                  <a:gd name="T87" fmla="*/ 36 h 140"/>
                  <a:gd name="T88" fmla="*/ 97 w 176"/>
                  <a:gd name="T89" fmla="*/ 27 h 140"/>
                  <a:gd name="T90" fmla="*/ 106 w 176"/>
                  <a:gd name="T91" fmla="*/ 17 h 140"/>
                  <a:gd name="T92" fmla="*/ 134 w 176"/>
                  <a:gd name="T93" fmla="*/ 7 h 140"/>
                  <a:gd name="T94" fmla="*/ 149 w 176"/>
                  <a:gd name="T95" fmla="*/ 0 h 140"/>
                  <a:gd name="T96" fmla="*/ 147 w 176"/>
                  <a:gd name="T97" fmla="*/ 15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6"/>
                  <a:gd name="T148" fmla="*/ 0 h 140"/>
                  <a:gd name="T149" fmla="*/ 176 w 176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6" h="140">
                    <a:moveTo>
                      <a:pt x="147" y="15"/>
                    </a:moveTo>
                    <a:lnTo>
                      <a:pt x="150" y="26"/>
                    </a:lnTo>
                    <a:lnTo>
                      <a:pt x="150" y="28"/>
                    </a:lnTo>
                    <a:lnTo>
                      <a:pt x="153" y="41"/>
                    </a:lnTo>
                    <a:lnTo>
                      <a:pt x="151" y="54"/>
                    </a:lnTo>
                    <a:lnTo>
                      <a:pt x="151" y="73"/>
                    </a:lnTo>
                    <a:lnTo>
                      <a:pt x="156" y="88"/>
                    </a:lnTo>
                    <a:lnTo>
                      <a:pt x="157" y="100"/>
                    </a:lnTo>
                    <a:lnTo>
                      <a:pt x="158" y="110"/>
                    </a:lnTo>
                    <a:lnTo>
                      <a:pt x="173" y="113"/>
                    </a:lnTo>
                    <a:lnTo>
                      <a:pt x="176" y="120"/>
                    </a:lnTo>
                    <a:lnTo>
                      <a:pt x="173" y="132"/>
                    </a:lnTo>
                    <a:lnTo>
                      <a:pt x="168" y="135"/>
                    </a:lnTo>
                    <a:lnTo>
                      <a:pt x="157" y="140"/>
                    </a:lnTo>
                    <a:lnTo>
                      <a:pt x="148" y="135"/>
                    </a:lnTo>
                    <a:lnTo>
                      <a:pt x="141" y="131"/>
                    </a:lnTo>
                    <a:lnTo>
                      <a:pt x="141" y="117"/>
                    </a:lnTo>
                    <a:lnTo>
                      <a:pt x="144" y="103"/>
                    </a:lnTo>
                    <a:lnTo>
                      <a:pt x="144" y="92"/>
                    </a:lnTo>
                    <a:lnTo>
                      <a:pt x="140" y="86"/>
                    </a:lnTo>
                    <a:lnTo>
                      <a:pt x="132" y="86"/>
                    </a:lnTo>
                    <a:lnTo>
                      <a:pt x="129" y="83"/>
                    </a:lnTo>
                    <a:lnTo>
                      <a:pt x="110" y="94"/>
                    </a:lnTo>
                    <a:lnTo>
                      <a:pt x="93" y="97"/>
                    </a:lnTo>
                    <a:lnTo>
                      <a:pt x="86" y="95"/>
                    </a:lnTo>
                    <a:lnTo>
                      <a:pt x="86" y="97"/>
                    </a:lnTo>
                    <a:lnTo>
                      <a:pt x="52" y="98"/>
                    </a:lnTo>
                    <a:lnTo>
                      <a:pt x="47" y="104"/>
                    </a:lnTo>
                    <a:lnTo>
                      <a:pt x="44" y="110"/>
                    </a:lnTo>
                    <a:lnTo>
                      <a:pt x="31" y="120"/>
                    </a:lnTo>
                    <a:lnTo>
                      <a:pt x="23" y="120"/>
                    </a:lnTo>
                    <a:lnTo>
                      <a:pt x="17" y="109"/>
                    </a:lnTo>
                    <a:lnTo>
                      <a:pt x="14" y="101"/>
                    </a:lnTo>
                    <a:lnTo>
                      <a:pt x="9" y="91"/>
                    </a:lnTo>
                    <a:lnTo>
                      <a:pt x="0" y="88"/>
                    </a:lnTo>
                    <a:lnTo>
                      <a:pt x="3" y="66"/>
                    </a:lnTo>
                    <a:lnTo>
                      <a:pt x="8" y="19"/>
                    </a:lnTo>
                    <a:lnTo>
                      <a:pt x="12" y="4"/>
                    </a:lnTo>
                    <a:lnTo>
                      <a:pt x="21" y="6"/>
                    </a:lnTo>
                    <a:lnTo>
                      <a:pt x="65" y="24"/>
                    </a:lnTo>
                    <a:lnTo>
                      <a:pt x="70" y="27"/>
                    </a:lnTo>
                    <a:lnTo>
                      <a:pt x="79" y="38"/>
                    </a:lnTo>
                    <a:lnTo>
                      <a:pt x="82" y="37"/>
                    </a:lnTo>
                    <a:lnTo>
                      <a:pt x="85" y="36"/>
                    </a:lnTo>
                    <a:lnTo>
                      <a:pt x="97" y="27"/>
                    </a:lnTo>
                    <a:lnTo>
                      <a:pt x="106" y="17"/>
                    </a:lnTo>
                    <a:lnTo>
                      <a:pt x="134" y="7"/>
                    </a:lnTo>
                    <a:lnTo>
                      <a:pt x="149" y="0"/>
                    </a:lnTo>
                    <a:lnTo>
                      <a:pt x="147" y="1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8" name="Freeform 127"/>
              <p:cNvSpPr>
                <a:spLocks/>
              </p:cNvSpPr>
              <p:nvPr/>
            </p:nvSpPr>
            <p:spPr bwMode="auto">
              <a:xfrm>
                <a:off x="2093" y="1147"/>
                <a:ext cx="155" cy="127"/>
              </a:xfrm>
              <a:custGeom>
                <a:avLst/>
                <a:gdLst>
                  <a:gd name="T0" fmla="*/ 155 w 155"/>
                  <a:gd name="T1" fmla="*/ 29 h 127"/>
                  <a:gd name="T2" fmla="*/ 155 w 155"/>
                  <a:gd name="T3" fmla="*/ 29 h 127"/>
                  <a:gd name="T4" fmla="*/ 155 w 155"/>
                  <a:gd name="T5" fmla="*/ 29 h 127"/>
                  <a:gd name="T6" fmla="*/ 141 w 155"/>
                  <a:gd name="T7" fmla="*/ 60 h 127"/>
                  <a:gd name="T8" fmla="*/ 143 w 155"/>
                  <a:gd name="T9" fmla="*/ 73 h 127"/>
                  <a:gd name="T10" fmla="*/ 145 w 155"/>
                  <a:gd name="T11" fmla="*/ 85 h 127"/>
                  <a:gd name="T12" fmla="*/ 137 w 155"/>
                  <a:gd name="T13" fmla="*/ 89 h 127"/>
                  <a:gd name="T14" fmla="*/ 122 w 155"/>
                  <a:gd name="T15" fmla="*/ 96 h 127"/>
                  <a:gd name="T16" fmla="*/ 94 w 155"/>
                  <a:gd name="T17" fmla="*/ 106 h 127"/>
                  <a:gd name="T18" fmla="*/ 85 w 155"/>
                  <a:gd name="T19" fmla="*/ 116 h 127"/>
                  <a:gd name="T20" fmla="*/ 73 w 155"/>
                  <a:gd name="T21" fmla="*/ 125 h 127"/>
                  <a:gd name="T22" fmla="*/ 70 w 155"/>
                  <a:gd name="T23" fmla="*/ 126 h 127"/>
                  <a:gd name="T24" fmla="*/ 67 w 155"/>
                  <a:gd name="T25" fmla="*/ 127 h 127"/>
                  <a:gd name="T26" fmla="*/ 58 w 155"/>
                  <a:gd name="T27" fmla="*/ 116 h 127"/>
                  <a:gd name="T28" fmla="*/ 53 w 155"/>
                  <a:gd name="T29" fmla="*/ 113 h 127"/>
                  <a:gd name="T30" fmla="*/ 9 w 155"/>
                  <a:gd name="T31" fmla="*/ 95 h 127"/>
                  <a:gd name="T32" fmla="*/ 0 w 155"/>
                  <a:gd name="T33" fmla="*/ 93 h 127"/>
                  <a:gd name="T34" fmla="*/ 8 w 155"/>
                  <a:gd name="T35" fmla="*/ 66 h 127"/>
                  <a:gd name="T36" fmla="*/ 18 w 155"/>
                  <a:gd name="T37" fmla="*/ 52 h 127"/>
                  <a:gd name="T38" fmla="*/ 33 w 155"/>
                  <a:gd name="T39" fmla="*/ 78 h 127"/>
                  <a:gd name="T40" fmla="*/ 69 w 155"/>
                  <a:gd name="T41" fmla="*/ 65 h 127"/>
                  <a:gd name="T42" fmla="*/ 82 w 155"/>
                  <a:gd name="T43" fmla="*/ 43 h 127"/>
                  <a:gd name="T44" fmla="*/ 61 w 155"/>
                  <a:gd name="T45" fmla="*/ 32 h 127"/>
                  <a:gd name="T46" fmla="*/ 57 w 155"/>
                  <a:gd name="T47" fmla="*/ 30 h 127"/>
                  <a:gd name="T48" fmla="*/ 99 w 155"/>
                  <a:gd name="T49" fmla="*/ 4 h 127"/>
                  <a:gd name="T50" fmla="*/ 104 w 155"/>
                  <a:gd name="T51" fmla="*/ 0 h 127"/>
                  <a:gd name="T52" fmla="*/ 105 w 155"/>
                  <a:gd name="T53" fmla="*/ 1 h 127"/>
                  <a:gd name="T54" fmla="*/ 131 w 155"/>
                  <a:gd name="T55" fmla="*/ 20 h 127"/>
                  <a:gd name="T56" fmla="*/ 145 w 155"/>
                  <a:gd name="T57" fmla="*/ 25 h 127"/>
                  <a:gd name="T58" fmla="*/ 155 w 155"/>
                  <a:gd name="T59" fmla="*/ 29 h 1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5"/>
                  <a:gd name="T91" fmla="*/ 0 h 127"/>
                  <a:gd name="T92" fmla="*/ 155 w 155"/>
                  <a:gd name="T93" fmla="*/ 127 h 1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5" h="127">
                    <a:moveTo>
                      <a:pt x="155" y="29"/>
                    </a:moveTo>
                    <a:lnTo>
                      <a:pt x="155" y="29"/>
                    </a:lnTo>
                    <a:lnTo>
                      <a:pt x="141" y="60"/>
                    </a:lnTo>
                    <a:lnTo>
                      <a:pt x="143" y="73"/>
                    </a:lnTo>
                    <a:lnTo>
                      <a:pt x="145" y="85"/>
                    </a:lnTo>
                    <a:lnTo>
                      <a:pt x="137" y="89"/>
                    </a:lnTo>
                    <a:lnTo>
                      <a:pt x="122" y="96"/>
                    </a:lnTo>
                    <a:lnTo>
                      <a:pt x="94" y="106"/>
                    </a:lnTo>
                    <a:lnTo>
                      <a:pt x="85" y="116"/>
                    </a:lnTo>
                    <a:lnTo>
                      <a:pt x="73" y="125"/>
                    </a:lnTo>
                    <a:lnTo>
                      <a:pt x="70" y="126"/>
                    </a:lnTo>
                    <a:lnTo>
                      <a:pt x="67" y="127"/>
                    </a:lnTo>
                    <a:lnTo>
                      <a:pt x="58" y="116"/>
                    </a:lnTo>
                    <a:lnTo>
                      <a:pt x="53" y="113"/>
                    </a:lnTo>
                    <a:lnTo>
                      <a:pt x="9" y="95"/>
                    </a:lnTo>
                    <a:lnTo>
                      <a:pt x="0" y="93"/>
                    </a:lnTo>
                    <a:lnTo>
                      <a:pt x="8" y="66"/>
                    </a:lnTo>
                    <a:lnTo>
                      <a:pt x="18" y="52"/>
                    </a:lnTo>
                    <a:lnTo>
                      <a:pt x="33" y="78"/>
                    </a:lnTo>
                    <a:lnTo>
                      <a:pt x="69" y="65"/>
                    </a:lnTo>
                    <a:lnTo>
                      <a:pt x="82" y="43"/>
                    </a:lnTo>
                    <a:lnTo>
                      <a:pt x="61" y="32"/>
                    </a:lnTo>
                    <a:lnTo>
                      <a:pt x="57" y="30"/>
                    </a:lnTo>
                    <a:lnTo>
                      <a:pt x="99" y="4"/>
                    </a:lnTo>
                    <a:lnTo>
                      <a:pt x="104" y="0"/>
                    </a:lnTo>
                    <a:lnTo>
                      <a:pt x="105" y="1"/>
                    </a:lnTo>
                    <a:lnTo>
                      <a:pt x="131" y="20"/>
                    </a:lnTo>
                    <a:lnTo>
                      <a:pt x="145" y="25"/>
                    </a:lnTo>
                    <a:lnTo>
                      <a:pt x="155" y="29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9" name="Freeform 128"/>
              <p:cNvSpPr>
                <a:spLocks noEditPoints="1"/>
              </p:cNvSpPr>
              <p:nvPr/>
            </p:nvSpPr>
            <p:spPr bwMode="auto">
              <a:xfrm>
                <a:off x="1819" y="1371"/>
                <a:ext cx="1631" cy="1094"/>
              </a:xfrm>
              <a:custGeom>
                <a:avLst/>
                <a:gdLst>
                  <a:gd name="T0" fmla="*/ 1567 w 1631"/>
                  <a:gd name="T1" fmla="*/ 1017 h 1094"/>
                  <a:gd name="T2" fmla="*/ 1609 w 1631"/>
                  <a:gd name="T3" fmla="*/ 1009 h 1094"/>
                  <a:gd name="T4" fmla="*/ 1631 w 1631"/>
                  <a:gd name="T5" fmla="*/ 1044 h 1094"/>
                  <a:gd name="T6" fmla="*/ 1609 w 1631"/>
                  <a:gd name="T7" fmla="*/ 1078 h 1094"/>
                  <a:gd name="T8" fmla="*/ 1576 w 1631"/>
                  <a:gd name="T9" fmla="*/ 1094 h 1094"/>
                  <a:gd name="T10" fmla="*/ 1562 w 1631"/>
                  <a:gd name="T11" fmla="*/ 1068 h 1094"/>
                  <a:gd name="T12" fmla="*/ 1551 w 1631"/>
                  <a:gd name="T13" fmla="*/ 1065 h 1094"/>
                  <a:gd name="T14" fmla="*/ 1539 w 1631"/>
                  <a:gd name="T15" fmla="*/ 1087 h 1094"/>
                  <a:gd name="T16" fmla="*/ 1503 w 1631"/>
                  <a:gd name="T17" fmla="*/ 1087 h 1094"/>
                  <a:gd name="T18" fmla="*/ 1477 w 1631"/>
                  <a:gd name="T19" fmla="*/ 1081 h 1094"/>
                  <a:gd name="T20" fmla="*/ 1453 w 1631"/>
                  <a:gd name="T21" fmla="*/ 1045 h 1094"/>
                  <a:gd name="T22" fmla="*/ 1464 w 1631"/>
                  <a:gd name="T23" fmla="*/ 1007 h 1094"/>
                  <a:gd name="T24" fmla="*/ 1494 w 1631"/>
                  <a:gd name="T25" fmla="*/ 1010 h 1094"/>
                  <a:gd name="T26" fmla="*/ 1517 w 1631"/>
                  <a:gd name="T27" fmla="*/ 1026 h 1094"/>
                  <a:gd name="T28" fmla="*/ 1549 w 1631"/>
                  <a:gd name="T29" fmla="*/ 1014 h 1094"/>
                  <a:gd name="T30" fmla="*/ 1549 w 1631"/>
                  <a:gd name="T31" fmla="*/ 682 h 1094"/>
                  <a:gd name="T32" fmla="*/ 1527 w 1631"/>
                  <a:gd name="T33" fmla="*/ 709 h 1094"/>
                  <a:gd name="T34" fmla="*/ 1522 w 1631"/>
                  <a:gd name="T35" fmla="*/ 741 h 1094"/>
                  <a:gd name="T36" fmla="*/ 1521 w 1631"/>
                  <a:gd name="T37" fmla="*/ 778 h 1094"/>
                  <a:gd name="T38" fmla="*/ 1503 w 1631"/>
                  <a:gd name="T39" fmla="*/ 799 h 1094"/>
                  <a:gd name="T40" fmla="*/ 1484 w 1631"/>
                  <a:gd name="T41" fmla="*/ 799 h 1094"/>
                  <a:gd name="T42" fmla="*/ 1470 w 1631"/>
                  <a:gd name="T43" fmla="*/ 705 h 1094"/>
                  <a:gd name="T44" fmla="*/ 1451 w 1631"/>
                  <a:gd name="T45" fmla="*/ 666 h 1094"/>
                  <a:gd name="T46" fmla="*/ 1468 w 1631"/>
                  <a:gd name="T47" fmla="*/ 682 h 1094"/>
                  <a:gd name="T48" fmla="*/ 1466 w 1631"/>
                  <a:gd name="T49" fmla="*/ 694 h 1094"/>
                  <a:gd name="T50" fmla="*/ 1477 w 1631"/>
                  <a:gd name="T51" fmla="*/ 707 h 1094"/>
                  <a:gd name="T52" fmla="*/ 1500 w 1631"/>
                  <a:gd name="T53" fmla="*/ 698 h 1094"/>
                  <a:gd name="T54" fmla="*/ 1500 w 1631"/>
                  <a:gd name="T55" fmla="*/ 678 h 1094"/>
                  <a:gd name="T56" fmla="*/ 1484 w 1631"/>
                  <a:gd name="T57" fmla="*/ 664 h 1094"/>
                  <a:gd name="T58" fmla="*/ 1498 w 1631"/>
                  <a:gd name="T59" fmla="*/ 653 h 1094"/>
                  <a:gd name="T60" fmla="*/ 1617 w 1631"/>
                  <a:gd name="T61" fmla="*/ 727 h 1094"/>
                  <a:gd name="T62" fmla="*/ 1580 w 1631"/>
                  <a:gd name="T63" fmla="*/ 726 h 1094"/>
                  <a:gd name="T64" fmla="*/ 1584 w 1631"/>
                  <a:gd name="T65" fmla="*/ 678 h 1094"/>
                  <a:gd name="T66" fmla="*/ 184 w 1631"/>
                  <a:gd name="T67" fmla="*/ 140 h 1094"/>
                  <a:gd name="T68" fmla="*/ 157 w 1631"/>
                  <a:gd name="T69" fmla="*/ 190 h 1094"/>
                  <a:gd name="T70" fmla="*/ 121 w 1631"/>
                  <a:gd name="T71" fmla="*/ 195 h 1094"/>
                  <a:gd name="T72" fmla="*/ 116 w 1631"/>
                  <a:gd name="T73" fmla="*/ 232 h 1094"/>
                  <a:gd name="T74" fmla="*/ 46 w 1631"/>
                  <a:gd name="T75" fmla="*/ 295 h 1094"/>
                  <a:gd name="T76" fmla="*/ 7 w 1631"/>
                  <a:gd name="T77" fmla="*/ 254 h 1094"/>
                  <a:gd name="T78" fmla="*/ 65 w 1631"/>
                  <a:gd name="T79" fmla="*/ 152 h 1094"/>
                  <a:gd name="T80" fmla="*/ 137 w 1631"/>
                  <a:gd name="T81" fmla="*/ 145 h 1094"/>
                  <a:gd name="T82" fmla="*/ 152 w 1631"/>
                  <a:gd name="T83" fmla="*/ 128 h 1094"/>
                  <a:gd name="T84" fmla="*/ 176 w 1631"/>
                  <a:gd name="T85" fmla="*/ 133 h 1094"/>
                  <a:gd name="T86" fmla="*/ 182 w 1631"/>
                  <a:gd name="T87" fmla="*/ 55 h 1094"/>
                  <a:gd name="T88" fmla="*/ 155 w 1631"/>
                  <a:gd name="T89" fmla="*/ 74 h 1094"/>
                  <a:gd name="T90" fmla="*/ 137 w 1631"/>
                  <a:gd name="T91" fmla="*/ 57 h 1094"/>
                  <a:gd name="T92" fmla="*/ 120 w 1631"/>
                  <a:gd name="T93" fmla="*/ 76 h 1094"/>
                  <a:gd name="T94" fmla="*/ 82 w 1631"/>
                  <a:gd name="T95" fmla="*/ 92 h 1094"/>
                  <a:gd name="T96" fmla="*/ 86 w 1631"/>
                  <a:gd name="T97" fmla="*/ 45 h 1094"/>
                  <a:gd name="T98" fmla="*/ 87 w 1631"/>
                  <a:gd name="T99" fmla="*/ 24 h 1094"/>
                  <a:gd name="T100" fmla="*/ 123 w 1631"/>
                  <a:gd name="T101" fmla="*/ 0 h 10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1"/>
                  <a:gd name="T154" fmla="*/ 0 h 1094"/>
                  <a:gd name="T155" fmla="*/ 1631 w 1631"/>
                  <a:gd name="T156" fmla="*/ 1094 h 10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1" h="1094">
                    <a:moveTo>
                      <a:pt x="1549" y="1014"/>
                    </a:moveTo>
                    <a:lnTo>
                      <a:pt x="1551" y="1009"/>
                    </a:lnTo>
                    <a:lnTo>
                      <a:pt x="1551" y="1008"/>
                    </a:lnTo>
                    <a:lnTo>
                      <a:pt x="1562" y="1015"/>
                    </a:lnTo>
                    <a:lnTo>
                      <a:pt x="1567" y="1017"/>
                    </a:lnTo>
                    <a:lnTo>
                      <a:pt x="1575" y="1017"/>
                    </a:lnTo>
                    <a:lnTo>
                      <a:pt x="1590" y="1018"/>
                    </a:lnTo>
                    <a:lnTo>
                      <a:pt x="1601" y="1012"/>
                    </a:lnTo>
                    <a:lnTo>
                      <a:pt x="1609" y="1007"/>
                    </a:lnTo>
                    <a:lnTo>
                      <a:pt x="1609" y="1009"/>
                    </a:lnTo>
                    <a:lnTo>
                      <a:pt x="1617" y="1012"/>
                    </a:lnTo>
                    <a:lnTo>
                      <a:pt x="1622" y="1023"/>
                    </a:lnTo>
                    <a:lnTo>
                      <a:pt x="1626" y="1039"/>
                    </a:lnTo>
                    <a:lnTo>
                      <a:pt x="1631" y="1039"/>
                    </a:lnTo>
                    <a:lnTo>
                      <a:pt x="1631" y="1044"/>
                    </a:lnTo>
                    <a:lnTo>
                      <a:pt x="1631" y="1053"/>
                    </a:lnTo>
                    <a:lnTo>
                      <a:pt x="1627" y="1056"/>
                    </a:lnTo>
                    <a:lnTo>
                      <a:pt x="1626" y="1061"/>
                    </a:lnTo>
                    <a:lnTo>
                      <a:pt x="1619" y="1071"/>
                    </a:lnTo>
                    <a:lnTo>
                      <a:pt x="1609" y="1078"/>
                    </a:lnTo>
                    <a:lnTo>
                      <a:pt x="1599" y="1084"/>
                    </a:lnTo>
                    <a:lnTo>
                      <a:pt x="1594" y="1087"/>
                    </a:lnTo>
                    <a:lnTo>
                      <a:pt x="1584" y="1094"/>
                    </a:lnTo>
                    <a:lnTo>
                      <a:pt x="1578" y="1094"/>
                    </a:lnTo>
                    <a:lnTo>
                      <a:pt x="1576" y="1094"/>
                    </a:lnTo>
                    <a:lnTo>
                      <a:pt x="1574" y="1092"/>
                    </a:lnTo>
                    <a:lnTo>
                      <a:pt x="1574" y="1080"/>
                    </a:lnTo>
                    <a:lnTo>
                      <a:pt x="1569" y="1074"/>
                    </a:lnTo>
                    <a:lnTo>
                      <a:pt x="1567" y="1072"/>
                    </a:lnTo>
                    <a:lnTo>
                      <a:pt x="1562" y="1068"/>
                    </a:lnTo>
                    <a:lnTo>
                      <a:pt x="1566" y="1052"/>
                    </a:lnTo>
                    <a:lnTo>
                      <a:pt x="1566" y="1037"/>
                    </a:lnTo>
                    <a:lnTo>
                      <a:pt x="1551" y="1031"/>
                    </a:lnTo>
                    <a:lnTo>
                      <a:pt x="1551" y="1053"/>
                    </a:lnTo>
                    <a:lnTo>
                      <a:pt x="1551" y="1065"/>
                    </a:lnTo>
                    <a:lnTo>
                      <a:pt x="1551" y="1072"/>
                    </a:lnTo>
                    <a:lnTo>
                      <a:pt x="1542" y="1073"/>
                    </a:lnTo>
                    <a:lnTo>
                      <a:pt x="1538" y="1076"/>
                    </a:lnTo>
                    <a:lnTo>
                      <a:pt x="1539" y="1087"/>
                    </a:lnTo>
                    <a:lnTo>
                      <a:pt x="1530" y="1083"/>
                    </a:lnTo>
                    <a:lnTo>
                      <a:pt x="1524" y="1083"/>
                    </a:lnTo>
                    <a:lnTo>
                      <a:pt x="1519" y="1084"/>
                    </a:lnTo>
                    <a:lnTo>
                      <a:pt x="1510" y="1089"/>
                    </a:lnTo>
                    <a:lnTo>
                      <a:pt x="1503" y="1087"/>
                    </a:lnTo>
                    <a:lnTo>
                      <a:pt x="1502" y="1086"/>
                    </a:lnTo>
                    <a:lnTo>
                      <a:pt x="1497" y="1081"/>
                    </a:lnTo>
                    <a:lnTo>
                      <a:pt x="1493" y="1076"/>
                    </a:lnTo>
                    <a:lnTo>
                      <a:pt x="1482" y="1083"/>
                    </a:lnTo>
                    <a:lnTo>
                      <a:pt x="1477" y="1081"/>
                    </a:lnTo>
                    <a:lnTo>
                      <a:pt x="1474" y="1075"/>
                    </a:lnTo>
                    <a:lnTo>
                      <a:pt x="1468" y="1065"/>
                    </a:lnTo>
                    <a:lnTo>
                      <a:pt x="1467" y="1064"/>
                    </a:lnTo>
                    <a:lnTo>
                      <a:pt x="1464" y="1054"/>
                    </a:lnTo>
                    <a:lnTo>
                      <a:pt x="1453" y="1045"/>
                    </a:lnTo>
                    <a:lnTo>
                      <a:pt x="1455" y="1038"/>
                    </a:lnTo>
                    <a:lnTo>
                      <a:pt x="1458" y="1029"/>
                    </a:lnTo>
                    <a:lnTo>
                      <a:pt x="1461" y="1019"/>
                    </a:lnTo>
                    <a:lnTo>
                      <a:pt x="1466" y="1011"/>
                    </a:lnTo>
                    <a:lnTo>
                      <a:pt x="1464" y="1007"/>
                    </a:lnTo>
                    <a:lnTo>
                      <a:pt x="1470" y="1003"/>
                    </a:lnTo>
                    <a:lnTo>
                      <a:pt x="1476" y="1014"/>
                    </a:lnTo>
                    <a:lnTo>
                      <a:pt x="1479" y="1019"/>
                    </a:lnTo>
                    <a:lnTo>
                      <a:pt x="1485" y="1015"/>
                    </a:lnTo>
                    <a:lnTo>
                      <a:pt x="1494" y="1010"/>
                    </a:lnTo>
                    <a:lnTo>
                      <a:pt x="1495" y="1013"/>
                    </a:lnTo>
                    <a:lnTo>
                      <a:pt x="1496" y="1014"/>
                    </a:lnTo>
                    <a:lnTo>
                      <a:pt x="1504" y="1019"/>
                    </a:lnTo>
                    <a:lnTo>
                      <a:pt x="1510" y="1023"/>
                    </a:lnTo>
                    <a:lnTo>
                      <a:pt x="1517" y="1026"/>
                    </a:lnTo>
                    <a:lnTo>
                      <a:pt x="1531" y="1032"/>
                    </a:lnTo>
                    <a:lnTo>
                      <a:pt x="1542" y="1032"/>
                    </a:lnTo>
                    <a:lnTo>
                      <a:pt x="1546" y="1024"/>
                    </a:lnTo>
                    <a:lnTo>
                      <a:pt x="1551" y="1015"/>
                    </a:lnTo>
                    <a:lnTo>
                      <a:pt x="1549" y="1014"/>
                    </a:lnTo>
                    <a:close/>
                    <a:moveTo>
                      <a:pt x="1574" y="663"/>
                    </a:moveTo>
                    <a:lnTo>
                      <a:pt x="1567" y="668"/>
                    </a:lnTo>
                    <a:lnTo>
                      <a:pt x="1561" y="673"/>
                    </a:lnTo>
                    <a:lnTo>
                      <a:pt x="1559" y="675"/>
                    </a:lnTo>
                    <a:lnTo>
                      <a:pt x="1549" y="682"/>
                    </a:lnTo>
                    <a:lnTo>
                      <a:pt x="1540" y="685"/>
                    </a:lnTo>
                    <a:lnTo>
                      <a:pt x="1536" y="690"/>
                    </a:lnTo>
                    <a:lnTo>
                      <a:pt x="1531" y="700"/>
                    </a:lnTo>
                    <a:lnTo>
                      <a:pt x="1527" y="709"/>
                    </a:lnTo>
                    <a:lnTo>
                      <a:pt x="1527" y="712"/>
                    </a:lnTo>
                    <a:lnTo>
                      <a:pt x="1525" y="720"/>
                    </a:lnTo>
                    <a:lnTo>
                      <a:pt x="1523" y="724"/>
                    </a:lnTo>
                    <a:lnTo>
                      <a:pt x="1522" y="733"/>
                    </a:lnTo>
                    <a:lnTo>
                      <a:pt x="1522" y="741"/>
                    </a:lnTo>
                    <a:lnTo>
                      <a:pt x="1522" y="748"/>
                    </a:lnTo>
                    <a:lnTo>
                      <a:pt x="1525" y="758"/>
                    </a:lnTo>
                    <a:lnTo>
                      <a:pt x="1528" y="771"/>
                    </a:lnTo>
                    <a:lnTo>
                      <a:pt x="1524" y="776"/>
                    </a:lnTo>
                    <a:lnTo>
                      <a:pt x="1521" y="778"/>
                    </a:lnTo>
                    <a:lnTo>
                      <a:pt x="1516" y="784"/>
                    </a:lnTo>
                    <a:lnTo>
                      <a:pt x="1514" y="787"/>
                    </a:lnTo>
                    <a:lnTo>
                      <a:pt x="1510" y="792"/>
                    </a:lnTo>
                    <a:lnTo>
                      <a:pt x="1505" y="796"/>
                    </a:lnTo>
                    <a:lnTo>
                      <a:pt x="1503" y="799"/>
                    </a:lnTo>
                    <a:lnTo>
                      <a:pt x="1501" y="800"/>
                    </a:lnTo>
                    <a:lnTo>
                      <a:pt x="1496" y="801"/>
                    </a:lnTo>
                    <a:lnTo>
                      <a:pt x="1495" y="801"/>
                    </a:lnTo>
                    <a:lnTo>
                      <a:pt x="1487" y="801"/>
                    </a:lnTo>
                    <a:lnTo>
                      <a:pt x="1484" y="799"/>
                    </a:lnTo>
                    <a:lnTo>
                      <a:pt x="1479" y="796"/>
                    </a:lnTo>
                    <a:lnTo>
                      <a:pt x="1478" y="795"/>
                    </a:lnTo>
                    <a:lnTo>
                      <a:pt x="1479" y="795"/>
                    </a:lnTo>
                    <a:lnTo>
                      <a:pt x="1501" y="770"/>
                    </a:lnTo>
                    <a:lnTo>
                      <a:pt x="1470" y="705"/>
                    </a:lnTo>
                    <a:lnTo>
                      <a:pt x="1466" y="697"/>
                    </a:lnTo>
                    <a:lnTo>
                      <a:pt x="1464" y="694"/>
                    </a:lnTo>
                    <a:lnTo>
                      <a:pt x="1445" y="666"/>
                    </a:lnTo>
                    <a:lnTo>
                      <a:pt x="1448" y="666"/>
                    </a:lnTo>
                    <a:lnTo>
                      <a:pt x="1451" y="666"/>
                    </a:lnTo>
                    <a:lnTo>
                      <a:pt x="1457" y="667"/>
                    </a:lnTo>
                    <a:lnTo>
                      <a:pt x="1461" y="668"/>
                    </a:lnTo>
                    <a:lnTo>
                      <a:pt x="1464" y="672"/>
                    </a:lnTo>
                    <a:lnTo>
                      <a:pt x="1464" y="679"/>
                    </a:lnTo>
                    <a:lnTo>
                      <a:pt x="1468" y="682"/>
                    </a:lnTo>
                    <a:lnTo>
                      <a:pt x="1465" y="684"/>
                    </a:lnTo>
                    <a:lnTo>
                      <a:pt x="1463" y="685"/>
                    </a:lnTo>
                    <a:lnTo>
                      <a:pt x="1463" y="688"/>
                    </a:lnTo>
                    <a:lnTo>
                      <a:pt x="1464" y="692"/>
                    </a:lnTo>
                    <a:lnTo>
                      <a:pt x="1466" y="694"/>
                    </a:lnTo>
                    <a:lnTo>
                      <a:pt x="1471" y="696"/>
                    </a:lnTo>
                    <a:lnTo>
                      <a:pt x="1475" y="696"/>
                    </a:lnTo>
                    <a:lnTo>
                      <a:pt x="1474" y="697"/>
                    </a:lnTo>
                    <a:lnTo>
                      <a:pt x="1474" y="705"/>
                    </a:lnTo>
                    <a:lnTo>
                      <a:pt x="1477" y="707"/>
                    </a:lnTo>
                    <a:lnTo>
                      <a:pt x="1484" y="709"/>
                    </a:lnTo>
                    <a:lnTo>
                      <a:pt x="1490" y="709"/>
                    </a:lnTo>
                    <a:lnTo>
                      <a:pt x="1493" y="709"/>
                    </a:lnTo>
                    <a:lnTo>
                      <a:pt x="1498" y="705"/>
                    </a:lnTo>
                    <a:lnTo>
                      <a:pt x="1500" y="698"/>
                    </a:lnTo>
                    <a:lnTo>
                      <a:pt x="1499" y="690"/>
                    </a:lnTo>
                    <a:lnTo>
                      <a:pt x="1502" y="684"/>
                    </a:lnTo>
                    <a:lnTo>
                      <a:pt x="1504" y="680"/>
                    </a:lnTo>
                    <a:lnTo>
                      <a:pt x="1500" y="678"/>
                    </a:lnTo>
                    <a:lnTo>
                      <a:pt x="1493" y="673"/>
                    </a:lnTo>
                    <a:lnTo>
                      <a:pt x="1488" y="667"/>
                    </a:lnTo>
                    <a:lnTo>
                      <a:pt x="1482" y="666"/>
                    </a:lnTo>
                    <a:lnTo>
                      <a:pt x="1483" y="665"/>
                    </a:lnTo>
                    <a:lnTo>
                      <a:pt x="1484" y="664"/>
                    </a:lnTo>
                    <a:lnTo>
                      <a:pt x="1481" y="659"/>
                    </a:lnTo>
                    <a:lnTo>
                      <a:pt x="1478" y="654"/>
                    </a:lnTo>
                    <a:lnTo>
                      <a:pt x="1476" y="652"/>
                    </a:lnTo>
                    <a:lnTo>
                      <a:pt x="1478" y="652"/>
                    </a:lnTo>
                    <a:lnTo>
                      <a:pt x="1498" y="653"/>
                    </a:lnTo>
                    <a:lnTo>
                      <a:pt x="1553" y="659"/>
                    </a:lnTo>
                    <a:lnTo>
                      <a:pt x="1569" y="659"/>
                    </a:lnTo>
                    <a:lnTo>
                      <a:pt x="1574" y="663"/>
                    </a:lnTo>
                    <a:close/>
                    <a:moveTo>
                      <a:pt x="1623" y="723"/>
                    </a:moveTo>
                    <a:lnTo>
                      <a:pt x="1617" y="727"/>
                    </a:lnTo>
                    <a:lnTo>
                      <a:pt x="1611" y="730"/>
                    </a:lnTo>
                    <a:lnTo>
                      <a:pt x="1603" y="732"/>
                    </a:lnTo>
                    <a:lnTo>
                      <a:pt x="1591" y="732"/>
                    </a:lnTo>
                    <a:lnTo>
                      <a:pt x="1580" y="732"/>
                    </a:lnTo>
                    <a:lnTo>
                      <a:pt x="1580" y="726"/>
                    </a:lnTo>
                    <a:lnTo>
                      <a:pt x="1579" y="717"/>
                    </a:lnTo>
                    <a:lnTo>
                      <a:pt x="1576" y="703"/>
                    </a:lnTo>
                    <a:lnTo>
                      <a:pt x="1576" y="686"/>
                    </a:lnTo>
                    <a:lnTo>
                      <a:pt x="1582" y="680"/>
                    </a:lnTo>
                    <a:lnTo>
                      <a:pt x="1584" y="678"/>
                    </a:lnTo>
                    <a:lnTo>
                      <a:pt x="1588" y="674"/>
                    </a:lnTo>
                    <a:lnTo>
                      <a:pt x="1609" y="689"/>
                    </a:lnTo>
                    <a:lnTo>
                      <a:pt x="1623" y="723"/>
                    </a:lnTo>
                    <a:close/>
                    <a:moveTo>
                      <a:pt x="184" y="138"/>
                    </a:moveTo>
                    <a:lnTo>
                      <a:pt x="184" y="140"/>
                    </a:lnTo>
                    <a:lnTo>
                      <a:pt x="179" y="146"/>
                    </a:lnTo>
                    <a:lnTo>
                      <a:pt x="172" y="155"/>
                    </a:lnTo>
                    <a:lnTo>
                      <a:pt x="163" y="176"/>
                    </a:lnTo>
                    <a:lnTo>
                      <a:pt x="155" y="189"/>
                    </a:lnTo>
                    <a:lnTo>
                      <a:pt x="157" y="190"/>
                    </a:lnTo>
                    <a:lnTo>
                      <a:pt x="153" y="194"/>
                    </a:lnTo>
                    <a:lnTo>
                      <a:pt x="150" y="200"/>
                    </a:lnTo>
                    <a:lnTo>
                      <a:pt x="138" y="194"/>
                    </a:lnTo>
                    <a:lnTo>
                      <a:pt x="125" y="188"/>
                    </a:lnTo>
                    <a:lnTo>
                      <a:pt x="121" y="195"/>
                    </a:lnTo>
                    <a:lnTo>
                      <a:pt x="120" y="203"/>
                    </a:lnTo>
                    <a:lnTo>
                      <a:pt x="116" y="216"/>
                    </a:lnTo>
                    <a:lnTo>
                      <a:pt x="118" y="221"/>
                    </a:lnTo>
                    <a:lnTo>
                      <a:pt x="116" y="229"/>
                    </a:lnTo>
                    <a:lnTo>
                      <a:pt x="116" y="232"/>
                    </a:lnTo>
                    <a:lnTo>
                      <a:pt x="111" y="238"/>
                    </a:lnTo>
                    <a:lnTo>
                      <a:pt x="111" y="244"/>
                    </a:lnTo>
                    <a:lnTo>
                      <a:pt x="76" y="326"/>
                    </a:lnTo>
                    <a:lnTo>
                      <a:pt x="72" y="307"/>
                    </a:lnTo>
                    <a:lnTo>
                      <a:pt x="46" y="295"/>
                    </a:lnTo>
                    <a:lnTo>
                      <a:pt x="13" y="288"/>
                    </a:lnTo>
                    <a:lnTo>
                      <a:pt x="9" y="262"/>
                    </a:lnTo>
                    <a:lnTo>
                      <a:pt x="0" y="259"/>
                    </a:lnTo>
                    <a:lnTo>
                      <a:pt x="5" y="255"/>
                    </a:lnTo>
                    <a:lnTo>
                      <a:pt x="7" y="254"/>
                    </a:lnTo>
                    <a:lnTo>
                      <a:pt x="6" y="253"/>
                    </a:lnTo>
                    <a:lnTo>
                      <a:pt x="49" y="178"/>
                    </a:lnTo>
                    <a:lnTo>
                      <a:pt x="56" y="168"/>
                    </a:lnTo>
                    <a:lnTo>
                      <a:pt x="59" y="157"/>
                    </a:lnTo>
                    <a:lnTo>
                      <a:pt x="65" y="152"/>
                    </a:lnTo>
                    <a:lnTo>
                      <a:pt x="75" y="142"/>
                    </a:lnTo>
                    <a:lnTo>
                      <a:pt x="83" y="137"/>
                    </a:lnTo>
                    <a:lnTo>
                      <a:pt x="89" y="128"/>
                    </a:lnTo>
                    <a:lnTo>
                      <a:pt x="91" y="125"/>
                    </a:lnTo>
                    <a:lnTo>
                      <a:pt x="137" y="145"/>
                    </a:lnTo>
                    <a:lnTo>
                      <a:pt x="145" y="132"/>
                    </a:lnTo>
                    <a:lnTo>
                      <a:pt x="145" y="128"/>
                    </a:lnTo>
                    <a:lnTo>
                      <a:pt x="147" y="127"/>
                    </a:lnTo>
                    <a:lnTo>
                      <a:pt x="147" y="126"/>
                    </a:lnTo>
                    <a:lnTo>
                      <a:pt x="152" y="128"/>
                    </a:lnTo>
                    <a:lnTo>
                      <a:pt x="159" y="128"/>
                    </a:lnTo>
                    <a:lnTo>
                      <a:pt x="164" y="128"/>
                    </a:lnTo>
                    <a:lnTo>
                      <a:pt x="165" y="129"/>
                    </a:lnTo>
                    <a:lnTo>
                      <a:pt x="175" y="133"/>
                    </a:lnTo>
                    <a:lnTo>
                      <a:pt x="176" y="133"/>
                    </a:lnTo>
                    <a:lnTo>
                      <a:pt x="175" y="135"/>
                    </a:lnTo>
                    <a:lnTo>
                      <a:pt x="184" y="138"/>
                    </a:lnTo>
                    <a:close/>
                    <a:moveTo>
                      <a:pt x="143" y="12"/>
                    </a:moveTo>
                    <a:lnTo>
                      <a:pt x="152" y="27"/>
                    </a:lnTo>
                    <a:lnTo>
                      <a:pt x="182" y="55"/>
                    </a:lnTo>
                    <a:lnTo>
                      <a:pt x="179" y="61"/>
                    </a:lnTo>
                    <a:lnTo>
                      <a:pt x="174" y="67"/>
                    </a:lnTo>
                    <a:lnTo>
                      <a:pt x="165" y="78"/>
                    </a:lnTo>
                    <a:lnTo>
                      <a:pt x="164" y="77"/>
                    </a:lnTo>
                    <a:lnTo>
                      <a:pt x="155" y="74"/>
                    </a:lnTo>
                    <a:lnTo>
                      <a:pt x="147" y="70"/>
                    </a:lnTo>
                    <a:lnTo>
                      <a:pt x="147" y="57"/>
                    </a:lnTo>
                    <a:lnTo>
                      <a:pt x="144" y="47"/>
                    </a:lnTo>
                    <a:lnTo>
                      <a:pt x="138" y="49"/>
                    </a:lnTo>
                    <a:lnTo>
                      <a:pt x="137" y="57"/>
                    </a:lnTo>
                    <a:lnTo>
                      <a:pt x="135" y="65"/>
                    </a:lnTo>
                    <a:lnTo>
                      <a:pt x="129" y="62"/>
                    </a:lnTo>
                    <a:lnTo>
                      <a:pt x="128" y="67"/>
                    </a:lnTo>
                    <a:lnTo>
                      <a:pt x="123" y="77"/>
                    </a:lnTo>
                    <a:lnTo>
                      <a:pt x="120" y="76"/>
                    </a:lnTo>
                    <a:lnTo>
                      <a:pt x="107" y="72"/>
                    </a:lnTo>
                    <a:lnTo>
                      <a:pt x="100" y="75"/>
                    </a:lnTo>
                    <a:lnTo>
                      <a:pt x="101" y="85"/>
                    </a:lnTo>
                    <a:lnTo>
                      <a:pt x="92" y="97"/>
                    </a:lnTo>
                    <a:lnTo>
                      <a:pt x="82" y="92"/>
                    </a:lnTo>
                    <a:lnTo>
                      <a:pt x="75" y="75"/>
                    </a:lnTo>
                    <a:lnTo>
                      <a:pt x="81" y="65"/>
                    </a:lnTo>
                    <a:lnTo>
                      <a:pt x="95" y="56"/>
                    </a:lnTo>
                    <a:lnTo>
                      <a:pt x="97" y="48"/>
                    </a:lnTo>
                    <a:lnTo>
                      <a:pt x="86" y="45"/>
                    </a:lnTo>
                    <a:lnTo>
                      <a:pt x="75" y="38"/>
                    </a:lnTo>
                    <a:lnTo>
                      <a:pt x="74" y="31"/>
                    </a:lnTo>
                    <a:lnTo>
                      <a:pt x="84" y="35"/>
                    </a:lnTo>
                    <a:lnTo>
                      <a:pt x="90" y="32"/>
                    </a:lnTo>
                    <a:lnTo>
                      <a:pt x="87" y="24"/>
                    </a:lnTo>
                    <a:lnTo>
                      <a:pt x="93" y="18"/>
                    </a:lnTo>
                    <a:lnTo>
                      <a:pt x="101" y="28"/>
                    </a:lnTo>
                    <a:lnTo>
                      <a:pt x="108" y="24"/>
                    </a:lnTo>
                    <a:lnTo>
                      <a:pt x="106" y="13"/>
                    </a:lnTo>
                    <a:lnTo>
                      <a:pt x="123" y="0"/>
                    </a:lnTo>
                    <a:lnTo>
                      <a:pt x="143" y="12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0" name="Freeform 129"/>
              <p:cNvSpPr>
                <a:spLocks noEditPoints="1"/>
              </p:cNvSpPr>
              <p:nvPr/>
            </p:nvSpPr>
            <p:spPr bwMode="auto">
              <a:xfrm>
                <a:off x="2228" y="1079"/>
                <a:ext cx="1259" cy="1914"/>
              </a:xfrm>
              <a:custGeom>
                <a:avLst/>
                <a:gdLst>
                  <a:gd name="T0" fmla="*/ 1254 w 1259"/>
                  <a:gd name="T1" fmla="*/ 1525 h 1914"/>
                  <a:gd name="T2" fmla="*/ 1258 w 1259"/>
                  <a:gd name="T3" fmla="*/ 1561 h 1914"/>
                  <a:gd name="T4" fmla="*/ 1256 w 1259"/>
                  <a:gd name="T5" fmla="*/ 1597 h 1914"/>
                  <a:gd name="T6" fmla="*/ 1241 w 1259"/>
                  <a:gd name="T7" fmla="*/ 1584 h 1914"/>
                  <a:gd name="T8" fmla="*/ 1218 w 1259"/>
                  <a:gd name="T9" fmla="*/ 1580 h 1914"/>
                  <a:gd name="T10" fmla="*/ 1207 w 1259"/>
                  <a:gd name="T11" fmla="*/ 1556 h 1914"/>
                  <a:gd name="T12" fmla="*/ 1193 w 1259"/>
                  <a:gd name="T13" fmla="*/ 1535 h 1914"/>
                  <a:gd name="T14" fmla="*/ 1181 w 1259"/>
                  <a:gd name="T15" fmla="*/ 1527 h 1914"/>
                  <a:gd name="T16" fmla="*/ 1156 w 1259"/>
                  <a:gd name="T17" fmla="*/ 1521 h 1914"/>
                  <a:gd name="T18" fmla="*/ 1181 w 1259"/>
                  <a:gd name="T19" fmla="*/ 1505 h 1914"/>
                  <a:gd name="T20" fmla="*/ 1190 w 1259"/>
                  <a:gd name="T21" fmla="*/ 1488 h 1914"/>
                  <a:gd name="T22" fmla="*/ 1193 w 1259"/>
                  <a:gd name="T23" fmla="*/ 1459 h 1914"/>
                  <a:gd name="T24" fmla="*/ 1164 w 1259"/>
                  <a:gd name="T25" fmla="*/ 1446 h 1914"/>
                  <a:gd name="T26" fmla="*/ 1154 w 1259"/>
                  <a:gd name="T27" fmla="*/ 1478 h 1914"/>
                  <a:gd name="T28" fmla="*/ 1138 w 1259"/>
                  <a:gd name="T29" fmla="*/ 1461 h 1914"/>
                  <a:gd name="T30" fmla="*/ 1135 w 1259"/>
                  <a:gd name="T31" fmla="*/ 1436 h 1914"/>
                  <a:gd name="T32" fmla="*/ 1154 w 1259"/>
                  <a:gd name="T33" fmla="*/ 1430 h 1914"/>
                  <a:gd name="T34" fmla="*/ 1175 w 1259"/>
                  <a:gd name="T35" fmla="*/ 1428 h 1914"/>
                  <a:gd name="T36" fmla="*/ 1195 w 1259"/>
                  <a:gd name="T37" fmla="*/ 1417 h 1914"/>
                  <a:gd name="T38" fmla="*/ 1229 w 1259"/>
                  <a:gd name="T39" fmla="*/ 1389 h 1914"/>
                  <a:gd name="T40" fmla="*/ 1230 w 1259"/>
                  <a:gd name="T41" fmla="*/ 1420 h 1914"/>
                  <a:gd name="T42" fmla="*/ 1247 w 1259"/>
                  <a:gd name="T43" fmla="*/ 1448 h 1914"/>
                  <a:gd name="T44" fmla="*/ 1252 w 1259"/>
                  <a:gd name="T45" fmla="*/ 1478 h 1914"/>
                  <a:gd name="T46" fmla="*/ 844 w 1259"/>
                  <a:gd name="T47" fmla="*/ 1406 h 1914"/>
                  <a:gd name="T48" fmla="*/ 835 w 1259"/>
                  <a:gd name="T49" fmla="*/ 1507 h 1914"/>
                  <a:gd name="T50" fmla="*/ 873 w 1259"/>
                  <a:gd name="T51" fmla="*/ 1562 h 1914"/>
                  <a:gd name="T52" fmla="*/ 963 w 1259"/>
                  <a:gd name="T53" fmla="*/ 1514 h 1914"/>
                  <a:gd name="T54" fmla="*/ 1028 w 1259"/>
                  <a:gd name="T55" fmla="*/ 1551 h 1914"/>
                  <a:gd name="T56" fmla="*/ 1060 w 1259"/>
                  <a:gd name="T57" fmla="*/ 1563 h 1914"/>
                  <a:gd name="T58" fmla="*/ 1071 w 1259"/>
                  <a:gd name="T59" fmla="*/ 1586 h 1914"/>
                  <a:gd name="T60" fmla="*/ 1088 w 1259"/>
                  <a:gd name="T61" fmla="*/ 1604 h 1914"/>
                  <a:gd name="T62" fmla="*/ 1086 w 1259"/>
                  <a:gd name="T63" fmla="*/ 1623 h 1914"/>
                  <a:gd name="T64" fmla="*/ 1099 w 1259"/>
                  <a:gd name="T65" fmla="*/ 1636 h 1914"/>
                  <a:gd name="T66" fmla="*/ 1092 w 1259"/>
                  <a:gd name="T67" fmla="*/ 1688 h 1914"/>
                  <a:gd name="T68" fmla="*/ 1079 w 1259"/>
                  <a:gd name="T69" fmla="*/ 1745 h 1914"/>
                  <a:gd name="T70" fmla="*/ 1051 w 1259"/>
                  <a:gd name="T71" fmla="*/ 1788 h 1914"/>
                  <a:gd name="T72" fmla="*/ 1032 w 1259"/>
                  <a:gd name="T73" fmla="*/ 1838 h 1914"/>
                  <a:gd name="T74" fmla="*/ 917 w 1259"/>
                  <a:gd name="T75" fmla="*/ 1914 h 1914"/>
                  <a:gd name="T76" fmla="*/ 689 w 1259"/>
                  <a:gd name="T77" fmla="*/ 1873 h 1914"/>
                  <a:gd name="T78" fmla="*/ 799 w 1259"/>
                  <a:gd name="T79" fmla="*/ 1727 h 1914"/>
                  <a:gd name="T80" fmla="*/ 704 w 1259"/>
                  <a:gd name="T81" fmla="*/ 1549 h 1914"/>
                  <a:gd name="T82" fmla="*/ 660 w 1259"/>
                  <a:gd name="T83" fmla="*/ 1359 h 1914"/>
                  <a:gd name="T84" fmla="*/ 749 w 1259"/>
                  <a:gd name="T85" fmla="*/ 1420 h 1914"/>
                  <a:gd name="T86" fmla="*/ 816 w 1259"/>
                  <a:gd name="T87" fmla="*/ 1415 h 1914"/>
                  <a:gd name="T88" fmla="*/ 428 w 1259"/>
                  <a:gd name="T89" fmla="*/ 209 h 1914"/>
                  <a:gd name="T90" fmla="*/ 528 w 1259"/>
                  <a:gd name="T91" fmla="*/ 318 h 1914"/>
                  <a:gd name="T92" fmla="*/ 412 w 1259"/>
                  <a:gd name="T93" fmla="*/ 510 h 1914"/>
                  <a:gd name="T94" fmla="*/ 181 w 1259"/>
                  <a:gd name="T95" fmla="*/ 578 h 1914"/>
                  <a:gd name="T96" fmla="*/ 117 w 1259"/>
                  <a:gd name="T97" fmla="*/ 662 h 1914"/>
                  <a:gd name="T98" fmla="*/ 79 w 1259"/>
                  <a:gd name="T99" fmla="*/ 602 h 1914"/>
                  <a:gd name="T100" fmla="*/ 117 w 1259"/>
                  <a:gd name="T101" fmla="*/ 500 h 1914"/>
                  <a:gd name="T102" fmla="*/ 89 w 1259"/>
                  <a:gd name="T103" fmla="*/ 459 h 1914"/>
                  <a:gd name="T104" fmla="*/ 45 w 1259"/>
                  <a:gd name="T105" fmla="*/ 377 h 1914"/>
                  <a:gd name="T106" fmla="*/ 39 w 1259"/>
                  <a:gd name="T107" fmla="*/ 305 h 1914"/>
                  <a:gd name="T108" fmla="*/ 26 w 1259"/>
                  <a:gd name="T109" fmla="*/ 270 h 1914"/>
                  <a:gd name="T110" fmla="*/ 4 w 1259"/>
                  <a:gd name="T111" fmla="*/ 230 h 1914"/>
                  <a:gd name="T112" fmla="*/ 3 w 1259"/>
                  <a:gd name="T113" fmla="*/ 183 h 1914"/>
                  <a:gd name="T114" fmla="*/ 8 w 1259"/>
                  <a:gd name="T115" fmla="*/ 141 h 1914"/>
                  <a:gd name="T116" fmla="*/ 67 w 1259"/>
                  <a:gd name="T117" fmla="*/ 113 h 1914"/>
                  <a:gd name="T118" fmla="*/ 226 w 1259"/>
                  <a:gd name="T119" fmla="*/ 14 h 1914"/>
                  <a:gd name="T120" fmla="*/ 299 w 1259"/>
                  <a:gd name="T121" fmla="*/ 67 h 1914"/>
                  <a:gd name="T122" fmla="*/ 416 w 1259"/>
                  <a:gd name="T123" fmla="*/ 180 h 19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9"/>
                  <a:gd name="T187" fmla="*/ 0 h 1914"/>
                  <a:gd name="T188" fmla="*/ 1259 w 1259"/>
                  <a:gd name="T189" fmla="*/ 1914 h 19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9" h="1914">
                    <a:moveTo>
                      <a:pt x="1250" y="1502"/>
                    </a:moveTo>
                    <a:lnTo>
                      <a:pt x="1250" y="1508"/>
                    </a:lnTo>
                    <a:lnTo>
                      <a:pt x="1252" y="1518"/>
                    </a:lnTo>
                    <a:lnTo>
                      <a:pt x="1254" y="1525"/>
                    </a:lnTo>
                    <a:lnTo>
                      <a:pt x="1255" y="1531"/>
                    </a:lnTo>
                    <a:lnTo>
                      <a:pt x="1256" y="1538"/>
                    </a:lnTo>
                    <a:lnTo>
                      <a:pt x="1258" y="1549"/>
                    </a:lnTo>
                    <a:lnTo>
                      <a:pt x="1258" y="1561"/>
                    </a:lnTo>
                    <a:lnTo>
                      <a:pt x="1258" y="1569"/>
                    </a:lnTo>
                    <a:lnTo>
                      <a:pt x="1258" y="1578"/>
                    </a:lnTo>
                    <a:lnTo>
                      <a:pt x="1259" y="1588"/>
                    </a:lnTo>
                    <a:lnTo>
                      <a:pt x="1256" y="1597"/>
                    </a:lnTo>
                    <a:lnTo>
                      <a:pt x="1252" y="1599"/>
                    </a:lnTo>
                    <a:lnTo>
                      <a:pt x="1246" y="1593"/>
                    </a:lnTo>
                    <a:lnTo>
                      <a:pt x="1244" y="1585"/>
                    </a:lnTo>
                    <a:lnTo>
                      <a:pt x="1241" y="1584"/>
                    </a:lnTo>
                    <a:lnTo>
                      <a:pt x="1232" y="1583"/>
                    </a:lnTo>
                    <a:lnTo>
                      <a:pt x="1227" y="1579"/>
                    </a:lnTo>
                    <a:lnTo>
                      <a:pt x="1223" y="1579"/>
                    </a:lnTo>
                    <a:lnTo>
                      <a:pt x="1218" y="1580"/>
                    </a:lnTo>
                    <a:lnTo>
                      <a:pt x="1217" y="1580"/>
                    </a:lnTo>
                    <a:lnTo>
                      <a:pt x="1212" y="1575"/>
                    </a:lnTo>
                    <a:lnTo>
                      <a:pt x="1210" y="1562"/>
                    </a:lnTo>
                    <a:lnTo>
                      <a:pt x="1207" y="1556"/>
                    </a:lnTo>
                    <a:lnTo>
                      <a:pt x="1203" y="1549"/>
                    </a:lnTo>
                    <a:lnTo>
                      <a:pt x="1201" y="1547"/>
                    </a:lnTo>
                    <a:lnTo>
                      <a:pt x="1195" y="1542"/>
                    </a:lnTo>
                    <a:lnTo>
                      <a:pt x="1193" y="1535"/>
                    </a:lnTo>
                    <a:lnTo>
                      <a:pt x="1189" y="1536"/>
                    </a:lnTo>
                    <a:lnTo>
                      <a:pt x="1189" y="1531"/>
                    </a:lnTo>
                    <a:lnTo>
                      <a:pt x="1189" y="1526"/>
                    </a:lnTo>
                    <a:lnTo>
                      <a:pt x="1181" y="1527"/>
                    </a:lnTo>
                    <a:lnTo>
                      <a:pt x="1173" y="1530"/>
                    </a:lnTo>
                    <a:lnTo>
                      <a:pt x="1170" y="1530"/>
                    </a:lnTo>
                    <a:lnTo>
                      <a:pt x="1162" y="1527"/>
                    </a:lnTo>
                    <a:lnTo>
                      <a:pt x="1156" y="1521"/>
                    </a:lnTo>
                    <a:lnTo>
                      <a:pt x="1154" y="1516"/>
                    </a:lnTo>
                    <a:lnTo>
                      <a:pt x="1158" y="1515"/>
                    </a:lnTo>
                    <a:lnTo>
                      <a:pt x="1170" y="1510"/>
                    </a:lnTo>
                    <a:lnTo>
                      <a:pt x="1181" y="1505"/>
                    </a:lnTo>
                    <a:lnTo>
                      <a:pt x="1182" y="1501"/>
                    </a:lnTo>
                    <a:lnTo>
                      <a:pt x="1189" y="1497"/>
                    </a:lnTo>
                    <a:lnTo>
                      <a:pt x="1189" y="1496"/>
                    </a:lnTo>
                    <a:lnTo>
                      <a:pt x="1190" y="1488"/>
                    </a:lnTo>
                    <a:lnTo>
                      <a:pt x="1183" y="1481"/>
                    </a:lnTo>
                    <a:lnTo>
                      <a:pt x="1184" y="1472"/>
                    </a:lnTo>
                    <a:lnTo>
                      <a:pt x="1194" y="1463"/>
                    </a:lnTo>
                    <a:lnTo>
                      <a:pt x="1193" y="1459"/>
                    </a:lnTo>
                    <a:lnTo>
                      <a:pt x="1184" y="1459"/>
                    </a:lnTo>
                    <a:lnTo>
                      <a:pt x="1175" y="1453"/>
                    </a:lnTo>
                    <a:lnTo>
                      <a:pt x="1168" y="1445"/>
                    </a:lnTo>
                    <a:lnTo>
                      <a:pt x="1164" y="1446"/>
                    </a:lnTo>
                    <a:lnTo>
                      <a:pt x="1166" y="1458"/>
                    </a:lnTo>
                    <a:lnTo>
                      <a:pt x="1166" y="1467"/>
                    </a:lnTo>
                    <a:lnTo>
                      <a:pt x="1160" y="1472"/>
                    </a:lnTo>
                    <a:lnTo>
                      <a:pt x="1154" y="1478"/>
                    </a:lnTo>
                    <a:lnTo>
                      <a:pt x="1145" y="1482"/>
                    </a:lnTo>
                    <a:lnTo>
                      <a:pt x="1143" y="1476"/>
                    </a:lnTo>
                    <a:lnTo>
                      <a:pt x="1143" y="1467"/>
                    </a:lnTo>
                    <a:lnTo>
                      <a:pt x="1138" y="1461"/>
                    </a:lnTo>
                    <a:lnTo>
                      <a:pt x="1134" y="1455"/>
                    </a:lnTo>
                    <a:lnTo>
                      <a:pt x="1128" y="1445"/>
                    </a:lnTo>
                    <a:lnTo>
                      <a:pt x="1133" y="1440"/>
                    </a:lnTo>
                    <a:lnTo>
                      <a:pt x="1135" y="1436"/>
                    </a:lnTo>
                    <a:lnTo>
                      <a:pt x="1137" y="1433"/>
                    </a:lnTo>
                    <a:lnTo>
                      <a:pt x="1137" y="1435"/>
                    </a:lnTo>
                    <a:lnTo>
                      <a:pt x="1146" y="1431"/>
                    </a:lnTo>
                    <a:lnTo>
                      <a:pt x="1154" y="1430"/>
                    </a:lnTo>
                    <a:lnTo>
                      <a:pt x="1159" y="1430"/>
                    </a:lnTo>
                    <a:lnTo>
                      <a:pt x="1163" y="1430"/>
                    </a:lnTo>
                    <a:lnTo>
                      <a:pt x="1170" y="1430"/>
                    </a:lnTo>
                    <a:lnTo>
                      <a:pt x="1175" y="1428"/>
                    </a:lnTo>
                    <a:lnTo>
                      <a:pt x="1181" y="1425"/>
                    </a:lnTo>
                    <a:lnTo>
                      <a:pt x="1188" y="1422"/>
                    </a:lnTo>
                    <a:lnTo>
                      <a:pt x="1193" y="1419"/>
                    </a:lnTo>
                    <a:lnTo>
                      <a:pt x="1195" y="1417"/>
                    </a:lnTo>
                    <a:lnTo>
                      <a:pt x="1203" y="1413"/>
                    </a:lnTo>
                    <a:lnTo>
                      <a:pt x="1210" y="1407"/>
                    </a:lnTo>
                    <a:lnTo>
                      <a:pt x="1219" y="1395"/>
                    </a:lnTo>
                    <a:lnTo>
                      <a:pt x="1229" y="1389"/>
                    </a:lnTo>
                    <a:lnTo>
                      <a:pt x="1228" y="1395"/>
                    </a:lnTo>
                    <a:lnTo>
                      <a:pt x="1233" y="1403"/>
                    </a:lnTo>
                    <a:lnTo>
                      <a:pt x="1232" y="1412"/>
                    </a:lnTo>
                    <a:lnTo>
                      <a:pt x="1230" y="1420"/>
                    </a:lnTo>
                    <a:lnTo>
                      <a:pt x="1234" y="1425"/>
                    </a:lnTo>
                    <a:lnTo>
                      <a:pt x="1236" y="1431"/>
                    </a:lnTo>
                    <a:lnTo>
                      <a:pt x="1239" y="1439"/>
                    </a:lnTo>
                    <a:lnTo>
                      <a:pt x="1247" y="1448"/>
                    </a:lnTo>
                    <a:lnTo>
                      <a:pt x="1247" y="1455"/>
                    </a:lnTo>
                    <a:lnTo>
                      <a:pt x="1252" y="1464"/>
                    </a:lnTo>
                    <a:lnTo>
                      <a:pt x="1252" y="1472"/>
                    </a:lnTo>
                    <a:lnTo>
                      <a:pt x="1252" y="1478"/>
                    </a:lnTo>
                    <a:lnTo>
                      <a:pt x="1252" y="1489"/>
                    </a:lnTo>
                    <a:lnTo>
                      <a:pt x="1245" y="1503"/>
                    </a:lnTo>
                    <a:lnTo>
                      <a:pt x="1250" y="1502"/>
                    </a:lnTo>
                    <a:close/>
                    <a:moveTo>
                      <a:pt x="844" y="1406"/>
                    </a:moveTo>
                    <a:lnTo>
                      <a:pt x="839" y="1429"/>
                    </a:lnTo>
                    <a:lnTo>
                      <a:pt x="839" y="1450"/>
                    </a:lnTo>
                    <a:lnTo>
                      <a:pt x="834" y="1479"/>
                    </a:lnTo>
                    <a:lnTo>
                      <a:pt x="835" y="1507"/>
                    </a:lnTo>
                    <a:lnTo>
                      <a:pt x="836" y="1523"/>
                    </a:lnTo>
                    <a:lnTo>
                      <a:pt x="839" y="1538"/>
                    </a:lnTo>
                    <a:lnTo>
                      <a:pt x="861" y="1564"/>
                    </a:lnTo>
                    <a:lnTo>
                      <a:pt x="873" y="1562"/>
                    </a:lnTo>
                    <a:lnTo>
                      <a:pt x="901" y="1553"/>
                    </a:lnTo>
                    <a:lnTo>
                      <a:pt x="923" y="1541"/>
                    </a:lnTo>
                    <a:lnTo>
                      <a:pt x="944" y="1530"/>
                    </a:lnTo>
                    <a:lnTo>
                      <a:pt x="963" y="1514"/>
                    </a:lnTo>
                    <a:lnTo>
                      <a:pt x="990" y="1514"/>
                    </a:lnTo>
                    <a:lnTo>
                      <a:pt x="1003" y="1518"/>
                    </a:lnTo>
                    <a:lnTo>
                      <a:pt x="1013" y="1529"/>
                    </a:lnTo>
                    <a:lnTo>
                      <a:pt x="1028" y="1551"/>
                    </a:lnTo>
                    <a:lnTo>
                      <a:pt x="1048" y="1562"/>
                    </a:lnTo>
                    <a:lnTo>
                      <a:pt x="1056" y="1562"/>
                    </a:lnTo>
                    <a:lnTo>
                      <a:pt x="1057" y="1561"/>
                    </a:lnTo>
                    <a:lnTo>
                      <a:pt x="1060" y="1563"/>
                    </a:lnTo>
                    <a:lnTo>
                      <a:pt x="1066" y="1569"/>
                    </a:lnTo>
                    <a:lnTo>
                      <a:pt x="1068" y="1575"/>
                    </a:lnTo>
                    <a:lnTo>
                      <a:pt x="1075" y="1579"/>
                    </a:lnTo>
                    <a:lnTo>
                      <a:pt x="1071" y="1586"/>
                    </a:lnTo>
                    <a:lnTo>
                      <a:pt x="1076" y="1592"/>
                    </a:lnTo>
                    <a:lnTo>
                      <a:pt x="1082" y="1594"/>
                    </a:lnTo>
                    <a:lnTo>
                      <a:pt x="1083" y="1601"/>
                    </a:lnTo>
                    <a:lnTo>
                      <a:pt x="1088" y="1604"/>
                    </a:lnTo>
                    <a:lnTo>
                      <a:pt x="1093" y="1608"/>
                    </a:lnTo>
                    <a:lnTo>
                      <a:pt x="1093" y="1611"/>
                    </a:lnTo>
                    <a:lnTo>
                      <a:pt x="1091" y="1616"/>
                    </a:lnTo>
                    <a:lnTo>
                      <a:pt x="1086" y="1623"/>
                    </a:lnTo>
                    <a:lnTo>
                      <a:pt x="1087" y="1628"/>
                    </a:lnTo>
                    <a:lnTo>
                      <a:pt x="1094" y="1631"/>
                    </a:lnTo>
                    <a:lnTo>
                      <a:pt x="1099" y="1631"/>
                    </a:lnTo>
                    <a:lnTo>
                      <a:pt x="1099" y="1636"/>
                    </a:lnTo>
                    <a:lnTo>
                      <a:pt x="1101" y="1646"/>
                    </a:lnTo>
                    <a:lnTo>
                      <a:pt x="1103" y="1657"/>
                    </a:lnTo>
                    <a:lnTo>
                      <a:pt x="1101" y="1672"/>
                    </a:lnTo>
                    <a:lnTo>
                      <a:pt x="1092" y="1688"/>
                    </a:lnTo>
                    <a:lnTo>
                      <a:pt x="1092" y="1703"/>
                    </a:lnTo>
                    <a:lnTo>
                      <a:pt x="1092" y="1724"/>
                    </a:lnTo>
                    <a:lnTo>
                      <a:pt x="1089" y="1734"/>
                    </a:lnTo>
                    <a:lnTo>
                      <a:pt x="1079" y="1745"/>
                    </a:lnTo>
                    <a:lnTo>
                      <a:pt x="1072" y="1752"/>
                    </a:lnTo>
                    <a:lnTo>
                      <a:pt x="1069" y="1767"/>
                    </a:lnTo>
                    <a:lnTo>
                      <a:pt x="1061" y="1777"/>
                    </a:lnTo>
                    <a:lnTo>
                      <a:pt x="1051" y="1788"/>
                    </a:lnTo>
                    <a:lnTo>
                      <a:pt x="1042" y="1804"/>
                    </a:lnTo>
                    <a:lnTo>
                      <a:pt x="1033" y="1812"/>
                    </a:lnTo>
                    <a:lnTo>
                      <a:pt x="1029" y="1825"/>
                    </a:lnTo>
                    <a:lnTo>
                      <a:pt x="1032" y="1838"/>
                    </a:lnTo>
                    <a:lnTo>
                      <a:pt x="1039" y="1841"/>
                    </a:lnTo>
                    <a:lnTo>
                      <a:pt x="963" y="1854"/>
                    </a:lnTo>
                    <a:lnTo>
                      <a:pt x="945" y="1882"/>
                    </a:lnTo>
                    <a:lnTo>
                      <a:pt x="917" y="1914"/>
                    </a:lnTo>
                    <a:lnTo>
                      <a:pt x="802" y="1896"/>
                    </a:lnTo>
                    <a:lnTo>
                      <a:pt x="726" y="1899"/>
                    </a:lnTo>
                    <a:lnTo>
                      <a:pt x="684" y="1889"/>
                    </a:lnTo>
                    <a:lnTo>
                      <a:pt x="689" y="1873"/>
                    </a:lnTo>
                    <a:lnTo>
                      <a:pt x="731" y="1814"/>
                    </a:lnTo>
                    <a:lnTo>
                      <a:pt x="736" y="1810"/>
                    </a:lnTo>
                    <a:lnTo>
                      <a:pt x="757" y="1791"/>
                    </a:lnTo>
                    <a:lnTo>
                      <a:pt x="799" y="1727"/>
                    </a:lnTo>
                    <a:lnTo>
                      <a:pt x="792" y="1676"/>
                    </a:lnTo>
                    <a:lnTo>
                      <a:pt x="765" y="1578"/>
                    </a:lnTo>
                    <a:lnTo>
                      <a:pt x="724" y="1577"/>
                    </a:lnTo>
                    <a:lnTo>
                      <a:pt x="704" y="1549"/>
                    </a:lnTo>
                    <a:lnTo>
                      <a:pt x="693" y="1526"/>
                    </a:lnTo>
                    <a:lnTo>
                      <a:pt x="668" y="1474"/>
                    </a:lnTo>
                    <a:lnTo>
                      <a:pt x="655" y="1360"/>
                    </a:lnTo>
                    <a:lnTo>
                      <a:pt x="660" y="1359"/>
                    </a:lnTo>
                    <a:lnTo>
                      <a:pt x="686" y="1383"/>
                    </a:lnTo>
                    <a:lnTo>
                      <a:pt x="705" y="1403"/>
                    </a:lnTo>
                    <a:lnTo>
                      <a:pt x="725" y="1415"/>
                    </a:lnTo>
                    <a:lnTo>
                      <a:pt x="749" y="1420"/>
                    </a:lnTo>
                    <a:lnTo>
                      <a:pt x="775" y="1429"/>
                    </a:lnTo>
                    <a:lnTo>
                      <a:pt x="789" y="1433"/>
                    </a:lnTo>
                    <a:lnTo>
                      <a:pt x="803" y="1423"/>
                    </a:lnTo>
                    <a:lnTo>
                      <a:pt x="816" y="1415"/>
                    </a:lnTo>
                    <a:lnTo>
                      <a:pt x="836" y="1410"/>
                    </a:lnTo>
                    <a:lnTo>
                      <a:pt x="844" y="1406"/>
                    </a:lnTo>
                    <a:close/>
                    <a:moveTo>
                      <a:pt x="418" y="185"/>
                    </a:moveTo>
                    <a:lnTo>
                      <a:pt x="428" y="209"/>
                    </a:lnTo>
                    <a:lnTo>
                      <a:pt x="455" y="259"/>
                    </a:lnTo>
                    <a:lnTo>
                      <a:pt x="473" y="291"/>
                    </a:lnTo>
                    <a:lnTo>
                      <a:pt x="490" y="302"/>
                    </a:lnTo>
                    <a:lnTo>
                      <a:pt x="528" y="318"/>
                    </a:lnTo>
                    <a:lnTo>
                      <a:pt x="510" y="389"/>
                    </a:lnTo>
                    <a:lnTo>
                      <a:pt x="487" y="448"/>
                    </a:lnTo>
                    <a:lnTo>
                      <a:pt x="412" y="510"/>
                    </a:lnTo>
                    <a:lnTo>
                      <a:pt x="309" y="556"/>
                    </a:lnTo>
                    <a:lnTo>
                      <a:pt x="295" y="596"/>
                    </a:lnTo>
                    <a:lnTo>
                      <a:pt x="287" y="612"/>
                    </a:lnTo>
                    <a:lnTo>
                      <a:pt x="181" y="578"/>
                    </a:lnTo>
                    <a:lnTo>
                      <a:pt x="186" y="619"/>
                    </a:lnTo>
                    <a:lnTo>
                      <a:pt x="132" y="635"/>
                    </a:lnTo>
                    <a:lnTo>
                      <a:pt x="124" y="661"/>
                    </a:lnTo>
                    <a:lnTo>
                      <a:pt x="117" y="662"/>
                    </a:lnTo>
                    <a:lnTo>
                      <a:pt x="98" y="666"/>
                    </a:lnTo>
                    <a:lnTo>
                      <a:pt x="97" y="662"/>
                    </a:lnTo>
                    <a:lnTo>
                      <a:pt x="82" y="603"/>
                    </a:lnTo>
                    <a:lnTo>
                      <a:pt x="79" y="602"/>
                    </a:lnTo>
                    <a:lnTo>
                      <a:pt x="103" y="561"/>
                    </a:lnTo>
                    <a:lnTo>
                      <a:pt x="100" y="540"/>
                    </a:lnTo>
                    <a:lnTo>
                      <a:pt x="100" y="516"/>
                    </a:lnTo>
                    <a:lnTo>
                      <a:pt x="117" y="500"/>
                    </a:lnTo>
                    <a:lnTo>
                      <a:pt x="107" y="494"/>
                    </a:lnTo>
                    <a:lnTo>
                      <a:pt x="94" y="487"/>
                    </a:lnTo>
                    <a:lnTo>
                      <a:pt x="93" y="487"/>
                    </a:lnTo>
                    <a:lnTo>
                      <a:pt x="89" y="459"/>
                    </a:lnTo>
                    <a:lnTo>
                      <a:pt x="79" y="437"/>
                    </a:lnTo>
                    <a:lnTo>
                      <a:pt x="63" y="414"/>
                    </a:lnTo>
                    <a:lnTo>
                      <a:pt x="60" y="380"/>
                    </a:lnTo>
                    <a:lnTo>
                      <a:pt x="45" y="377"/>
                    </a:lnTo>
                    <a:lnTo>
                      <a:pt x="40" y="363"/>
                    </a:lnTo>
                    <a:lnTo>
                      <a:pt x="32" y="337"/>
                    </a:lnTo>
                    <a:lnTo>
                      <a:pt x="33" y="334"/>
                    </a:lnTo>
                    <a:lnTo>
                      <a:pt x="39" y="305"/>
                    </a:lnTo>
                    <a:lnTo>
                      <a:pt x="25" y="291"/>
                    </a:lnTo>
                    <a:lnTo>
                      <a:pt x="26" y="289"/>
                    </a:lnTo>
                    <a:lnTo>
                      <a:pt x="29" y="277"/>
                    </a:lnTo>
                    <a:lnTo>
                      <a:pt x="26" y="270"/>
                    </a:lnTo>
                    <a:lnTo>
                      <a:pt x="11" y="267"/>
                    </a:lnTo>
                    <a:lnTo>
                      <a:pt x="10" y="257"/>
                    </a:lnTo>
                    <a:lnTo>
                      <a:pt x="9" y="245"/>
                    </a:lnTo>
                    <a:lnTo>
                      <a:pt x="4" y="230"/>
                    </a:lnTo>
                    <a:lnTo>
                      <a:pt x="4" y="211"/>
                    </a:lnTo>
                    <a:lnTo>
                      <a:pt x="6" y="198"/>
                    </a:lnTo>
                    <a:lnTo>
                      <a:pt x="3" y="185"/>
                    </a:lnTo>
                    <a:lnTo>
                      <a:pt x="3" y="183"/>
                    </a:lnTo>
                    <a:lnTo>
                      <a:pt x="0" y="172"/>
                    </a:lnTo>
                    <a:lnTo>
                      <a:pt x="2" y="157"/>
                    </a:lnTo>
                    <a:lnTo>
                      <a:pt x="10" y="153"/>
                    </a:lnTo>
                    <a:lnTo>
                      <a:pt x="8" y="141"/>
                    </a:lnTo>
                    <a:lnTo>
                      <a:pt x="6" y="128"/>
                    </a:lnTo>
                    <a:lnTo>
                      <a:pt x="20" y="97"/>
                    </a:lnTo>
                    <a:lnTo>
                      <a:pt x="67" y="113"/>
                    </a:lnTo>
                    <a:lnTo>
                      <a:pt x="95" y="131"/>
                    </a:lnTo>
                    <a:lnTo>
                      <a:pt x="142" y="141"/>
                    </a:lnTo>
                    <a:lnTo>
                      <a:pt x="191" y="39"/>
                    </a:lnTo>
                    <a:lnTo>
                      <a:pt x="226" y="14"/>
                    </a:lnTo>
                    <a:lnTo>
                      <a:pt x="232" y="12"/>
                    </a:lnTo>
                    <a:lnTo>
                      <a:pt x="281" y="0"/>
                    </a:lnTo>
                    <a:lnTo>
                      <a:pt x="293" y="1"/>
                    </a:lnTo>
                    <a:lnTo>
                      <a:pt x="299" y="67"/>
                    </a:lnTo>
                    <a:lnTo>
                      <a:pt x="334" y="90"/>
                    </a:lnTo>
                    <a:lnTo>
                      <a:pt x="378" y="85"/>
                    </a:lnTo>
                    <a:lnTo>
                      <a:pt x="435" y="161"/>
                    </a:lnTo>
                    <a:lnTo>
                      <a:pt x="416" y="180"/>
                    </a:lnTo>
                    <a:lnTo>
                      <a:pt x="418" y="18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1" name="Freeform 130"/>
              <p:cNvSpPr>
                <a:spLocks noEditPoints="1"/>
              </p:cNvSpPr>
              <p:nvPr/>
            </p:nvSpPr>
            <p:spPr bwMode="auto">
              <a:xfrm>
                <a:off x="3261" y="2023"/>
                <a:ext cx="203" cy="362"/>
              </a:xfrm>
              <a:custGeom>
                <a:avLst/>
                <a:gdLst>
                  <a:gd name="T0" fmla="*/ 140 w 203"/>
                  <a:gd name="T1" fmla="*/ 28 h 362"/>
                  <a:gd name="T2" fmla="*/ 125 w 203"/>
                  <a:gd name="T3" fmla="*/ 27 h 362"/>
                  <a:gd name="T4" fmla="*/ 119 w 203"/>
                  <a:gd name="T5" fmla="*/ 44 h 362"/>
                  <a:gd name="T6" fmla="*/ 113 w 203"/>
                  <a:gd name="T7" fmla="*/ 67 h 362"/>
                  <a:gd name="T8" fmla="*/ 117 w 203"/>
                  <a:gd name="T9" fmla="*/ 91 h 362"/>
                  <a:gd name="T10" fmla="*/ 116 w 203"/>
                  <a:gd name="T11" fmla="*/ 110 h 362"/>
                  <a:gd name="T12" fmla="*/ 111 w 203"/>
                  <a:gd name="T13" fmla="*/ 124 h 362"/>
                  <a:gd name="T14" fmla="*/ 112 w 203"/>
                  <a:gd name="T15" fmla="*/ 144 h 362"/>
                  <a:gd name="T16" fmla="*/ 91 w 203"/>
                  <a:gd name="T17" fmla="*/ 155 h 362"/>
                  <a:gd name="T18" fmla="*/ 69 w 203"/>
                  <a:gd name="T19" fmla="*/ 154 h 362"/>
                  <a:gd name="T20" fmla="*/ 63 w 203"/>
                  <a:gd name="T21" fmla="*/ 144 h 362"/>
                  <a:gd name="T22" fmla="*/ 74 w 203"/>
                  <a:gd name="T23" fmla="*/ 132 h 362"/>
                  <a:gd name="T24" fmla="*/ 86 w 203"/>
                  <a:gd name="T25" fmla="*/ 119 h 362"/>
                  <a:gd name="T26" fmla="*/ 80 w 203"/>
                  <a:gd name="T27" fmla="*/ 89 h 362"/>
                  <a:gd name="T28" fmla="*/ 83 w 203"/>
                  <a:gd name="T29" fmla="*/ 68 h 362"/>
                  <a:gd name="T30" fmla="*/ 89 w 203"/>
                  <a:gd name="T31" fmla="*/ 48 h 362"/>
                  <a:gd name="T32" fmla="*/ 98 w 203"/>
                  <a:gd name="T33" fmla="*/ 33 h 362"/>
                  <a:gd name="T34" fmla="*/ 119 w 203"/>
                  <a:gd name="T35" fmla="*/ 21 h 362"/>
                  <a:gd name="T36" fmla="*/ 146 w 203"/>
                  <a:gd name="T37" fmla="*/ 22 h 362"/>
                  <a:gd name="T38" fmla="*/ 100 w 203"/>
                  <a:gd name="T39" fmla="*/ 329 h 362"/>
                  <a:gd name="T40" fmla="*/ 107 w 203"/>
                  <a:gd name="T41" fmla="*/ 362 h 362"/>
                  <a:gd name="T42" fmla="*/ 98 w 203"/>
                  <a:gd name="T43" fmla="*/ 354 h 362"/>
                  <a:gd name="T44" fmla="*/ 84 w 203"/>
                  <a:gd name="T45" fmla="*/ 328 h 362"/>
                  <a:gd name="T46" fmla="*/ 69 w 203"/>
                  <a:gd name="T47" fmla="*/ 302 h 362"/>
                  <a:gd name="T48" fmla="*/ 57 w 203"/>
                  <a:gd name="T49" fmla="*/ 291 h 362"/>
                  <a:gd name="T50" fmla="*/ 41 w 203"/>
                  <a:gd name="T51" fmla="*/ 285 h 362"/>
                  <a:gd name="T52" fmla="*/ 18 w 203"/>
                  <a:gd name="T53" fmla="*/ 291 h 362"/>
                  <a:gd name="T54" fmla="*/ 21 w 203"/>
                  <a:gd name="T55" fmla="*/ 261 h 362"/>
                  <a:gd name="T56" fmla="*/ 37 w 203"/>
                  <a:gd name="T57" fmla="*/ 259 h 362"/>
                  <a:gd name="T58" fmla="*/ 54 w 203"/>
                  <a:gd name="T59" fmla="*/ 250 h 362"/>
                  <a:gd name="T60" fmla="*/ 71 w 203"/>
                  <a:gd name="T61" fmla="*/ 257 h 362"/>
                  <a:gd name="T62" fmla="*/ 202 w 203"/>
                  <a:gd name="T63" fmla="*/ 142 h 362"/>
                  <a:gd name="T64" fmla="*/ 190 w 203"/>
                  <a:gd name="T65" fmla="*/ 175 h 362"/>
                  <a:gd name="T66" fmla="*/ 156 w 203"/>
                  <a:gd name="T67" fmla="*/ 177 h 362"/>
                  <a:gd name="T68" fmla="*/ 155 w 203"/>
                  <a:gd name="T69" fmla="*/ 162 h 362"/>
                  <a:gd name="T70" fmla="*/ 144 w 203"/>
                  <a:gd name="T71" fmla="*/ 122 h 362"/>
                  <a:gd name="T72" fmla="*/ 185 w 203"/>
                  <a:gd name="T73" fmla="*/ 138 h 362"/>
                  <a:gd name="T74" fmla="*/ 34 w 203"/>
                  <a:gd name="T75" fmla="*/ 0 h 362"/>
                  <a:gd name="T76" fmla="*/ 42 w 203"/>
                  <a:gd name="T77" fmla="*/ 12 h 362"/>
                  <a:gd name="T78" fmla="*/ 38 w 203"/>
                  <a:gd name="T79" fmla="*/ 18 h 362"/>
                  <a:gd name="T80" fmla="*/ 28 w 203"/>
                  <a:gd name="T81" fmla="*/ 30 h 362"/>
                  <a:gd name="T82" fmla="*/ 22 w 203"/>
                  <a:gd name="T83" fmla="*/ 27 h 362"/>
                  <a:gd name="T84" fmla="*/ 15 w 203"/>
                  <a:gd name="T85" fmla="*/ 15 h 362"/>
                  <a:gd name="T86" fmla="*/ 3 w 203"/>
                  <a:gd name="T87" fmla="*/ 14 h 362"/>
                  <a:gd name="T88" fmla="*/ 10 w 203"/>
                  <a:gd name="T89" fmla="*/ 0 h 3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3"/>
                  <a:gd name="T136" fmla="*/ 0 h 362"/>
                  <a:gd name="T137" fmla="*/ 203 w 203"/>
                  <a:gd name="T138" fmla="*/ 362 h 3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3" h="362">
                    <a:moveTo>
                      <a:pt x="146" y="22"/>
                    </a:moveTo>
                    <a:lnTo>
                      <a:pt x="142" y="26"/>
                    </a:lnTo>
                    <a:lnTo>
                      <a:pt x="140" y="28"/>
                    </a:lnTo>
                    <a:lnTo>
                      <a:pt x="133" y="27"/>
                    </a:lnTo>
                    <a:lnTo>
                      <a:pt x="125" y="27"/>
                    </a:lnTo>
                    <a:lnTo>
                      <a:pt x="118" y="31"/>
                    </a:lnTo>
                    <a:lnTo>
                      <a:pt x="117" y="41"/>
                    </a:lnTo>
                    <a:lnTo>
                      <a:pt x="119" y="44"/>
                    </a:lnTo>
                    <a:lnTo>
                      <a:pt x="117" y="52"/>
                    </a:lnTo>
                    <a:lnTo>
                      <a:pt x="117" y="60"/>
                    </a:lnTo>
                    <a:lnTo>
                      <a:pt x="113" y="67"/>
                    </a:lnTo>
                    <a:lnTo>
                      <a:pt x="110" y="77"/>
                    </a:lnTo>
                    <a:lnTo>
                      <a:pt x="110" y="83"/>
                    </a:lnTo>
                    <a:lnTo>
                      <a:pt x="117" y="91"/>
                    </a:lnTo>
                    <a:lnTo>
                      <a:pt x="119" y="100"/>
                    </a:lnTo>
                    <a:lnTo>
                      <a:pt x="116" y="104"/>
                    </a:lnTo>
                    <a:lnTo>
                      <a:pt x="116" y="110"/>
                    </a:lnTo>
                    <a:lnTo>
                      <a:pt x="112" y="114"/>
                    </a:lnTo>
                    <a:lnTo>
                      <a:pt x="110" y="119"/>
                    </a:lnTo>
                    <a:lnTo>
                      <a:pt x="111" y="124"/>
                    </a:lnTo>
                    <a:lnTo>
                      <a:pt x="113" y="130"/>
                    </a:lnTo>
                    <a:lnTo>
                      <a:pt x="112" y="136"/>
                    </a:lnTo>
                    <a:lnTo>
                      <a:pt x="112" y="144"/>
                    </a:lnTo>
                    <a:lnTo>
                      <a:pt x="108" y="156"/>
                    </a:lnTo>
                    <a:lnTo>
                      <a:pt x="100" y="155"/>
                    </a:lnTo>
                    <a:lnTo>
                      <a:pt x="91" y="155"/>
                    </a:lnTo>
                    <a:lnTo>
                      <a:pt x="76" y="154"/>
                    </a:lnTo>
                    <a:lnTo>
                      <a:pt x="72" y="154"/>
                    </a:lnTo>
                    <a:lnTo>
                      <a:pt x="69" y="154"/>
                    </a:lnTo>
                    <a:lnTo>
                      <a:pt x="69" y="146"/>
                    </a:lnTo>
                    <a:lnTo>
                      <a:pt x="61" y="147"/>
                    </a:lnTo>
                    <a:lnTo>
                      <a:pt x="63" y="144"/>
                    </a:lnTo>
                    <a:lnTo>
                      <a:pt x="68" y="140"/>
                    </a:lnTo>
                    <a:lnTo>
                      <a:pt x="72" y="135"/>
                    </a:lnTo>
                    <a:lnTo>
                      <a:pt x="74" y="132"/>
                    </a:lnTo>
                    <a:lnTo>
                      <a:pt x="79" y="126"/>
                    </a:lnTo>
                    <a:lnTo>
                      <a:pt x="82" y="124"/>
                    </a:lnTo>
                    <a:lnTo>
                      <a:pt x="86" y="119"/>
                    </a:lnTo>
                    <a:lnTo>
                      <a:pt x="83" y="106"/>
                    </a:lnTo>
                    <a:lnTo>
                      <a:pt x="80" y="96"/>
                    </a:lnTo>
                    <a:lnTo>
                      <a:pt x="80" y="89"/>
                    </a:lnTo>
                    <a:lnTo>
                      <a:pt x="80" y="81"/>
                    </a:lnTo>
                    <a:lnTo>
                      <a:pt x="81" y="72"/>
                    </a:lnTo>
                    <a:lnTo>
                      <a:pt x="83" y="68"/>
                    </a:lnTo>
                    <a:lnTo>
                      <a:pt x="85" y="60"/>
                    </a:lnTo>
                    <a:lnTo>
                      <a:pt x="85" y="57"/>
                    </a:lnTo>
                    <a:lnTo>
                      <a:pt x="89" y="48"/>
                    </a:lnTo>
                    <a:lnTo>
                      <a:pt x="94" y="38"/>
                    </a:lnTo>
                    <a:lnTo>
                      <a:pt x="98" y="33"/>
                    </a:lnTo>
                    <a:lnTo>
                      <a:pt x="107" y="30"/>
                    </a:lnTo>
                    <a:lnTo>
                      <a:pt x="117" y="23"/>
                    </a:lnTo>
                    <a:lnTo>
                      <a:pt x="119" y="21"/>
                    </a:lnTo>
                    <a:lnTo>
                      <a:pt x="125" y="16"/>
                    </a:lnTo>
                    <a:lnTo>
                      <a:pt x="132" y="11"/>
                    </a:lnTo>
                    <a:lnTo>
                      <a:pt x="146" y="22"/>
                    </a:lnTo>
                    <a:close/>
                    <a:moveTo>
                      <a:pt x="84" y="257"/>
                    </a:moveTo>
                    <a:lnTo>
                      <a:pt x="96" y="308"/>
                    </a:lnTo>
                    <a:lnTo>
                      <a:pt x="100" y="329"/>
                    </a:lnTo>
                    <a:lnTo>
                      <a:pt x="109" y="356"/>
                    </a:lnTo>
                    <a:lnTo>
                      <a:pt x="109" y="357"/>
                    </a:lnTo>
                    <a:lnTo>
                      <a:pt x="107" y="362"/>
                    </a:lnTo>
                    <a:lnTo>
                      <a:pt x="102" y="361"/>
                    </a:lnTo>
                    <a:lnTo>
                      <a:pt x="98" y="362"/>
                    </a:lnTo>
                    <a:lnTo>
                      <a:pt x="98" y="354"/>
                    </a:lnTo>
                    <a:lnTo>
                      <a:pt x="89" y="342"/>
                    </a:lnTo>
                    <a:lnTo>
                      <a:pt x="86" y="337"/>
                    </a:lnTo>
                    <a:lnTo>
                      <a:pt x="84" y="328"/>
                    </a:lnTo>
                    <a:lnTo>
                      <a:pt x="81" y="320"/>
                    </a:lnTo>
                    <a:lnTo>
                      <a:pt x="74" y="31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59" y="298"/>
                    </a:lnTo>
                    <a:lnTo>
                      <a:pt x="57" y="291"/>
                    </a:lnTo>
                    <a:lnTo>
                      <a:pt x="52" y="287"/>
                    </a:lnTo>
                    <a:lnTo>
                      <a:pt x="47" y="287"/>
                    </a:lnTo>
                    <a:lnTo>
                      <a:pt x="41" y="285"/>
                    </a:lnTo>
                    <a:lnTo>
                      <a:pt x="34" y="288"/>
                    </a:lnTo>
                    <a:lnTo>
                      <a:pt x="29" y="291"/>
                    </a:lnTo>
                    <a:lnTo>
                      <a:pt x="18" y="291"/>
                    </a:lnTo>
                    <a:lnTo>
                      <a:pt x="19" y="285"/>
                    </a:lnTo>
                    <a:lnTo>
                      <a:pt x="19" y="269"/>
                    </a:lnTo>
                    <a:lnTo>
                      <a:pt x="21" y="261"/>
                    </a:lnTo>
                    <a:lnTo>
                      <a:pt x="25" y="262"/>
                    </a:lnTo>
                    <a:lnTo>
                      <a:pt x="35" y="262"/>
                    </a:lnTo>
                    <a:lnTo>
                      <a:pt x="37" y="259"/>
                    </a:lnTo>
                    <a:lnTo>
                      <a:pt x="41" y="257"/>
                    </a:lnTo>
                    <a:lnTo>
                      <a:pt x="50" y="253"/>
                    </a:lnTo>
                    <a:lnTo>
                      <a:pt x="54" y="250"/>
                    </a:lnTo>
                    <a:lnTo>
                      <a:pt x="59" y="251"/>
                    </a:lnTo>
                    <a:lnTo>
                      <a:pt x="64" y="253"/>
                    </a:lnTo>
                    <a:lnTo>
                      <a:pt x="71" y="257"/>
                    </a:lnTo>
                    <a:lnTo>
                      <a:pt x="76" y="258"/>
                    </a:lnTo>
                    <a:lnTo>
                      <a:pt x="84" y="257"/>
                    </a:lnTo>
                    <a:close/>
                    <a:moveTo>
                      <a:pt x="202" y="142"/>
                    </a:moveTo>
                    <a:lnTo>
                      <a:pt x="202" y="143"/>
                    </a:lnTo>
                    <a:lnTo>
                      <a:pt x="203" y="144"/>
                    </a:lnTo>
                    <a:lnTo>
                      <a:pt x="190" y="175"/>
                    </a:lnTo>
                    <a:lnTo>
                      <a:pt x="165" y="198"/>
                    </a:lnTo>
                    <a:lnTo>
                      <a:pt x="161" y="186"/>
                    </a:lnTo>
                    <a:lnTo>
                      <a:pt x="156" y="177"/>
                    </a:lnTo>
                    <a:lnTo>
                      <a:pt x="156" y="166"/>
                    </a:lnTo>
                    <a:lnTo>
                      <a:pt x="153" y="162"/>
                    </a:lnTo>
                    <a:lnTo>
                      <a:pt x="155" y="162"/>
                    </a:lnTo>
                    <a:lnTo>
                      <a:pt x="155" y="155"/>
                    </a:lnTo>
                    <a:lnTo>
                      <a:pt x="145" y="139"/>
                    </a:lnTo>
                    <a:lnTo>
                      <a:pt x="144" y="122"/>
                    </a:lnTo>
                    <a:lnTo>
                      <a:pt x="162" y="130"/>
                    </a:lnTo>
                    <a:lnTo>
                      <a:pt x="180" y="138"/>
                    </a:lnTo>
                    <a:lnTo>
                      <a:pt x="185" y="138"/>
                    </a:lnTo>
                    <a:lnTo>
                      <a:pt x="194" y="141"/>
                    </a:lnTo>
                    <a:lnTo>
                      <a:pt x="202" y="142"/>
                    </a:lnTo>
                    <a:close/>
                    <a:moveTo>
                      <a:pt x="34" y="0"/>
                    </a:moveTo>
                    <a:lnTo>
                      <a:pt x="36" y="2"/>
                    </a:lnTo>
                    <a:lnTo>
                      <a:pt x="39" y="7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40" y="14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2" y="26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27"/>
                    </a:lnTo>
                    <a:lnTo>
                      <a:pt x="22" y="20"/>
                    </a:lnTo>
                    <a:lnTo>
                      <a:pt x="19" y="16"/>
                    </a:lnTo>
                    <a:lnTo>
                      <a:pt x="15" y="15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2" name="Freeform 131"/>
              <p:cNvSpPr>
                <a:spLocks noEditPoints="1"/>
              </p:cNvSpPr>
              <p:nvPr/>
            </p:nvSpPr>
            <p:spPr bwMode="auto">
              <a:xfrm>
                <a:off x="3176" y="2166"/>
                <a:ext cx="400" cy="334"/>
              </a:xfrm>
              <a:custGeom>
                <a:avLst/>
                <a:gdLst>
                  <a:gd name="T0" fmla="*/ 218 w 400"/>
                  <a:gd name="T1" fmla="*/ 314 h 334"/>
                  <a:gd name="T2" fmla="*/ 207 w 400"/>
                  <a:gd name="T3" fmla="*/ 325 h 334"/>
                  <a:gd name="T4" fmla="*/ 195 w 400"/>
                  <a:gd name="T5" fmla="*/ 298 h 334"/>
                  <a:gd name="T6" fmla="*/ 182 w 400"/>
                  <a:gd name="T7" fmla="*/ 292 h 334"/>
                  <a:gd name="T8" fmla="*/ 185 w 400"/>
                  <a:gd name="T9" fmla="*/ 278 h 334"/>
                  <a:gd name="T10" fmla="*/ 194 w 400"/>
                  <a:gd name="T11" fmla="*/ 258 h 334"/>
                  <a:gd name="T12" fmla="*/ 209 w 400"/>
                  <a:gd name="T13" fmla="*/ 257 h 334"/>
                  <a:gd name="T14" fmla="*/ 212 w 400"/>
                  <a:gd name="T15" fmla="*/ 279 h 334"/>
                  <a:gd name="T16" fmla="*/ 219 w 400"/>
                  <a:gd name="T17" fmla="*/ 299 h 334"/>
                  <a:gd name="T18" fmla="*/ 154 w 400"/>
                  <a:gd name="T19" fmla="*/ 3 h 334"/>
                  <a:gd name="T20" fmla="*/ 161 w 400"/>
                  <a:gd name="T21" fmla="*/ 11 h 334"/>
                  <a:gd name="T22" fmla="*/ 193 w 400"/>
                  <a:gd name="T23" fmla="*/ 13 h 334"/>
                  <a:gd name="T24" fmla="*/ 238 w 400"/>
                  <a:gd name="T25" fmla="*/ 19 h 334"/>
                  <a:gd name="T26" fmla="*/ 246 w 400"/>
                  <a:gd name="T27" fmla="*/ 43 h 334"/>
                  <a:gd name="T28" fmla="*/ 248 w 400"/>
                  <a:gd name="T29" fmla="*/ 57 h 334"/>
                  <a:gd name="T30" fmla="*/ 244 w 400"/>
                  <a:gd name="T31" fmla="*/ 68 h 334"/>
                  <a:gd name="T32" fmla="*/ 257 w 400"/>
                  <a:gd name="T33" fmla="*/ 78 h 334"/>
                  <a:gd name="T34" fmla="*/ 271 w 400"/>
                  <a:gd name="T35" fmla="*/ 79 h 334"/>
                  <a:gd name="T36" fmla="*/ 297 w 400"/>
                  <a:gd name="T37" fmla="*/ 74 h 334"/>
                  <a:gd name="T38" fmla="*/ 294 w 400"/>
                  <a:gd name="T39" fmla="*/ 99 h 334"/>
                  <a:gd name="T40" fmla="*/ 305 w 400"/>
                  <a:gd name="T41" fmla="*/ 123 h 334"/>
                  <a:gd name="T42" fmla="*/ 351 w 400"/>
                  <a:gd name="T43" fmla="*/ 136 h 334"/>
                  <a:gd name="T44" fmla="*/ 385 w 400"/>
                  <a:gd name="T45" fmla="*/ 200 h 334"/>
                  <a:gd name="T46" fmla="*/ 382 w 400"/>
                  <a:gd name="T47" fmla="*/ 217 h 334"/>
                  <a:gd name="T48" fmla="*/ 361 w 400"/>
                  <a:gd name="T49" fmla="*/ 229 h 334"/>
                  <a:gd name="T50" fmla="*/ 307 w 400"/>
                  <a:gd name="T51" fmla="*/ 209 h 334"/>
                  <a:gd name="T52" fmla="*/ 283 w 400"/>
                  <a:gd name="T53" fmla="*/ 173 h 334"/>
                  <a:gd name="T54" fmla="*/ 254 w 400"/>
                  <a:gd name="T55" fmla="*/ 173 h 334"/>
                  <a:gd name="T56" fmla="*/ 221 w 400"/>
                  <a:gd name="T57" fmla="*/ 139 h 334"/>
                  <a:gd name="T58" fmla="*/ 193 w 400"/>
                  <a:gd name="T59" fmla="*/ 123 h 334"/>
                  <a:gd name="T60" fmla="*/ 169 w 400"/>
                  <a:gd name="T61" fmla="*/ 114 h 334"/>
                  <a:gd name="T62" fmla="*/ 149 w 400"/>
                  <a:gd name="T63" fmla="*/ 110 h 334"/>
                  <a:gd name="T64" fmla="*/ 135 w 400"/>
                  <a:gd name="T65" fmla="*/ 110 h 334"/>
                  <a:gd name="T66" fmla="*/ 120 w 400"/>
                  <a:gd name="T67" fmla="*/ 119 h 334"/>
                  <a:gd name="T68" fmla="*/ 99 w 400"/>
                  <a:gd name="T69" fmla="*/ 117 h 334"/>
                  <a:gd name="T70" fmla="*/ 84 w 400"/>
                  <a:gd name="T71" fmla="*/ 97 h 334"/>
                  <a:gd name="T72" fmla="*/ 70 w 400"/>
                  <a:gd name="T73" fmla="*/ 85 h 334"/>
                  <a:gd name="T74" fmla="*/ 41 w 400"/>
                  <a:gd name="T75" fmla="*/ 56 h 334"/>
                  <a:gd name="T76" fmla="*/ 19 w 400"/>
                  <a:gd name="T77" fmla="*/ 22 h 334"/>
                  <a:gd name="T78" fmla="*/ 0 w 400"/>
                  <a:gd name="T79" fmla="*/ 8 h 334"/>
                  <a:gd name="T80" fmla="*/ 29 w 400"/>
                  <a:gd name="T81" fmla="*/ 1 h 334"/>
                  <a:gd name="T82" fmla="*/ 121 w 400"/>
                  <a:gd name="T83" fmla="*/ 0 h 334"/>
                  <a:gd name="T84" fmla="*/ 130 w 400"/>
                  <a:gd name="T85" fmla="*/ 6 h 334"/>
                  <a:gd name="T86" fmla="*/ 144 w 400"/>
                  <a:gd name="T87" fmla="*/ 5 h 3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34"/>
                  <a:gd name="T134" fmla="*/ 400 w 400"/>
                  <a:gd name="T135" fmla="*/ 334 h 3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34">
                    <a:moveTo>
                      <a:pt x="221" y="299"/>
                    </a:moveTo>
                    <a:lnTo>
                      <a:pt x="220" y="304"/>
                    </a:lnTo>
                    <a:lnTo>
                      <a:pt x="218" y="314"/>
                    </a:lnTo>
                    <a:lnTo>
                      <a:pt x="221" y="332"/>
                    </a:lnTo>
                    <a:lnTo>
                      <a:pt x="211" y="334"/>
                    </a:lnTo>
                    <a:lnTo>
                      <a:pt x="207" y="325"/>
                    </a:lnTo>
                    <a:lnTo>
                      <a:pt x="207" y="309"/>
                    </a:lnTo>
                    <a:lnTo>
                      <a:pt x="202" y="302"/>
                    </a:lnTo>
                    <a:lnTo>
                      <a:pt x="195" y="298"/>
                    </a:lnTo>
                    <a:lnTo>
                      <a:pt x="189" y="298"/>
                    </a:lnTo>
                    <a:lnTo>
                      <a:pt x="185" y="295"/>
                    </a:lnTo>
                    <a:lnTo>
                      <a:pt x="182" y="292"/>
                    </a:lnTo>
                    <a:lnTo>
                      <a:pt x="181" y="281"/>
                    </a:lnTo>
                    <a:lnTo>
                      <a:pt x="185" y="278"/>
                    </a:lnTo>
                    <a:lnTo>
                      <a:pt x="194" y="277"/>
                    </a:lnTo>
                    <a:lnTo>
                      <a:pt x="194" y="270"/>
                    </a:lnTo>
                    <a:lnTo>
                      <a:pt x="194" y="258"/>
                    </a:lnTo>
                    <a:lnTo>
                      <a:pt x="194" y="236"/>
                    </a:lnTo>
                    <a:lnTo>
                      <a:pt x="209" y="242"/>
                    </a:lnTo>
                    <a:lnTo>
                      <a:pt x="209" y="257"/>
                    </a:lnTo>
                    <a:lnTo>
                      <a:pt x="205" y="273"/>
                    </a:lnTo>
                    <a:lnTo>
                      <a:pt x="210" y="277"/>
                    </a:lnTo>
                    <a:lnTo>
                      <a:pt x="212" y="279"/>
                    </a:lnTo>
                    <a:lnTo>
                      <a:pt x="217" y="285"/>
                    </a:lnTo>
                    <a:lnTo>
                      <a:pt x="217" y="297"/>
                    </a:lnTo>
                    <a:lnTo>
                      <a:pt x="219" y="299"/>
                    </a:lnTo>
                    <a:lnTo>
                      <a:pt x="221" y="299"/>
                    </a:lnTo>
                    <a:close/>
                    <a:moveTo>
                      <a:pt x="146" y="4"/>
                    </a:moveTo>
                    <a:lnTo>
                      <a:pt x="154" y="3"/>
                    </a:lnTo>
                    <a:lnTo>
                      <a:pt x="154" y="11"/>
                    </a:lnTo>
                    <a:lnTo>
                      <a:pt x="157" y="11"/>
                    </a:lnTo>
                    <a:lnTo>
                      <a:pt x="161" y="11"/>
                    </a:lnTo>
                    <a:lnTo>
                      <a:pt x="176" y="12"/>
                    </a:lnTo>
                    <a:lnTo>
                      <a:pt x="185" y="12"/>
                    </a:lnTo>
                    <a:lnTo>
                      <a:pt x="193" y="13"/>
                    </a:lnTo>
                    <a:lnTo>
                      <a:pt x="206" y="15"/>
                    </a:lnTo>
                    <a:lnTo>
                      <a:pt x="228" y="18"/>
                    </a:lnTo>
                    <a:lnTo>
                      <a:pt x="238" y="19"/>
                    </a:lnTo>
                    <a:lnTo>
                      <a:pt x="241" y="23"/>
                    </a:lnTo>
                    <a:lnTo>
                      <a:pt x="241" y="34"/>
                    </a:lnTo>
                    <a:lnTo>
                      <a:pt x="246" y="43"/>
                    </a:lnTo>
                    <a:lnTo>
                      <a:pt x="250" y="55"/>
                    </a:lnTo>
                    <a:lnTo>
                      <a:pt x="249" y="56"/>
                    </a:lnTo>
                    <a:lnTo>
                      <a:pt x="248" y="57"/>
                    </a:lnTo>
                    <a:lnTo>
                      <a:pt x="233" y="57"/>
                    </a:lnTo>
                    <a:lnTo>
                      <a:pt x="238" y="68"/>
                    </a:lnTo>
                    <a:lnTo>
                      <a:pt x="244" y="68"/>
                    </a:lnTo>
                    <a:lnTo>
                      <a:pt x="249" y="71"/>
                    </a:lnTo>
                    <a:lnTo>
                      <a:pt x="254" y="75"/>
                    </a:lnTo>
                    <a:lnTo>
                      <a:pt x="257" y="78"/>
                    </a:lnTo>
                    <a:lnTo>
                      <a:pt x="260" y="82"/>
                    </a:lnTo>
                    <a:lnTo>
                      <a:pt x="265" y="83"/>
                    </a:lnTo>
                    <a:lnTo>
                      <a:pt x="271" y="79"/>
                    </a:lnTo>
                    <a:lnTo>
                      <a:pt x="273" y="78"/>
                    </a:lnTo>
                    <a:lnTo>
                      <a:pt x="284" y="75"/>
                    </a:lnTo>
                    <a:lnTo>
                      <a:pt x="297" y="74"/>
                    </a:lnTo>
                    <a:lnTo>
                      <a:pt x="299" y="73"/>
                    </a:lnTo>
                    <a:lnTo>
                      <a:pt x="295" y="92"/>
                    </a:lnTo>
                    <a:lnTo>
                      <a:pt x="294" y="99"/>
                    </a:lnTo>
                    <a:lnTo>
                      <a:pt x="300" y="102"/>
                    </a:lnTo>
                    <a:lnTo>
                      <a:pt x="304" y="102"/>
                    </a:lnTo>
                    <a:lnTo>
                      <a:pt x="305" y="123"/>
                    </a:lnTo>
                    <a:lnTo>
                      <a:pt x="341" y="122"/>
                    </a:lnTo>
                    <a:lnTo>
                      <a:pt x="348" y="132"/>
                    </a:lnTo>
                    <a:lnTo>
                      <a:pt x="351" y="136"/>
                    </a:lnTo>
                    <a:lnTo>
                      <a:pt x="353" y="136"/>
                    </a:lnTo>
                    <a:lnTo>
                      <a:pt x="356" y="141"/>
                    </a:lnTo>
                    <a:lnTo>
                      <a:pt x="385" y="200"/>
                    </a:lnTo>
                    <a:lnTo>
                      <a:pt x="400" y="211"/>
                    </a:lnTo>
                    <a:lnTo>
                      <a:pt x="390" y="214"/>
                    </a:lnTo>
                    <a:lnTo>
                      <a:pt x="382" y="217"/>
                    </a:lnTo>
                    <a:lnTo>
                      <a:pt x="380" y="218"/>
                    </a:lnTo>
                    <a:lnTo>
                      <a:pt x="373" y="223"/>
                    </a:lnTo>
                    <a:lnTo>
                      <a:pt x="361" y="229"/>
                    </a:lnTo>
                    <a:lnTo>
                      <a:pt x="344" y="234"/>
                    </a:lnTo>
                    <a:lnTo>
                      <a:pt x="322" y="226"/>
                    </a:lnTo>
                    <a:lnTo>
                      <a:pt x="307" y="209"/>
                    </a:lnTo>
                    <a:lnTo>
                      <a:pt x="305" y="208"/>
                    </a:lnTo>
                    <a:lnTo>
                      <a:pt x="292" y="193"/>
                    </a:lnTo>
                    <a:lnTo>
                      <a:pt x="283" y="173"/>
                    </a:lnTo>
                    <a:lnTo>
                      <a:pt x="277" y="173"/>
                    </a:lnTo>
                    <a:lnTo>
                      <a:pt x="265" y="173"/>
                    </a:lnTo>
                    <a:lnTo>
                      <a:pt x="254" y="173"/>
                    </a:lnTo>
                    <a:lnTo>
                      <a:pt x="241" y="169"/>
                    </a:lnTo>
                    <a:lnTo>
                      <a:pt x="230" y="156"/>
                    </a:lnTo>
                    <a:lnTo>
                      <a:pt x="221" y="139"/>
                    </a:lnTo>
                    <a:lnTo>
                      <a:pt x="209" y="142"/>
                    </a:lnTo>
                    <a:lnTo>
                      <a:pt x="197" y="126"/>
                    </a:lnTo>
                    <a:lnTo>
                      <a:pt x="193" y="123"/>
                    </a:lnTo>
                    <a:lnTo>
                      <a:pt x="179" y="115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1" y="115"/>
                    </a:lnTo>
                    <a:lnTo>
                      <a:pt x="156" y="114"/>
                    </a:lnTo>
                    <a:lnTo>
                      <a:pt x="149" y="110"/>
                    </a:lnTo>
                    <a:lnTo>
                      <a:pt x="144" y="108"/>
                    </a:lnTo>
                    <a:lnTo>
                      <a:pt x="139" y="107"/>
                    </a:lnTo>
                    <a:lnTo>
                      <a:pt x="135" y="110"/>
                    </a:lnTo>
                    <a:lnTo>
                      <a:pt x="126" y="114"/>
                    </a:lnTo>
                    <a:lnTo>
                      <a:pt x="122" y="116"/>
                    </a:lnTo>
                    <a:lnTo>
                      <a:pt x="120" y="119"/>
                    </a:lnTo>
                    <a:lnTo>
                      <a:pt x="110" y="119"/>
                    </a:lnTo>
                    <a:lnTo>
                      <a:pt x="106" y="118"/>
                    </a:lnTo>
                    <a:lnTo>
                      <a:pt x="99" y="117"/>
                    </a:lnTo>
                    <a:lnTo>
                      <a:pt x="96" y="107"/>
                    </a:lnTo>
                    <a:lnTo>
                      <a:pt x="92" y="105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79" y="92"/>
                    </a:lnTo>
                    <a:lnTo>
                      <a:pt x="70" y="85"/>
                    </a:lnTo>
                    <a:lnTo>
                      <a:pt x="61" y="79"/>
                    </a:lnTo>
                    <a:lnTo>
                      <a:pt x="55" y="73"/>
                    </a:lnTo>
                    <a:lnTo>
                      <a:pt x="41" y="56"/>
                    </a:lnTo>
                    <a:lnTo>
                      <a:pt x="34" y="45"/>
                    </a:lnTo>
                    <a:lnTo>
                      <a:pt x="30" y="31"/>
                    </a:lnTo>
                    <a:lnTo>
                      <a:pt x="19" y="22"/>
                    </a:lnTo>
                    <a:lnTo>
                      <a:pt x="12" y="16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23" y="5"/>
                    </a:lnTo>
                    <a:lnTo>
                      <a:pt x="29" y="1"/>
                    </a:lnTo>
                    <a:lnTo>
                      <a:pt x="63" y="8"/>
                    </a:lnTo>
                    <a:lnTo>
                      <a:pt x="75" y="6"/>
                    </a:lnTo>
                    <a:lnTo>
                      <a:pt x="121" y="0"/>
                    </a:lnTo>
                    <a:lnTo>
                      <a:pt x="122" y="1"/>
                    </a:lnTo>
                    <a:lnTo>
                      <a:pt x="127" y="4"/>
                    </a:lnTo>
                    <a:lnTo>
                      <a:pt x="130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4" y="5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3" name="Freeform 132"/>
              <p:cNvSpPr>
                <a:spLocks/>
              </p:cNvSpPr>
              <p:nvPr/>
            </p:nvSpPr>
            <p:spPr bwMode="auto">
              <a:xfrm>
                <a:off x="2795" y="2125"/>
                <a:ext cx="464" cy="387"/>
              </a:xfrm>
              <a:custGeom>
                <a:avLst/>
                <a:gdLst>
                  <a:gd name="T0" fmla="*/ 404 w 464"/>
                  <a:gd name="T1" fmla="*/ 46 h 387"/>
                  <a:gd name="T2" fmla="*/ 381 w 464"/>
                  <a:gd name="T3" fmla="*/ 49 h 387"/>
                  <a:gd name="T4" fmla="*/ 393 w 464"/>
                  <a:gd name="T5" fmla="*/ 57 h 387"/>
                  <a:gd name="T6" fmla="*/ 411 w 464"/>
                  <a:gd name="T7" fmla="*/ 72 h 387"/>
                  <a:gd name="T8" fmla="*/ 422 w 464"/>
                  <a:gd name="T9" fmla="*/ 97 h 387"/>
                  <a:gd name="T10" fmla="*/ 442 w 464"/>
                  <a:gd name="T11" fmla="*/ 120 h 387"/>
                  <a:gd name="T12" fmla="*/ 460 w 464"/>
                  <a:gd name="T13" fmla="*/ 133 h 387"/>
                  <a:gd name="T14" fmla="*/ 464 w 464"/>
                  <a:gd name="T15" fmla="*/ 138 h 387"/>
                  <a:gd name="T16" fmla="*/ 451 w 464"/>
                  <a:gd name="T17" fmla="*/ 144 h 387"/>
                  <a:gd name="T18" fmla="*/ 448 w 464"/>
                  <a:gd name="T19" fmla="*/ 149 h 387"/>
                  <a:gd name="T20" fmla="*/ 444 w 464"/>
                  <a:gd name="T21" fmla="*/ 156 h 387"/>
                  <a:gd name="T22" fmla="*/ 442 w 464"/>
                  <a:gd name="T23" fmla="*/ 170 h 387"/>
                  <a:gd name="T24" fmla="*/ 442 w 464"/>
                  <a:gd name="T25" fmla="*/ 186 h 387"/>
                  <a:gd name="T26" fmla="*/ 447 w 464"/>
                  <a:gd name="T27" fmla="*/ 204 h 387"/>
                  <a:gd name="T28" fmla="*/ 441 w 464"/>
                  <a:gd name="T29" fmla="*/ 217 h 387"/>
                  <a:gd name="T30" fmla="*/ 437 w 464"/>
                  <a:gd name="T31" fmla="*/ 230 h 387"/>
                  <a:gd name="T32" fmla="*/ 440 w 464"/>
                  <a:gd name="T33" fmla="*/ 248 h 387"/>
                  <a:gd name="T34" fmla="*/ 446 w 464"/>
                  <a:gd name="T35" fmla="*/ 268 h 387"/>
                  <a:gd name="T36" fmla="*/ 438 w 464"/>
                  <a:gd name="T37" fmla="*/ 266 h 387"/>
                  <a:gd name="T38" fmla="*/ 412 w 464"/>
                  <a:gd name="T39" fmla="*/ 272 h 387"/>
                  <a:gd name="T40" fmla="*/ 421 w 464"/>
                  <a:gd name="T41" fmla="*/ 301 h 387"/>
                  <a:gd name="T42" fmla="*/ 419 w 464"/>
                  <a:gd name="T43" fmla="*/ 317 h 387"/>
                  <a:gd name="T44" fmla="*/ 414 w 464"/>
                  <a:gd name="T45" fmla="*/ 320 h 387"/>
                  <a:gd name="T46" fmla="*/ 396 w 464"/>
                  <a:gd name="T47" fmla="*/ 304 h 387"/>
                  <a:gd name="T48" fmla="*/ 380 w 464"/>
                  <a:gd name="T49" fmla="*/ 292 h 387"/>
                  <a:gd name="T50" fmla="*/ 366 w 464"/>
                  <a:gd name="T51" fmla="*/ 283 h 387"/>
                  <a:gd name="T52" fmla="*/ 356 w 464"/>
                  <a:gd name="T53" fmla="*/ 306 h 387"/>
                  <a:gd name="T54" fmla="*/ 325 w 464"/>
                  <a:gd name="T55" fmla="*/ 321 h 387"/>
                  <a:gd name="T56" fmla="*/ 296 w 464"/>
                  <a:gd name="T57" fmla="*/ 347 h 387"/>
                  <a:gd name="T58" fmla="*/ 277 w 464"/>
                  <a:gd name="T59" fmla="*/ 360 h 387"/>
                  <a:gd name="T60" fmla="*/ 249 w 464"/>
                  <a:gd name="T61" fmla="*/ 369 h 387"/>
                  <a:gd name="T62" fmla="*/ 222 w 464"/>
                  <a:gd name="T63" fmla="*/ 387 h 387"/>
                  <a:gd name="T64" fmla="*/ 182 w 464"/>
                  <a:gd name="T65" fmla="*/ 374 h 387"/>
                  <a:gd name="T66" fmla="*/ 138 w 464"/>
                  <a:gd name="T67" fmla="*/ 357 h 387"/>
                  <a:gd name="T68" fmla="*/ 93 w 464"/>
                  <a:gd name="T69" fmla="*/ 313 h 387"/>
                  <a:gd name="T70" fmla="*/ 88 w 464"/>
                  <a:gd name="T71" fmla="*/ 311 h 387"/>
                  <a:gd name="T72" fmla="*/ 44 w 464"/>
                  <a:gd name="T73" fmla="*/ 285 h 387"/>
                  <a:gd name="T74" fmla="*/ 49 w 464"/>
                  <a:gd name="T75" fmla="*/ 195 h 387"/>
                  <a:gd name="T76" fmla="*/ 0 w 464"/>
                  <a:gd name="T77" fmla="*/ 161 h 387"/>
                  <a:gd name="T78" fmla="*/ 97 w 464"/>
                  <a:gd name="T79" fmla="*/ 123 h 387"/>
                  <a:gd name="T80" fmla="*/ 172 w 464"/>
                  <a:gd name="T81" fmla="*/ 97 h 387"/>
                  <a:gd name="T82" fmla="*/ 291 w 464"/>
                  <a:gd name="T83" fmla="*/ 77 h 387"/>
                  <a:gd name="T84" fmla="*/ 288 w 464"/>
                  <a:gd name="T85" fmla="*/ 8 h 387"/>
                  <a:gd name="T86" fmla="*/ 318 w 464"/>
                  <a:gd name="T87" fmla="*/ 0 h 387"/>
                  <a:gd name="T88" fmla="*/ 410 w 464"/>
                  <a:gd name="T89" fmla="*/ 42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4"/>
                  <a:gd name="T136" fmla="*/ 0 h 387"/>
                  <a:gd name="T137" fmla="*/ 464 w 464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4" h="387">
                    <a:moveTo>
                      <a:pt x="410" y="42"/>
                    </a:moveTo>
                    <a:lnTo>
                      <a:pt x="404" y="46"/>
                    </a:lnTo>
                    <a:lnTo>
                      <a:pt x="385" y="49"/>
                    </a:lnTo>
                    <a:lnTo>
                      <a:pt x="381" y="49"/>
                    </a:lnTo>
                    <a:lnTo>
                      <a:pt x="382" y="51"/>
                    </a:lnTo>
                    <a:lnTo>
                      <a:pt x="393" y="57"/>
                    </a:lnTo>
                    <a:lnTo>
                      <a:pt x="400" y="63"/>
                    </a:lnTo>
                    <a:lnTo>
                      <a:pt x="411" y="72"/>
                    </a:lnTo>
                    <a:lnTo>
                      <a:pt x="415" y="86"/>
                    </a:lnTo>
                    <a:lnTo>
                      <a:pt x="422" y="97"/>
                    </a:lnTo>
                    <a:lnTo>
                      <a:pt x="436" y="114"/>
                    </a:lnTo>
                    <a:lnTo>
                      <a:pt x="442" y="120"/>
                    </a:lnTo>
                    <a:lnTo>
                      <a:pt x="451" y="126"/>
                    </a:lnTo>
                    <a:lnTo>
                      <a:pt x="460" y="133"/>
                    </a:lnTo>
                    <a:lnTo>
                      <a:pt x="464" y="138"/>
                    </a:lnTo>
                    <a:lnTo>
                      <a:pt x="457" y="144"/>
                    </a:lnTo>
                    <a:lnTo>
                      <a:pt x="451" y="144"/>
                    </a:lnTo>
                    <a:lnTo>
                      <a:pt x="449" y="147"/>
                    </a:lnTo>
                    <a:lnTo>
                      <a:pt x="448" y="149"/>
                    </a:lnTo>
                    <a:lnTo>
                      <a:pt x="447" y="151"/>
                    </a:lnTo>
                    <a:lnTo>
                      <a:pt x="444" y="156"/>
                    </a:lnTo>
                    <a:lnTo>
                      <a:pt x="442" y="165"/>
                    </a:lnTo>
                    <a:lnTo>
                      <a:pt x="442" y="170"/>
                    </a:lnTo>
                    <a:lnTo>
                      <a:pt x="443" y="181"/>
                    </a:lnTo>
                    <a:lnTo>
                      <a:pt x="442" y="186"/>
                    </a:lnTo>
                    <a:lnTo>
                      <a:pt x="439" y="195"/>
                    </a:lnTo>
                    <a:lnTo>
                      <a:pt x="447" y="204"/>
                    </a:lnTo>
                    <a:lnTo>
                      <a:pt x="442" y="211"/>
                    </a:lnTo>
                    <a:lnTo>
                      <a:pt x="441" y="217"/>
                    </a:lnTo>
                    <a:lnTo>
                      <a:pt x="441" y="225"/>
                    </a:lnTo>
                    <a:lnTo>
                      <a:pt x="437" y="230"/>
                    </a:lnTo>
                    <a:lnTo>
                      <a:pt x="440" y="240"/>
                    </a:lnTo>
                    <a:lnTo>
                      <a:pt x="440" y="248"/>
                    </a:lnTo>
                    <a:lnTo>
                      <a:pt x="441" y="265"/>
                    </a:lnTo>
                    <a:lnTo>
                      <a:pt x="446" y="268"/>
                    </a:lnTo>
                    <a:lnTo>
                      <a:pt x="447" y="269"/>
                    </a:lnTo>
                    <a:lnTo>
                      <a:pt x="438" y="266"/>
                    </a:lnTo>
                    <a:lnTo>
                      <a:pt x="422" y="266"/>
                    </a:lnTo>
                    <a:lnTo>
                      <a:pt x="412" y="272"/>
                    </a:lnTo>
                    <a:lnTo>
                      <a:pt x="418" y="282"/>
                    </a:lnTo>
                    <a:lnTo>
                      <a:pt x="421" y="301"/>
                    </a:lnTo>
                    <a:lnTo>
                      <a:pt x="420" y="313"/>
                    </a:lnTo>
                    <a:lnTo>
                      <a:pt x="419" y="317"/>
                    </a:lnTo>
                    <a:lnTo>
                      <a:pt x="418" y="318"/>
                    </a:lnTo>
                    <a:lnTo>
                      <a:pt x="414" y="320"/>
                    </a:lnTo>
                    <a:lnTo>
                      <a:pt x="406" y="315"/>
                    </a:lnTo>
                    <a:lnTo>
                      <a:pt x="396" y="304"/>
                    </a:lnTo>
                    <a:lnTo>
                      <a:pt x="392" y="296"/>
                    </a:lnTo>
                    <a:lnTo>
                      <a:pt x="380" y="292"/>
                    </a:lnTo>
                    <a:lnTo>
                      <a:pt x="377" y="282"/>
                    </a:lnTo>
                    <a:lnTo>
                      <a:pt x="366" y="283"/>
                    </a:lnTo>
                    <a:lnTo>
                      <a:pt x="357" y="287"/>
                    </a:lnTo>
                    <a:lnTo>
                      <a:pt x="356" y="306"/>
                    </a:lnTo>
                    <a:lnTo>
                      <a:pt x="341" y="312"/>
                    </a:lnTo>
                    <a:lnTo>
                      <a:pt x="325" y="321"/>
                    </a:lnTo>
                    <a:lnTo>
                      <a:pt x="308" y="335"/>
                    </a:lnTo>
                    <a:lnTo>
                      <a:pt x="296" y="347"/>
                    </a:lnTo>
                    <a:lnTo>
                      <a:pt x="281" y="358"/>
                    </a:lnTo>
                    <a:lnTo>
                      <a:pt x="277" y="360"/>
                    </a:lnTo>
                    <a:lnTo>
                      <a:pt x="269" y="364"/>
                    </a:lnTo>
                    <a:lnTo>
                      <a:pt x="249" y="369"/>
                    </a:lnTo>
                    <a:lnTo>
                      <a:pt x="236" y="377"/>
                    </a:lnTo>
                    <a:lnTo>
                      <a:pt x="222" y="387"/>
                    </a:lnTo>
                    <a:lnTo>
                      <a:pt x="208" y="383"/>
                    </a:lnTo>
                    <a:lnTo>
                      <a:pt x="182" y="374"/>
                    </a:lnTo>
                    <a:lnTo>
                      <a:pt x="158" y="369"/>
                    </a:lnTo>
                    <a:lnTo>
                      <a:pt x="138" y="357"/>
                    </a:lnTo>
                    <a:lnTo>
                      <a:pt x="119" y="337"/>
                    </a:lnTo>
                    <a:lnTo>
                      <a:pt x="93" y="313"/>
                    </a:lnTo>
                    <a:lnTo>
                      <a:pt x="88" y="314"/>
                    </a:lnTo>
                    <a:lnTo>
                      <a:pt x="88" y="311"/>
                    </a:lnTo>
                    <a:lnTo>
                      <a:pt x="63" y="298"/>
                    </a:lnTo>
                    <a:lnTo>
                      <a:pt x="44" y="285"/>
                    </a:lnTo>
                    <a:lnTo>
                      <a:pt x="18" y="269"/>
                    </a:lnTo>
                    <a:lnTo>
                      <a:pt x="49" y="195"/>
                    </a:lnTo>
                    <a:lnTo>
                      <a:pt x="0" y="171"/>
                    </a:lnTo>
                    <a:lnTo>
                      <a:pt x="0" y="161"/>
                    </a:lnTo>
                    <a:lnTo>
                      <a:pt x="46" y="151"/>
                    </a:lnTo>
                    <a:lnTo>
                      <a:pt x="97" y="123"/>
                    </a:lnTo>
                    <a:lnTo>
                      <a:pt x="97" y="101"/>
                    </a:lnTo>
                    <a:lnTo>
                      <a:pt x="172" y="97"/>
                    </a:lnTo>
                    <a:lnTo>
                      <a:pt x="230" y="95"/>
                    </a:lnTo>
                    <a:lnTo>
                      <a:pt x="291" y="77"/>
                    </a:lnTo>
                    <a:lnTo>
                      <a:pt x="300" y="45"/>
                    </a:lnTo>
                    <a:lnTo>
                      <a:pt x="288" y="8"/>
                    </a:lnTo>
                    <a:lnTo>
                      <a:pt x="290" y="7"/>
                    </a:lnTo>
                    <a:lnTo>
                      <a:pt x="318" y="0"/>
                    </a:lnTo>
                    <a:lnTo>
                      <a:pt x="389" y="38"/>
                    </a:lnTo>
                    <a:lnTo>
                      <a:pt x="410" y="42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4" name="Freeform 133"/>
              <p:cNvSpPr>
                <a:spLocks/>
              </p:cNvSpPr>
              <p:nvPr/>
            </p:nvSpPr>
            <p:spPr bwMode="auto">
              <a:xfrm>
                <a:off x="3062" y="2391"/>
                <a:ext cx="311" cy="252"/>
              </a:xfrm>
              <a:custGeom>
                <a:avLst/>
                <a:gdLst>
                  <a:gd name="T0" fmla="*/ 185 w 311"/>
                  <a:gd name="T1" fmla="*/ 9 h 252"/>
                  <a:gd name="T2" fmla="*/ 191 w 311"/>
                  <a:gd name="T3" fmla="*/ 21 h 252"/>
                  <a:gd name="T4" fmla="*/ 193 w 311"/>
                  <a:gd name="T5" fmla="*/ 31 h 252"/>
                  <a:gd name="T6" fmla="*/ 209 w 311"/>
                  <a:gd name="T7" fmla="*/ 29 h 252"/>
                  <a:gd name="T8" fmla="*/ 221 w 311"/>
                  <a:gd name="T9" fmla="*/ 34 h 252"/>
                  <a:gd name="T10" fmla="*/ 225 w 311"/>
                  <a:gd name="T11" fmla="*/ 45 h 252"/>
                  <a:gd name="T12" fmla="*/ 234 w 311"/>
                  <a:gd name="T13" fmla="*/ 61 h 252"/>
                  <a:gd name="T14" fmla="*/ 250 w 311"/>
                  <a:gd name="T15" fmla="*/ 56 h 252"/>
                  <a:gd name="T16" fmla="*/ 259 w 311"/>
                  <a:gd name="T17" fmla="*/ 66 h 252"/>
                  <a:gd name="T18" fmla="*/ 267 w 311"/>
                  <a:gd name="T19" fmla="*/ 69 h 252"/>
                  <a:gd name="T20" fmla="*/ 281 w 311"/>
                  <a:gd name="T21" fmla="*/ 63 h 252"/>
                  <a:gd name="T22" fmla="*/ 296 w 311"/>
                  <a:gd name="T23" fmla="*/ 67 h 252"/>
                  <a:gd name="T24" fmla="*/ 303 w 311"/>
                  <a:gd name="T25" fmla="*/ 73 h 252"/>
                  <a:gd name="T26" fmla="*/ 309 w 311"/>
                  <a:gd name="T27" fmla="*/ 76 h 252"/>
                  <a:gd name="T28" fmla="*/ 311 w 311"/>
                  <a:gd name="T29" fmla="*/ 86 h 252"/>
                  <a:gd name="T30" fmla="*/ 301 w 311"/>
                  <a:gd name="T31" fmla="*/ 95 h 252"/>
                  <a:gd name="T32" fmla="*/ 301 w 311"/>
                  <a:gd name="T33" fmla="*/ 116 h 252"/>
                  <a:gd name="T34" fmla="*/ 294 w 311"/>
                  <a:gd name="T35" fmla="*/ 116 h 252"/>
                  <a:gd name="T36" fmla="*/ 281 w 311"/>
                  <a:gd name="T37" fmla="*/ 104 h 252"/>
                  <a:gd name="T38" fmla="*/ 264 w 311"/>
                  <a:gd name="T39" fmla="*/ 118 h 252"/>
                  <a:gd name="T40" fmla="*/ 250 w 311"/>
                  <a:gd name="T41" fmla="*/ 135 h 252"/>
                  <a:gd name="T42" fmla="*/ 242 w 311"/>
                  <a:gd name="T43" fmla="*/ 151 h 252"/>
                  <a:gd name="T44" fmla="*/ 227 w 311"/>
                  <a:gd name="T45" fmla="*/ 172 h 252"/>
                  <a:gd name="T46" fmla="*/ 214 w 311"/>
                  <a:gd name="T47" fmla="*/ 200 h 252"/>
                  <a:gd name="T48" fmla="*/ 219 w 311"/>
                  <a:gd name="T49" fmla="*/ 215 h 252"/>
                  <a:gd name="T50" fmla="*/ 229 w 311"/>
                  <a:gd name="T51" fmla="*/ 241 h 252"/>
                  <a:gd name="T52" fmla="*/ 222 w 311"/>
                  <a:gd name="T53" fmla="*/ 250 h 252"/>
                  <a:gd name="T54" fmla="*/ 194 w 311"/>
                  <a:gd name="T55" fmla="*/ 239 h 252"/>
                  <a:gd name="T56" fmla="*/ 169 w 311"/>
                  <a:gd name="T57" fmla="*/ 206 h 252"/>
                  <a:gd name="T58" fmla="*/ 129 w 311"/>
                  <a:gd name="T59" fmla="*/ 202 h 252"/>
                  <a:gd name="T60" fmla="*/ 89 w 311"/>
                  <a:gd name="T61" fmla="*/ 229 h 252"/>
                  <a:gd name="T62" fmla="*/ 39 w 311"/>
                  <a:gd name="T63" fmla="*/ 250 h 252"/>
                  <a:gd name="T64" fmla="*/ 5 w 311"/>
                  <a:gd name="T65" fmla="*/ 226 h 252"/>
                  <a:gd name="T66" fmla="*/ 1 w 311"/>
                  <a:gd name="T67" fmla="*/ 195 h 252"/>
                  <a:gd name="T68" fmla="*/ 5 w 311"/>
                  <a:gd name="T69" fmla="*/ 138 h 252"/>
                  <a:gd name="T70" fmla="*/ 10 w 311"/>
                  <a:gd name="T71" fmla="*/ 94 h 252"/>
                  <a:gd name="T72" fmla="*/ 29 w 311"/>
                  <a:gd name="T73" fmla="*/ 81 h 252"/>
                  <a:gd name="T74" fmla="*/ 58 w 311"/>
                  <a:gd name="T75" fmla="*/ 55 h 252"/>
                  <a:gd name="T76" fmla="*/ 89 w 311"/>
                  <a:gd name="T77" fmla="*/ 40 h 252"/>
                  <a:gd name="T78" fmla="*/ 99 w 311"/>
                  <a:gd name="T79" fmla="*/ 17 h 252"/>
                  <a:gd name="T80" fmla="*/ 113 w 311"/>
                  <a:gd name="T81" fmla="*/ 26 h 252"/>
                  <a:gd name="T82" fmla="*/ 129 w 311"/>
                  <a:gd name="T83" fmla="*/ 38 h 252"/>
                  <a:gd name="T84" fmla="*/ 147 w 311"/>
                  <a:gd name="T85" fmla="*/ 54 h 252"/>
                  <a:gd name="T86" fmla="*/ 152 w 311"/>
                  <a:gd name="T87" fmla="*/ 51 h 252"/>
                  <a:gd name="T88" fmla="*/ 154 w 311"/>
                  <a:gd name="T89" fmla="*/ 35 h 252"/>
                  <a:gd name="T90" fmla="*/ 145 w 311"/>
                  <a:gd name="T91" fmla="*/ 6 h 252"/>
                  <a:gd name="T92" fmla="*/ 171 w 311"/>
                  <a:gd name="T93" fmla="*/ 0 h 2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11"/>
                  <a:gd name="T142" fmla="*/ 0 h 252"/>
                  <a:gd name="T143" fmla="*/ 311 w 311"/>
                  <a:gd name="T144" fmla="*/ 252 h 2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11" h="252">
                    <a:moveTo>
                      <a:pt x="180" y="3"/>
                    </a:moveTo>
                    <a:lnTo>
                      <a:pt x="185" y="9"/>
                    </a:lnTo>
                    <a:lnTo>
                      <a:pt x="189" y="14"/>
                    </a:lnTo>
                    <a:lnTo>
                      <a:pt x="191" y="21"/>
                    </a:lnTo>
                    <a:lnTo>
                      <a:pt x="192" y="31"/>
                    </a:lnTo>
                    <a:lnTo>
                      <a:pt x="193" y="31"/>
                    </a:lnTo>
                    <a:lnTo>
                      <a:pt x="206" y="31"/>
                    </a:lnTo>
                    <a:lnTo>
                      <a:pt x="209" y="29"/>
                    </a:lnTo>
                    <a:lnTo>
                      <a:pt x="210" y="25"/>
                    </a:lnTo>
                    <a:lnTo>
                      <a:pt x="221" y="34"/>
                    </a:lnTo>
                    <a:lnTo>
                      <a:pt x="224" y="44"/>
                    </a:lnTo>
                    <a:lnTo>
                      <a:pt x="225" y="45"/>
                    </a:lnTo>
                    <a:lnTo>
                      <a:pt x="231" y="55"/>
                    </a:lnTo>
                    <a:lnTo>
                      <a:pt x="234" y="61"/>
                    </a:lnTo>
                    <a:lnTo>
                      <a:pt x="239" y="63"/>
                    </a:lnTo>
                    <a:lnTo>
                      <a:pt x="250" y="56"/>
                    </a:lnTo>
                    <a:lnTo>
                      <a:pt x="254" y="61"/>
                    </a:lnTo>
                    <a:lnTo>
                      <a:pt x="259" y="66"/>
                    </a:lnTo>
                    <a:lnTo>
                      <a:pt x="260" y="67"/>
                    </a:lnTo>
                    <a:lnTo>
                      <a:pt x="267" y="69"/>
                    </a:lnTo>
                    <a:lnTo>
                      <a:pt x="276" y="64"/>
                    </a:lnTo>
                    <a:lnTo>
                      <a:pt x="281" y="63"/>
                    </a:lnTo>
                    <a:lnTo>
                      <a:pt x="287" y="63"/>
                    </a:lnTo>
                    <a:lnTo>
                      <a:pt x="296" y="67"/>
                    </a:lnTo>
                    <a:lnTo>
                      <a:pt x="299" y="70"/>
                    </a:lnTo>
                    <a:lnTo>
                      <a:pt x="303" y="73"/>
                    </a:lnTo>
                    <a:lnTo>
                      <a:pt x="309" y="73"/>
                    </a:lnTo>
                    <a:lnTo>
                      <a:pt x="309" y="76"/>
                    </a:lnTo>
                    <a:lnTo>
                      <a:pt x="310" y="83"/>
                    </a:lnTo>
                    <a:lnTo>
                      <a:pt x="311" y="86"/>
                    </a:lnTo>
                    <a:lnTo>
                      <a:pt x="309" y="89"/>
                    </a:lnTo>
                    <a:lnTo>
                      <a:pt x="301" y="95"/>
                    </a:lnTo>
                    <a:lnTo>
                      <a:pt x="300" y="107"/>
                    </a:lnTo>
                    <a:lnTo>
                      <a:pt x="301" y="116"/>
                    </a:lnTo>
                    <a:lnTo>
                      <a:pt x="299" y="117"/>
                    </a:lnTo>
                    <a:lnTo>
                      <a:pt x="294" y="116"/>
                    </a:lnTo>
                    <a:lnTo>
                      <a:pt x="287" y="108"/>
                    </a:lnTo>
                    <a:lnTo>
                      <a:pt x="281" y="104"/>
                    </a:lnTo>
                    <a:lnTo>
                      <a:pt x="273" y="109"/>
                    </a:lnTo>
                    <a:lnTo>
                      <a:pt x="264" y="118"/>
                    </a:lnTo>
                    <a:lnTo>
                      <a:pt x="254" y="128"/>
                    </a:lnTo>
                    <a:lnTo>
                      <a:pt x="250" y="135"/>
                    </a:lnTo>
                    <a:lnTo>
                      <a:pt x="247" y="143"/>
                    </a:lnTo>
                    <a:lnTo>
                      <a:pt x="242" y="151"/>
                    </a:lnTo>
                    <a:lnTo>
                      <a:pt x="233" y="161"/>
                    </a:lnTo>
                    <a:lnTo>
                      <a:pt x="227" y="172"/>
                    </a:lnTo>
                    <a:lnTo>
                      <a:pt x="222" y="181"/>
                    </a:lnTo>
                    <a:lnTo>
                      <a:pt x="214" y="200"/>
                    </a:lnTo>
                    <a:lnTo>
                      <a:pt x="214" y="207"/>
                    </a:lnTo>
                    <a:lnTo>
                      <a:pt x="219" y="215"/>
                    </a:lnTo>
                    <a:lnTo>
                      <a:pt x="224" y="226"/>
                    </a:lnTo>
                    <a:lnTo>
                      <a:pt x="229" y="241"/>
                    </a:lnTo>
                    <a:lnTo>
                      <a:pt x="223" y="249"/>
                    </a:lnTo>
                    <a:lnTo>
                      <a:pt x="222" y="250"/>
                    </a:lnTo>
                    <a:lnTo>
                      <a:pt x="214" y="250"/>
                    </a:lnTo>
                    <a:lnTo>
                      <a:pt x="194" y="239"/>
                    </a:lnTo>
                    <a:lnTo>
                      <a:pt x="179" y="217"/>
                    </a:lnTo>
                    <a:lnTo>
                      <a:pt x="169" y="206"/>
                    </a:lnTo>
                    <a:lnTo>
                      <a:pt x="156" y="202"/>
                    </a:lnTo>
                    <a:lnTo>
                      <a:pt x="129" y="202"/>
                    </a:lnTo>
                    <a:lnTo>
                      <a:pt x="110" y="218"/>
                    </a:lnTo>
                    <a:lnTo>
                      <a:pt x="89" y="229"/>
                    </a:lnTo>
                    <a:lnTo>
                      <a:pt x="67" y="241"/>
                    </a:lnTo>
                    <a:lnTo>
                      <a:pt x="39" y="250"/>
                    </a:lnTo>
                    <a:lnTo>
                      <a:pt x="27" y="252"/>
                    </a:lnTo>
                    <a:lnTo>
                      <a:pt x="5" y="226"/>
                    </a:lnTo>
                    <a:lnTo>
                      <a:pt x="2" y="211"/>
                    </a:lnTo>
                    <a:lnTo>
                      <a:pt x="1" y="195"/>
                    </a:lnTo>
                    <a:lnTo>
                      <a:pt x="0" y="167"/>
                    </a:lnTo>
                    <a:lnTo>
                      <a:pt x="5" y="138"/>
                    </a:lnTo>
                    <a:lnTo>
                      <a:pt x="5" y="117"/>
                    </a:lnTo>
                    <a:lnTo>
                      <a:pt x="10" y="94"/>
                    </a:lnTo>
                    <a:lnTo>
                      <a:pt x="14" y="92"/>
                    </a:lnTo>
                    <a:lnTo>
                      <a:pt x="29" y="81"/>
                    </a:lnTo>
                    <a:lnTo>
                      <a:pt x="41" y="69"/>
                    </a:lnTo>
                    <a:lnTo>
                      <a:pt x="58" y="55"/>
                    </a:lnTo>
                    <a:lnTo>
                      <a:pt x="74" y="46"/>
                    </a:lnTo>
                    <a:lnTo>
                      <a:pt x="89" y="40"/>
                    </a:lnTo>
                    <a:lnTo>
                      <a:pt x="90" y="21"/>
                    </a:lnTo>
                    <a:lnTo>
                      <a:pt x="99" y="17"/>
                    </a:lnTo>
                    <a:lnTo>
                      <a:pt x="110" y="16"/>
                    </a:lnTo>
                    <a:lnTo>
                      <a:pt x="113" y="26"/>
                    </a:lnTo>
                    <a:lnTo>
                      <a:pt x="125" y="30"/>
                    </a:lnTo>
                    <a:lnTo>
                      <a:pt x="129" y="38"/>
                    </a:lnTo>
                    <a:lnTo>
                      <a:pt x="139" y="49"/>
                    </a:lnTo>
                    <a:lnTo>
                      <a:pt x="147" y="54"/>
                    </a:lnTo>
                    <a:lnTo>
                      <a:pt x="151" y="52"/>
                    </a:lnTo>
                    <a:lnTo>
                      <a:pt x="152" y="51"/>
                    </a:lnTo>
                    <a:lnTo>
                      <a:pt x="153" y="47"/>
                    </a:lnTo>
                    <a:lnTo>
                      <a:pt x="154" y="35"/>
                    </a:lnTo>
                    <a:lnTo>
                      <a:pt x="151" y="16"/>
                    </a:lnTo>
                    <a:lnTo>
                      <a:pt x="145" y="6"/>
                    </a:lnTo>
                    <a:lnTo>
                      <a:pt x="155" y="0"/>
                    </a:lnTo>
                    <a:lnTo>
                      <a:pt x="171" y="0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5" name="Freeform 134"/>
              <p:cNvSpPr>
                <a:spLocks/>
              </p:cNvSpPr>
              <p:nvPr/>
            </p:nvSpPr>
            <p:spPr bwMode="auto">
              <a:xfrm>
                <a:off x="3362" y="2375"/>
                <a:ext cx="240" cy="207"/>
              </a:xfrm>
              <a:custGeom>
                <a:avLst/>
                <a:gdLst>
                  <a:gd name="T0" fmla="*/ 206 w 240"/>
                  <a:gd name="T1" fmla="*/ 13 h 207"/>
                  <a:gd name="T2" fmla="*/ 227 w 240"/>
                  <a:gd name="T3" fmla="*/ 25 h 207"/>
                  <a:gd name="T4" fmla="*/ 235 w 240"/>
                  <a:gd name="T5" fmla="*/ 47 h 207"/>
                  <a:gd name="T6" fmla="*/ 227 w 240"/>
                  <a:gd name="T7" fmla="*/ 67 h 207"/>
                  <a:gd name="T8" fmla="*/ 230 w 240"/>
                  <a:gd name="T9" fmla="*/ 80 h 207"/>
                  <a:gd name="T10" fmla="*/ 235 w 240"/>
                  <a:gd name="T11" fmla="*/ 97 h 207"/>
                  <a:gd name="T12" fmla="*/ 240 w 240"/>
                  <a:gd name="T13" fmla="*/ 115 h 207"/>
                  <a:gd name="T14" fmla="*/ 236 w 240"/>
                  <a:gd name="T15" fmla="*/ 131 h 207"/>
                  <a:gd name="T16" fmla="*/ 230 w 240"/>
                  <a:gd name="T17" fmla="*/ 143 h 207"/>
                  <a:gd name="T18" fmla="*/ 209 w 240"/>
                  <a:gd name="T19" fmla="*/ 163 h 207"/>
                  <a:gd name="T20" fmla="*/ 196 w 240"/>
                  <a:gd name="T21" fmla="*/ 185 h 207"/>
                  <a:gd name="T22" fmla="*/ 181 w 240"/>
                  <a:gd name="T23" fmla="*/ 195 h 207"/>
                  <a:gd name="T24" fmla="*/ 159 w 240"/>
                  <a:gd name="T25" fmla="*/ 192 h 207"/>
                  <a:gd name="T26" fmla="*/ 146 w 240"/>
                  <a:gd name="T27" fmla="*/ 195 h 207"/>
                  <a:gd name="T28" fmla="*/ 138 w 240"/>
                  <a:gd name="T29" fmla="*/ 200 h 207"/>
                  <a:gd name="T30" fmla="*/ 116 w 240"/>
                  <a:gd name="T31" fmla="*/ 206 h 207"/>
                  <a:gd name="T32" fmla="*/ 118 w 240"/>
                  <a:gd name="T33" fmla="*/ 193 h 207"/>
                  <a:gd name="T34" fmla="*/ 118 w 240"/>
                  <a:gd name="T35" fmla="*/ 176 h 207"/>
                  <a:gd name="T36" fmla="*/ 113 w 240"/>
                  <a:gd name="T37" fmla="*/ 159 h 207"/>
                  <a:gd name="T38" fmla="*/ 105 w 240"/>
                  <a:gd name="T39" fmla="*/ 143 h 207"/>
                  <a:gd name="T40" fmla="*/ 100 w 240"/>
                  <a:gd name="T41" fmla="*/ 129 h 207"/>
                  <a:gd name="T42" fmla="*/ 98 w 240"/>
                  <a:gd name="T43" fmla="*/ 116 h 207"/>
                  <a:gd name="T44" fmla="*/ 94 w 240"/>
                  <a:gd name="T45" fmla="*/ 99 h 207"/>
                  <a:gd name="T46" fmla="*/ 85 w 240"/>
                  <a:gd name="T47" fmla="*/ 99 h 207"/>
                  <a:gd name="T48" fmla="*/ 69 w 240"/>
                  <a:gd name="T49" fmla="*/ 117 h 207"/>
                  <a:gd name="T50" fmla="*/ 59 w 240"/>
                  <a:gd name="T51" fmla="*/ 123 h 207"/>
                  <a:gd name="T52" fmla="*/ 47 w 240"/>
                  <a:gd name="T53" fmla="*/ 129 h 207"/>
                  <a:gd name="T54" fmla="*/ 36 w 240"/>
                  <a:gd name="T55" fmla="*/ 134 h 207"/>
                  <a:gd name="T56" fmla="*/ 25 w 240"/>
                  <a:gd name="T57" fmla="*/ 134 h 207"/>
                  <a:gd name="T58" fmla="*/ 12 w 240"/>
                  <a:gd name="T59" fmla="*/ 135 h 207"/>
                  <a:gd name="T60" fmla="*/ 3 w 240"/>
                  <a:gd name="T61" fmla="*/ 137 h 207"/>
                  <a:gd name="T62" fmla="*/ 1 w 240"/>
                  <a:gd name="T63" fmla="*/ 132 h 207"/>
                  <a:gd name="T64" fmla="*/ 1 w 240"/>
                  <a:gd name="T65" fmla="*/ 111 h 207"/>
                  <a:gd name="T66" fmla="*/ 11 w 240"/>
                  <a:gd name="T67" fmla="*/ 102 h 207"/>
                  <a:gd name="T68" fmla="*/ 9 w 240"/>
                  <a:gd name="T69" fmla="*/ 92 h 207"/>
                  <a:gd name="T70" fmla="*/ 16 w 240"/>
                  <a:gd name="T71" fmla="*/ 93 h 207"/>
                  <a:gd name="T72" fmla="*/ 21 w 240"/>
                  <a:gd name="T73" fmla="*/ 116 h 207"/>
                  <a:gd name="T74" fmla="*/ 35 w 240"/>
                  <a:gd name="T75" fmla="*/ 123 h 207"/>
                  <a:gd name="T76" fmla="*/ 34 w 240"/>
                  <a:gd name="T77" fmla="*/ 95 h 207"/>
                  <a:gd name="T78" fmla="*/ 41 w 240"/>
                  <a:gd name="T79" fmla="*/ 90 h 207"/>
                  <a:gd name="T80" fmla="*/ 56 w 240"/>
                  <a:gd name="T81" fmla="*/ 80 h 207"/>
                  <a:gd name="T82" fmla="*/ 76 w 240"/>
                  <a:gd name="T83" fmla="*/ 67 h 207"/>
                  <a:gd name="T84" fmla="*/ 84 w 240"/>
                  <a:gd name="T85" fmla="*/ 52 h 207"/>
                  <a:gd name="T86" fmla="*/ 88 w 240"/>
                  <a:gd name="T87" fmla="*/ 40 h 207"/>
                  <a:gd name="T88" fmla="*/ 88 w 240"/>
                  <a:gd name="T89" fmla="*/ 35 h 207"/>
                  <a:gd name="T90" fmla="*/ 104 w 240"/>
                  <a:gd name="T91" fmla="*/ 33 h 207"/>
                  <a:gd name="T92" fmla="*/ 116 w 240"/>
                  <a:gd name="T93" fmla="*/ 27 h 207"/>
                  <a:gd name="T94" fmla="*/ 117 w 240"/>
                  <a:gd name="T95" fmla="*/ 14 h 207"/>
                  <a:gd name="T96" fmla="*/ 136 w 240"/>
                  <a:gd name="T97" fmla="*/ 17 h 207"/>
                  <a:gd name="T98" fmla="*/ 175 w 240"/>
                  <a:gd name="T99" fmla="*/ 20 h 207"/>
                  <a:gd name="T100" fmla="*/ 194 w 240"/>
                  <a:gd name="T101" fmla="*/ 9 h 2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207"/>
                  <a:gd name="T155" fmla="*/ 240 w 240"/>
                  <a:gd name="T156" fmla="*/ 207 h 2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207">
                    <a:moveTo>
                      <a:pt x="196" y="8"/>
                    </a:moveTo>
                    <a:lnTo>
                      <a:pt x="206" y="13"/>
                    </a:lnTo>
                    <a:lnTo>
                      <a:pt x="217" y="17"/>
                    </a:lnTo>
                    <a:lnTo>
                      <a:pt x="227" y="25"/>
                    </a:lnTo>
                    <a:lnTo>
                      <a:pt x="232" y="37"/>
                    </a:lnTo>
                    <a:lnTo>
                      <a:pt x="235" y="47"/>
                    </a:lnTo>
                    <a:lnTo>
                      <a:pt x="235" y="53"/>
                    </a:lnTo>
                    <a:lnTo>
                      <a:pt x="227" y="67"/>
                    </a:lnTo>
                    <a:lnTo>
                      <a:pt x="227" y="74"/>
                    </a:lnTo>
                    <a:lnTo>
                      <a:pt x="230" y="80"/>
                    </a:lnTo>
                    <a:lnTo>
                      <a:pt x="234" y="86"/>
                    </a:lnTo>
                    <a:lnTo>
                      <a:pt x="235" y="97"/>
                    </a:lnTo>
                    <a:lnTo>
                      <a:pt x="237" y="107"/>
                    </a:lnTo>
                    <a:lnTo>
                      <a:pt x="240" y="115"/>
                    </a:lnTo>
                    <a:lnTo>
                      <a:pt x="240" y="123"/>
                    </a:lnTo>
                    <a:lnTo>
                      <a:pt x="236" y="131"/>
                    </a:lnTo>
                    <a:lnTo>
                      <a:pt x="233" y="139"/>
                    </a:lnTo>
                    <a:lnTo>
                      <a:pt x="230" y="143"/>
                    </a:lnTo>
                    <a:lnTo>
                      <a:pt x="220" y="151"/>
                    </a:lnTo>
                    <a:lnTo>
                      <a:pt x="209" y="163"/>
                    </a:lnTo>
                    <a:lnTo>
                      <a:pt x="204" y="174"/>
                    </a:lnTo>
                    <a:lnTo>
                      <a:pt x="196" y="185"/>
                    </a:lnTo>
                    <a:lnTo>
                      <a:pt x="188" y="191"/>
                    </a:lnTo>
                    <a:lnTo>
                      <a:pt x="181" y="195"/>
                    </a:lnTo>
                    <a:lnTo>
                      <a:pt x="169" y="195"/>
                    </a:lnTo>
                    <a:lnTo>
                      <a:pt x="159" y="192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3" y="197"/>
                    </a:lnTo>
                    <a:lnTo>
                      <a:pt x="138" y="200"/>
                    </a:lnTo>
                    <a:lnTo>
                      <a:pt x="125" y="204"/>
                    </a:lnTo>
                    <a:lnTo>
                      <a:pt x="116" y="206"/>
                    </a:lnTo>
                    <a:lnTo>
                      <a:pt x="111" y="207"/>
                    </a:lnTo>
                    <a:lnTo>
                      <a:pt x="118" y="193"/>
                    </a:lnTo>
                    <a:lnTo>
                      <a:pt x="118" y="182"/>
                    </a:lnTo>
                    <a:lnTo>
                      <a:pt x="118" y="176"/>
                    </a:lnTo>
                    <a:lnTo>
                      <a:pt x="118" y="168"/>
                    </a:lnTo>
                    <a:lnTo>
                      <a:pt x="113" y="159"/>
                    </a:lnTo>
                    <a:lnTo>
                      <a:pt x="113" y="152"/>
                    </a:lnTo>
                    <a:lnTo>
                      <a:pt x="105" y="143"/>
                    </a:lnTo>
                    <a:lnTo>
                      <a:pt x="102" y="135"/>
                    </a:lnTo>
                    <a:lnTo>
                      <a:pt x="100" y="129"/>
                    </a:lnTo>
                    <a:lnTo>
                      <a:pt x="96" y="124"/>
                    </a:lnTo>
                    <a:lnTo>
                      <a:pt x="98" y="116"/>
                    </a:lnTo>
                    <a:lnTo>
                      <a:pt x="99" y="107"/>
                    </a:lnTo>
                    <a:lnTo>
                      <a:pt x="94" y="99"/>
                    </a:lnTo>
                    <a:lnTo>
                      <a:pt x="95" y="93"/>
                    </a:lnTo>
                    <a:lnTo>
                      <a:pt x="85" y="99"/>
                    </a:lnTo>
                    <a:lnTo>
                      <a:pt x="76" y="111"/>
                    </a:lnTo>
                    <a:lnTo>
                      <a:pt x="69" y="117"/>
                    </a:lnTo>
                    <a:lnTo>
                      <a:pt x="61" y="121"/>
                    </a:lnTo>
                    <a:lnTo>
                      <a:pt x="59" y="123"/>
                    </a:lnTo>
                    <a:lnTo>
                      <a:pt x="54" y="126"/>
                    </a:lnTo>
                    <a:lnTo>
                      <a:pt x="47" y="129"/>
                    </a:lnTo>
                    <a:lnTo>
                      <a:pt x="41" y="132"/>
                    </a:lnTo>
                    <a:lnTo>
                      <a:pt x="36" y="134"/>
                    </a:lnTo>
                    <a:lnTo>
                      <a:pt x="29" y="134"/>
                    </a:lnTo>
                    <a:lnTo>
                      <a:pt x="25" y="134"/>
                    </a:lnTo>
                    <a:lnTo>
                      <a:pt x="20" y="134"/>
                    </a:lnTo>
                    <a:lnTo>
                      <a:pt x="12" y="135"/>
                    </a:lnTo>
                    <a:lnTo>
                      <a:pt x="3" y="139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1" y="132"/>
                    </a:lnTo>
                    <a:lnTo>
                      <a:pt x="0" y="123"/>
                    </a:lnTo>
                    <a:lnTo>
                      <a:pt x="1" y="111"/>
                    </a:lnTo>
                    <a:lnTo>
                      <a:pt x="9" y="105"/>
                    </a:lnTo>
                    <a:lnTo>
                      <a:pt x="11" y="102"/>
                    </a:lnTo>
                    <a:lnTo>
                      <a:pt x="10" y="99"/>
                    </a:lnTo>
                    <a:lnTo>
                      <a:pt x="9" y="92"/>
                    </a:lnTo>
                    <a:lnTo>
                      <a:pt x="9" y="89"/>
                    </a:lnTo>
                    <a:lnTo>
                      <a:pt x="16" y="93"/>
                    </a:lnTo>
                    <a:lnTo>
                      <a:pt x="21" y="100"/>
                    </a:lnTo>
                    <a:lnTo>
                      <a:pt x="21" y="116"/>
                    </a:lnTo>
                    <a:lnTo>
                      <a:pt x="25" y="125"/>
                    </a:lnTo>
                    <a:lnTo>
                      <a:pt x="35" y="123"/>
                    </a:lnTo>
                    <a:lnTo>
                      <a:pt x="32" y="105"/>
                    </a:lnTo>
                    <a:lnTo>
                      <a:pt x="34" y="95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51" y="83"/>
                    </a:lnTo>
                    <a:lnTo>
                      <a:pt x="56" y="80"/>
                    </a:lnTo>
                    <a:lnTo>
                      <a:pt x="66" y="74"/>
                    </a:lnTo>
                    <a:lnTo>
                      <a:pt x="76" y="67"/>
                    </a:lnTo>
                    <a:lnTo>
                      <a:pt x="83" y="57"/>
                    </a:lnTo>
                    <a:lnTo>
                      <a:pt x="84" y="52"/>
                    </a:lnTo>
                    <a:lnTo>
                      <a:pt x="88" y="49"/>
                    </a:lnTo>
                    <a:lnTo>
                      <a:pt x="88" y="40"/>
                    </a:lnTo>
                    <a:lnTo>
                      <a:pt x="88" y="35"/>
                    </a:lnTo>
                    <a:lnTo>
                      <a:pt x="95" y="33"/>
                    </a:lnTo>
                    <a:lnTo>
                      <a:pt x="104" y="33"/>
                    </a:lnTo>
                    <a:lnTo>
                      <a:pt x="111" y="30"/>
                    </a:lnTo>
                    <a:lnTo>
                      <a:pt x="116" y="27"/>
                    </a:lnTo>
                    <a:lnTo>
                      <a:pt x="118" y="25"/>
                    </a:lnTo>
                    <a:lnTo>
                      <a:pt x="117" y="14"/>
                    </a:lnTo>
                    <a:lnTo>
                      <a:pt x="121" y="0"/>
                    </a:lnTo>
                    <a:lnTo>
                      <a:pt x="136" y="17"/>
                    </a:lnTo>
                    <a:lnTo>
                      <a:pt x="158" y="25"/>
                    </a:lnTo>
                    <a:lnTo>
                      <a:pt x="175" y="20"/>
                    </a:lnTo>
                    <a:lnTo>
                      <a:pt x="187" y="14"/>
                    </a:lnTo>
                    <a:lnTo>
                      <a:pt x="194" y="9"/>
                    </a:lnTo>
                    <a:lnTo>
                      <a:pt x="196" y="8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6" name="Freeform 135"/>
              <p:cNvSpPr>
                <a:spLocks/>
              </p:cNvSpPr>
              <p:nvPr/>
            </p:nvSpPr>
            <p:spPr bwMode="auto">
              <a:xfrm>
                <a:off x="3276" y="2495"/>
                <a:ext cx="179" cy="219"/>
              </a:xfrm>
              <a:custGeom>
                <a:avLst/>
                <a:gdLst>
                  <a:gd name="T0" fmla="*/ 87 w 179"/>
                  <a:gd name="T1" fmla="*/ 15 h 219"/>
                  <a:gd name="T2" fmla="*/ 87 w 179"/>
                  <a:gd name="T3" fmla="*/ 20 h 219"/>
                  <a:gd name="T4" fmla="*/ 80 w 179"/>
                  <a:gd name="T5" fmla="*/ 29 h 219"/>
                  <a:gd name="T6" fmla="*/ 90 w 179"/>
                  <a:gd name="T7" fmla="*/ 45 h 219"/>
                  <a:gd name="T8" fmla="*/ 95 w 179"/>
                  <a:gd name="T9" fmla="*/ 60 h 219"/>
                  <a:gd name="T10" fmla="*/ 106 w 179"/>
                  <a:gd name="T11" fmla="*/ 62 h 219"/>
                  <a:gd name="T12" fmla="*/ 118 w 179"/>
                  <a:gd name="T13" fmla="*/ 51 h 219"/>
                  <a:gd name="T14" fmla="*/ 116 w 179"/>
                  <a:gd name="T15" fmla="*/ 30 h 219"/>
                  <a:gd name="T16" fmla="*/ 127 w 179"/>
                  <a:gd name="T17" fmla="*/ 37 h 219"/>
                  <a:gd name="T18" fmla="*/ 145 w 179"/>
                  <a:gd name="T19" fmla="*/ 43 h 219"/>
                  <a:gd name="T20" fmla="*/ 136 w 179"/>
                  <a:gd name="T21" fmla="*/ 56 h 219"/>
                  <a:gd name="T22" fmla="*/ 142 w 179"/>
                  <a:gd name="T23" fmla="*/ 72 h 219"/>
                  <a:gd name="T24" fmla="*/ 141 w 179"/>
                  <a:gd name="T25" fmla="*/ 81 h 219"/>
                  <a:gd name="T26" fmla="*/ 133 w 179"/>
                  <a:gd name="T27" fmla="*/ 89 h 219"/>
                  <a:gd name="T28" fmla="*/ 110 w 179"/>
                  <a:gd name="T29" fmla="*/ 99 h 219"/>
                  <a:gd name="T30" fmla="*/ 108 w 179"/>
                  <a:gd name="T31" fmla="*/ 105 h 219"/>
                  <a:gd name="T32" fmla="*/ 122 w 179"/>
                  <a:gd name="T33" fmla="*/ 114 h 219"/>
                  <a:gd name="T34" fmla="*/ 133 w 179"/>
                  <a:gd name="T35" fmla="*/ 111 h 219"/>
                  <a:gd name="T36" fmla="*/ 141 w 179"/>
                  <a:gd name="T37" fmla="*/ 115 h 219"/>
                  <a:gd name="T38" fmla="*/ 145 w 179"/>
                  <a:gd name="T39" fmla="*/ 119 h 219"/>
                  <a:gd name="T40" fmla="*/ 153 w 179"/>
                  <a:gd name="T41" fmla="*/ 131 h 219"/>
                  <a:gd name="T42" fmla="*/ 159 w 179"/>
                  <a:gd name="T43" fmla="*/ 140 h 219"/>
                  <a:gd name="T44" fmla="*/ 164 w 179"/>
                  <a:gd name="T45" fmla="*/ 159 h 219"/>
                  <a:gd name="T46" fmla="*/ 170 w 179"/>
                  <a:gd name="T47" fmla="*/ 164 h 219"/>
                  <a:gd name="T48" fmla="*/ 177 w 179"/>
                  <a:gd name="T49" fmla="*/ 202 h 219"/>
                  <a:gd name="T50" fmla="*/ 164 w 179"/>
                  <a:gd name="T51" fmla="*/ 187 h 219"/>
                  <a:gd name="T52" fmla="*/ 156 w 179"/>
                  <a:gd name="T53" fmla="*/ 198 h 219"/>
                  <a:gd name="T54" fmla="*/ 148 w 179"/>
                  <a:gd name="T55" fmla="*/ 197 h 219"/>
                  <a:gd name="T56" fmla="*/ 141 w 179"/>
                  <a:gd name="T57" fmla="*/ 207 h 219"/>
                  <a:gd name="T58" fmla="*/ 119 w 179"/>
                  <a:gd name="T59" fmla="*/ 209 h 219"/>
                  <a:gd name="T60" fmla="*/ 110 w 179"/>
                  <a:gd name="T61" fmla="*/ 210 h 219"/>
                  <a:gd name="T62" fmla="*/ 96 w 179"/>
                  <a:gd name="T63" fmla="*/ 211 h 219"/>
                  <a:gd name="T64" fmla="*/ 76 w 179"/>
                  <a:gd name="T65" fmla="*/ 213 h 219"/>
                  <a:gd name="T66" fmla="*/ 67 w 179"/>
                  <a:gd name="T67" fmla="*/ 219 h 219"/>
                  <a:gd name="T68" fmla="*/ 60 w 179"/>
                  <a:gd name="T69" fmla="*/ 217 h 219"/>
                  <a:gd name="T70" fmla="*/ 51 w 179"/>
                  <a:gd name="T71" fmla="*/ 215 h 219"/>
                  <a:gd name="T72" fmla="*/ 39 w 179"/>
                  <a:gd name="T73" fmla="*/ 212 h 219"/>
                  <a:gd name="T74" fmla="*/ 43 w 179"/>
                  <a:gd name="T75" fmla="*/ 200 h 219"/>
                  <a:gd name="T76" fmla="*/ 45 w 179"/>
                  <a:gd name="T77" fmla="*/ 192 h 219"/>
                  <a:gd name="T78" fmla="*/ 35 w 179"/>
                  <a:gd name="T79" fmla="*/ 185 h 219"/>
                  <a:gd name="T80" fmla="*/ 28 w 179"/>
                  <a:gd name="T81" fmla="*/ 176 h 219"/>
                  <a:gd name="T82" fmla="*/ 27 w 179"/>
                  <a:gd name="T83" fmla="*/ 163 h 219"/>
                  <a:gd name="T84" fmla="*/ 18 w 179"/>
                  <a:gd name="T85" fmla="*/ 153 h 219"/>
                  <a:gd name="T86" fmla="*/ 9 w 179"/>
                  <a:gd name="T87" fmla="*/ 145 h 219"/>
                  <a:gd name="T88" fmla="*/ 10 w 179"/>
                  <a:gd name="T89" fmla="*/ 122 h 219"/>
                  <a:gd name="T90" fmla="*/ 0 w 179"/>
                  <a:gd name="T91" fmla="*/ 103 h 219"/>
                  <a:gd name="T92" fmla="*/ 8 w 179"/>
                  <a:gd name="T93" fmla="*/ 77 h 219"/>
                  <a:gd name="T94" fmla="*/ 19 w 179"/>
                  <a:gd name="T95" fmla="*/ 57 h 219"/>
                  <a:gd name="T96" fmla="*/ 33 w 179"/>
                  <a:gd name="T97" fmla="*/ 39 h 219"/>
                  <a:gd name="T98" fmla="*/ 40 w 179"/>
                  <a:gd name="T99" fmla="*/ 24 h 219"/>
                  <a:gd name="T100" fmla="*/ 59 w 179"/>
                  <a:gd name="T101" fmla="*/ 5 h 219"/>
                  <a:gd name="T102" fmla="*/ 73 w 179"/>
                  <a:gd name="T103" fmla="*/ 4 h 219"/>
                  <a:gd name="T104" fmla="*/ 85 w 179"/>
                  <a:gd name="T105" fmla="*/ 13 h 2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9"/>
                  <a:gd name="T160" fmla="*/ 0 h 219"/>
                  <a:gd name="T161" fmla="*/ 179 w 179"/>
                  <a:gd name="T162" fmla="*/ 219 h 21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9" h="219">
                    <a:moveTo>
                      <a:pt x="87" y="12"/>
                    </a:moveTo>
                    <a:lnTo>
                      <a:pt x="87" y="15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5" y="24"/>
                    </a:lnTo>
                    <a:lnTo>
                      <a:pt x="80" y="29"/>
                    </a:lnTo>
                    <a:lnTo>
                      <a:pt x="86" y="39"/>
                    </a:lnTo>
                    <a:lnTo>
                      <a:pt x="90" y="45"/>
                    </a:lnTo>
                    <a:lnTo>
                      <a:pt x="95" y="51"/>
                    </a:lnTo>
                    <a:lnTo>
                      <a:pt x="95" y="60"/>
                    </a:lnTo>
                    <a:lnTo>
                      <a:pt x="97" y="66"/>
                    </a:lnTo>
                    <a:lnTo>
                      <a:pt x="106" y="62"/>
                    </a:lnTo>
                    <a:lnTo>
                      <a:pt x="112" y="56"/>
                    </a:lnTo>
                    <a:lnTo>
                      <a:pt x="118" y="51"/>
                    </a:lnTo>
                    <a:lnTo>
                      <a:pt x="118" y="42"/>
                    </a:lnTo>
                    <a:lnTo>
                      <a:pt x="116" y="30"/>
                    </a:lnTo>
                    <a:lnTo>
                      <a:pt x="120" y="29"/>
                    </a:lnTo>
                    <a:lnTo>
                      <a:pt x="127" y="37"/>
                    </a:lnTo>
                    <a:lnTo>
                      <a:pt x="136" y="43"/>
                    </a:lnTo>
                    <a:lnTo>
                      <a:pt x="145" y="43"/>
                    </a:lnTo>
                    <a:lnTo>
                      <a:pt x="146" y="47"/>
                    </a:lnTo>
                    <a:lnTo>
                      <a:pt x="136" y="56"/>
                    </a:lnTo>
                    <a:lnTo>
                      <a:pt x="135" y="65"/>
                    </a:lnTo>
                    <a:lnTo>
                      <a:pt x="142" y="72"/>
                    </a:lnTo>
                    <a:lnTo>
                      <a:pt x="141" y="80"/>
                    </a:lnTo>
                    <a:lnTo>
                      <a:pt x="141" y="81"/>
                    </a:lnTo>
                    <a:lnTo>
                      <a:pt x="134" y="85"/>
                    </a:lnTo>
                    <a:lnTo>
                      <a:pt x="133" y="89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106" y="100"/>
                    </a:lnTo>
                    <a:lnTo>
                      <a:pt x="108" y="105"/>
                    </a:lnTo>
                    <a:lnTo>
                      <a:pt x="114" y="111"/>
                    </a:lnTo>
                    <a:lnTo>
                      <a:pt x="122" y="114"/>
                    </a:lnTo>
                    <a:lnTo>
                      <a:pt x="125" y="114"/>
                    </a:lnTo>
                    <a:lnTo>
                      <a:pt x="133" y="111"/>
                    </a:lnTo>
                    <a:lnTo>
                      <a:pt x="141" y="110"/>
                    </a:lnTo>
                    <a:lnTo>
                      <a:pt x="141" y="115"/>
                    </a:lnTo>
                    <a:lnTo>
                      <a:pt x="141" y="120"/>
                    </a:lnTo>
                    <a:lnTo>
                      <a:pt x="145" y="119"/>
                    </a:lnTo>
                    <a:lnTo>
                      <a:pt x="147" y="126"/>
                    </a:lnTo>
                    <a:lnTo>
                      <a:pt x="153" y="131"/>
                    </a:lnTo>
                    <a:lnTo>
                      <a:pt x="155" y="133"/>
                    </a:lnTo>
                    <a:lnTo>
                      <a:pt x="159" y="140"/>
                    </a:lnTo>
                    <a:lnTo>
                      <a:pt x="162" y="146"/>
                    </a:lnTo>
                    <a:lnTo>
                      <a:pt x="164" y="159"/>
                    </a:lnTo>
                    <a:lnTo>
                      <a:pt x="169" y="164"/>
                    </a:lnTo>
                    <a:lnTo>
                      <a:pt x="170" y="164"/>
                    </a:lnTo>
                    <a:lnTo>
                      <a:pt x="179" y="188"/>
                    </a:lnTo>
                    <a:lnTo>
                      <a:pt x="177" y="202"/>
                    </a:lnTo>
                    <a:lnTo>
                      <a:pt x="171" y="189"/>
                    </a:lnTo>
                    <a:lnTo>
                      <a:pt x="164" y="187"/>
                    </a:lnTo>
                    <a:lnTo>
                      <a:pt x="158" y="188"/>
                    </a:lnTo>
                    <a:lnTo>
                      <a:pt x="156" y="198"/>
                    </a:lnTo>
                    <a:lnTo>
                      <a:pt x="151" y="198"/>
                    </a:lnTo>
                    <a:lnTo>
                      <a:pt x="148" y="197"/>
                    </a:lnTo>
                    <a:lnTo>
                      <a:pt x="144" y="200"/>
                    </a:lnTo>
                    <a:lnTo>
                      <a:pt x="141" y="207"/>
                    </a:lnTo>
                    <a:lnTo>
                      <a:pt x="128" y="206"/>
                    </a:lnTo>
                    <a:lnTo>
                      <a:pt x="119" y="209"/>
                    </a:lnTo>
                    <a:lnTo>
                      <a:pt x="116" y="210"/>
                    </a:lnTo>
                    <a:lnTo>
                      <a:pt x="110" y="210"/>
                    </a:lnTo>
                    <a:lnTo>
                      <a:pt x="101" y="212"/>
                    </a:lnTo>
                    <a:lnTo>
                      <a:pt x="96" y="211"/>
                    </a:lnTo>
                    <a:lnTo>
                      <a:pt x="85" y="210"/>
                    </a:lnTo>
                    <a:lnTo>
                      <a:pt x="76" y="213"/>
                    </a:lnTo>
                    <a:lnTo>
                      <a:pt x="71" y="216"/>
                    </a:lnTo>
                    <a:lnTo>
                      <a:pt x="67" y="219"/>
                    </a:lnTo>
                    <a:lnTo>
                      <a:pt x="66" y="219"/>
                    </a:lnTo>
                    <a:lnTo>
                      <a:pt x="60" y="217"/>
                    </a:lnTo>
                    <a:lnTo>
                      <a:pt x="53" y="215"/>
                    </a:lnTo>
                    <a:lnTo>
                      <a:pt x="51" y="215"/>
                    </a:lnTo>
                    <a:lnTo>
                      <a:pt x="46" y="215"/>
                    </a:lnTo>
                    <a:lnTo>
                      <a:pt x="39" y="212"/>
                    </a:lnTo>
                    <a:lnTo>
                      <a:pt x="38" y="207"/>
                    </a:lnTo>
                    <a:lnTo>
                      <a:pt x="43" y="200"/>
                    </a:lnTo>
                    <a:lnTo>
                      <a:pt x="45" y="195"/>
                    </a:lnTo>
                    <a:lnTo>
                      <a:pt x="45" y="192"/>
                    </a:lnTo>
                    <a:lnTo>
                      <a:pt x="40" y="188"/>
                    </a:lnTo>
                    <a:lnTo>
                      <a:pt x="35" y="185"/>
                    </a:lnTo>
                    <a:lnTo>
                      <a:pt x="34" y="178"/>
                    </a:lnTo>
                    <a:lnTo>
                      <a:pt x="28" y="176"/>
                    </a:lnTo>
                    <a:lnTo>
                      <a:pt x="23" y="170"/>
                    </a:lnTo>
                    <a:lnTo>
                      <a:pt x="27" y="163"/>
                    </a:lnTo>
                    <a:lnTo>
                      <a:pt x="20" y="159"/>
                    </a:lnTo>
                    <a:lnTo>
                      <a:pt x="18" y="153"/>
                    </a:lnTo>
                    <a:lnTo>
                      <a:pt x="12" y="147"/>
                    </a:lnTo>
                    <a:lnTo>
                      <a:pt x="9" y="145"/>
                    </a:lnTo>
                    <a:lnTo>
                      <a:pt x="15" y="137"/>
                    </a:lnTo>
                    <a:lnTo>
                      <a:pt x="10" y="122"/>
                    </a:lnTo>
                    <a:lnTo>
                      <a:pt x="5" y="111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9" y="57"/>
                    </a:lnTo>
                    <a:lnTo>
                      <a:pt x="28" y="47"/>
                    </a:lnTo>
                    <a:lnTo>
                      <a:pt x="33" y="39"/>
                    </a:lnTo>
                    <a:lnTo>
                      <a:pt x="36" y="31"/>
                    </a:lnTo>
                    <a:lnTo>
                      <a:pt x="40" y="24"/>
                    </a:lnTo>
                    <a:lnTo>
                      <a:pt x="50" y="14"/>
                    </a:lnTo>
                    <a:lnTo>
                      <a:pt x="59" y="5"/>
                    </a:lnTo>
                    <a:lnTo>
                      <a:pt x="67" y="0"/>
                    </a:lnTo>
                    <a:lnTo>
                      <a:pt x="73" y="4"/>
                    </a:lnTo>
                    <a:lnTo>
                      <a:pt x="80" y="12"/>
                    </a:lnTo>
                    <a:lnTo>
                      <a:pt x="85" y="13"/>
                    </a:lnTo>
                    <a:lnTo>
                      <a:pt x="87" y="12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7" name="Freeform 136"/>
              <p:cNvSpPr>
                <a:spLocks/>
              </p:cNvSpPr>
              <p:nvPr/>
            </p:nvSpPr>
            <p:spPr bwMode="auto">
              <a:xfrm>
                <a:off x="3334" y="2377"/>
                <a:ext cx="533" cy="651"/>
              </a:xfrm>
              <a:custGeom>
                <a:avLst/>
                <a:gdLst>
                  <a:gd name="T0" fmla="*/ 440 w 533"/>
                  <a:gd name="T1" fmla="*/ 152 h 651"/>
                  <a:gd name="T2" fmla="*/ 428 w 533"/>
                  <a:gd name="T3" fmla="*/ 386 h 651"/>
                  <a:gd name="T4" fmla="*/ 533 w 533"/>
                  <a:gd name="T5" fmla="*/ 556 h 651"/>
                  <a:gd name="T6" fmla="*/ 433 w 533"/>
                  <a:gd name="T7" fmla="*/ 612 h 651"/>
                  <a:gd name="T8" fmla="*/ 296 w 533"/>
                  <a:gd name="T9" fmla="*/ 617 h 651"/>
                  <a:gd name="T10" fmla="*/ 179 w 533"/>
                  <a:gd name="T11" fmla="*/ 639 h 651"/>
                  <a:gd name="T12" fmla="*/ 160 w 533"/>
                  <a:gd name="T13" fmla="*/ 602 h 651"/>
                  <a:gd name="T14" fmla="*/ 135 w 533"/>
                  <a:gd name="T15" fmla="*/ 595 h 651"/>
                  <a:gd name="T16" fmla="*/ 84 w 533"/>
                  <a:gd name="T17" fmla="*/ 587 h 651"/>
                  <a:gd name="T18" fmla="*/ 61 w 533"/>
                  <a:gd name="T19" fmla="*/ 572 h 651"/>
                  <a:gd name="T20" fmla="*/ 48 w 533"/>
                  <a:gd name="T21" fmla="*/ 518 h 651"/>
                  <a:gd name="T22" fmla="*/ 83 w 533"/>
                  <a:gd name="T23" fmla="*/ 496 h 651"/>
                  <a:gd name="T24" fmla="*/ 92 w 533"/>
                  <a:gd name="T25" fmla="*/ 490 h 651"/>
                  <a:gd name="T26" fmla="*/ 95 w 533"/>
                  <a:gd name="T27" fmla="*/ 474 h 651"/>
                  <a:gd name="T28" fmla="*/ 83 w 533"/>
                  <a:gd name="T29" fmla="*/ 441 h 651"/>
                  <a:gd name="T30" fmla="*/ 57 w 533"/>
                  <a:gd name="T31" fmla="*/ 420 h 651"/>
                  <a:gd name="T32" fmla="*/ 16 w 533"/>
                  <a:gd name="T33" fmla="*/ 380 h 651"/>
                  <a:gd name="T34" fmla="*/ 3 w 533"/>
                  <a:gd name="T35" fmla="*/ 349 h 651"/>
                  <a:gd name="T36" fmla="*/ 8 w 533"/>
                  <a:gd name="T37" fmla="*/ 337 h 651"/>
                  <a:gd name="T38" fmla="*/ 18 w 533"/>
                  <a:gd name="T39" fmla="*/ 331 h 651"/>
                  <a:gd name="T40" fmla="*/ 43 w 533"/>
                  <a:gd name="T41" fmla="*/ 330 h 651"/>
                  <a:gd name="T42" fmla="*/ 61 w 533"/>
                  <a:gd name="T43" fmla="*/ 327 h 651"/>
                  <a:gd name="T44" fmla="*/ 86 w 533"/>
                  <a:gd name="T45" fmla="*/ 318 h 651"/>
                  <a:gd name="T46" fmla="*/ 98 w 533"/>
                  <a:gd name="T47" fmla="*/ 316 h 651"/>
                  <a:gd name="T48" fmla="*/ 113 w 533"/>
                  <a:gd name="T49" fmla="*/ 307 h 651"/>
                  <a:gd name="T50" fmla="*/ 112 w 533"/>
                  <a:gd name="T51" fmla="*/ 282 h 651"/>
                  <a:gd name="T52" fmla="*/ 126 w 533"/>
                  <a:gd name="T53" fmla="*/ 285 h 651"/>
                  <a:gd name="T54" fmla="*/ 140 w 533"/>
                  <a:gd name="T55" fmla="*/ 295 h 651"/>
                  <a:gd name="T56" fmla="*/ 153 w 533"/>
                  <a:gd name="T57" fmla="*/ 290 h 651"/>
                  <a:gd name="T58" fmla="*/ 152 w 533"/>
                  <a:gd name="T59" fmla="*/ 263 h 651"/>
                  <a:gd name="T60" fmla="*/ 149 w 533"/>
                  <a:gd name="T61" fmla="*/ 233 h 651"/>
                  <a:gd name="T62" fmla="*/ 144 w 533"/>
                  <a:gd name="T63" fmla="*/ 210 h 651"/>
                  <a:gd name="T64" fmla="*/ 166 w 533"/>
                  <a:gd name="T65" fmla="*/ 198 h 651"/>
                  <a:gd name="T66" fmla="*/ 175 w 533"/>
                  <a:gd name="T67" fmla="*/ 193 h 651"/>
                  <a:gd name="T68" fmla="*/ 209 w 533"/>
                  <a:gd name="T69" fmla="*/ 193 h 651"/>
                  <a:gd name="T70" fmla="*/ 232 w 533"/>
                  <a:gd name="T71" fmla="*/ 172 h 651"/>
                  <a:gd name="T72" fmla="*/ 258 w 533"/>
                  <a:gd name="T73" fmla="*/ 141 h 651"/>
                  <a:gd name="T74" fmla="*/ 268 w 533"/>
                  <a:gd name="T75" fmla="*/ 121 h 651"/>
                  <a:gd name="T76" fmla="*/ 263 w 533"/>
                  <a:gd name="T77" fmla="*/ 95 h 651"/>
                  <a:gd name="T78" fmla="*/ 255 w 533"/>
                  <a:gd name="T79" fmla="*/ 72 h 651"/>
                  <a:gd name="T80" fmla="*/ 263 w 533"/>
                  <a:gd name="T81" fmla="*/ 45 h 651"/>
                  <a:gd name="T82" fmla="*/ 245 w 533"/>
                  <a:gd name="T83" fmla="*/ 15 h 651"/>
                  <a:gd name="T84" fmla="*/ 232 w 533"/>
                  <a:gd name="T85" fmla="*/ 3 h 651"/>
                  <a:gd name="T86" fmla="*/ 320 w 533"/>
                  <a:gd name="T87" fmla="*/ 54 h 6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33"/>
                  <a:gd name="T133" fmla="*/ 0 h 651"/>
                  <a:gd name="T134" fmla="*/ 533 w 533"/>
                  <a:gd name="T135" fmla="*/ 651 h 6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33" h="651">
                    <a:moveTo>
                      <a:pt x="419" y="84"/>
                    </a:moveTo>
                    <a:lnTo>
                      <a:pt x="421" y="84"/>
                    </a:lnTo>
                    <a:lnTo>
                      <a:pt x="440" y="152"/>
                    </a:lnTo>
                    <a:lnTo>
                      <a:pt x="425" y="174"/>
                    </a:lnTo>
                    <a:lnTo>
                      <a:pt x="394" y="257"/>
                    </a:lnTo>
                    <a:lnTo>
                      <a:pt x="428" y="386"/>
                    </a:lnTo>
                    <a:lnTo>
                      <a:pt x="475" y="438"/>
                    </a:lnTo>
                    <a:lnTo>
                      <a:pt x="515" y="485"/>
                    </a:lnTo>
                    <a:lnTo>
                      <a:pt x="533" y="556"/>
                    </a:lnTo>
                    <a:lnTo>
                      <a:pt x="502" y="603"/>
                    </a:lnTo>
                    <a:lnTo>
                      <a:pt x="440" y="611"/>
                    </a:lnTo>
                    <a:lnTo>
                      <a:pt x="433" y="612"/>
                    </a:lnTo>
                    <a:lnTo>
                      <a:pt x="377" y="611"/>
                    </a:lnTo>
                    <a:lnTo>
                      <a:pt x="361" y="611"/>
                    </a:lnTo>
                    <a:lnTo>
                      <a:pt x="296" y="617"/>
                    </a:lnTo>
                    <a:lnTo>
                      <a:pt x="240" y="628"/>
                    </a:lnTo>
                    <a:lnTo>
                      <a:pt x="195" y="651"/>
                    </a:lnTo>
                    <a:lnTo>
                      <a:pt x="179" y="639"/>
                    </a:lnTo>
                    <a:lnTo>
                      <a:pt x="172" y="618"/>
                    </a:lnTo>
                    <a:lnTo>
                      <a:pt x="162" y="603"/>
                    </a:lnTo>
                    <a:lnTo>
                      <a:pt x="160" y="602"/>
                    </a:lnTo>
                    <a:lnTo>
                      <a:pt x="153" y="600"/>
                    </a:lnTo>
                    <a:lnTo>
                      <a:pt x="144" y="597"/>
                    </a:lnTo>
                    <a:lnTo>
                      <a:pt x="135" y="595"/>
                    </a:lnTo>
                    <a:lnTo>
                      <a:pt x="121" y="591"/>
                    </a:lnTo>
                    <a:lnTo>
                      <a:pt x="99" y="588"/>
                    </a:lnTo>
                    <a:lnTo>
                      <a:pt x="84" y="587"/>
                    </a:lnTo>
                    <a:lnTo>
                      <a:pt x="68" y="587"/>
                    </a:lnTo>
                    <a:lnTo>
                      <a:pt x="60" y="584"/>
                    </a:lnTo>
                    <a:lnTo>
                      <a:pt x="61" y="572"/>
                    </a:lnTo>
                    <a:lnTo>
                      <a:pt x="61" y="561"/>
                    </a:lnTo>
                    <a:lnTo>
                      <a:pt x="56" y="540"/>
                    </a:lnTo>
                    <a:lnTo>
                      <a:pt x="48" y="518"/>
                    </a:lnTo>
                    <a:lnTo>
                      <a:pt x="52" y="499"/>
                    </a:lnTo>
                    <a:lnTo>
                      <a:pt x="71" y="499"/>
                    </a:lnTo>
                    <a:lnTo>
                      <a:pt x="83" y="496"/>
                    </a:lnTo>
                    <a:lnTo>
                      <a:pt x="88" y="497"/>
                    </a:lnTo>
                    <a:lnTo>
                      <a:pt x="92" y="491"/>
                    </a:lnTo>
                    <a:lnTo>
                      <a:pt x="92" y="490"/>
                    </a:lnTo>
                    <a:lnTo>
                      <a:pt x="94" y="477"/>
                    </a:lnTo>
                    <a:lnTo>
                      <a:pt x="95" y="475"/>
                    </a:lnTo>
                    <a:lnTo>
                      <a:pt x="95" y="474"/>
                    </a:lnTo>
                    <a:lnTo>
                      <a:pt x="94" y="465"/>
                    </a:lnTo>
                    <a:lnTo>
                      <a:pt x="89" y="455"/>
                    </a:lnTo>
                    <a:lnTo>
                      <a:pt x="83" y="441"/>
                    </a:lnTo>
                    <a:lnTo>
                      <a:pt x="75" y="435"/>
                    </a:lnTo>
                    <a:lnTo>
                      <a:pt x="66" y="427"/>
                    </a:lnTo>
                    <a:lnTo>
                      <a:pt x="57" y="420"/>
                    </a:lnTo>
                    <a:lnTo>
                      <a:pt x="42" y="405"/>
                    </a:lnTo>
                    <a:lnTo>
                      <a:pt x="29" y="393"/>
                    </a:lnTo>
                    <a:lnTo>
                      <a:pt x="16" y="380"/>
                    </a:lnTo>
                    <a:lnTo>
                      <a:pt x="9" y="368"/>
                    </a:lnTo>
                    <a:lnTo>
                      <a:pt x="7" y="357"/>
                    </a:lnTo>
                    <a:lnTo>
                      <a:pt x="3" y="349"/>
                    </a:lnTo>
                    <a:lnTo>
                      <a:pt x="0" y="339"/>
                    </a:lnTo>
                    <a:lnTo>
                      <a:pt x="2" y="335"/>
                    </a:lnTo>
                    <a:lnTo>
                      <a:pt x="8" y="337"/>
                    </a:lnTo>
                    <a:lnTo>
                      <a:pt x="9" y="337"/>
                    </a:lnTo>
                    <a:lnTo>
                      <a:pt x="13" y="334"/>
                    </a:lnTo>
                    <a:lnTo>
                      <a:pt x="18" y="331"/>
                    </a:lnTo>
                    <a:lnTo>
                      <a:pt x="27" y="328"/>
                    </a:lnTo>
                    <a:lnTo>
                      <a:pt x="38" y="329"/>
                    </a:lnTo>
                    <a:lnTo>
                      <a:pt x="43" y="330"/>
                    </a:lnTo>
                    <a:lnTo>
                      <a:pt x="52" y="328"/>
                    </a:lnTo>
                    <a:lnTo>
                      <a:pt x="58" y="328"/>
                    </a:lnTo>
                    <a:lnTo>
                      <a:pt x="61" y="327"/>
                    </a:lnTo>
                    <a:lnTo>
                      <a:pt x="70" y="324"/>
                    </a:lnTo>
                    <a:lnTo>
                      <a:pt x="83" y="325"/>
                    </a:lnTo>
                    <a:lnTo>
                      <a:pt x="86" y="318"/>
                    </a:lnTo>
                    <a:lnTo>
                      <a:pt x="90" y="315"/>
                    </a:lnTo>
                    <a:lnTo>
                      <a:pt x="93" y="316"/>
                    </a:lnTo>
                    <a:lnTo>
                      <a:pt x="98" y="316"/>
                    </a:lnTo>
                    <a:lnTo>
                      <a:pt x="100" y="306"/>
                    </a:lnTo>
                    <a:lnTo>
                      <a:pt x="106" y="305"/>
                    </a:lnTo>
                    <a:lnTo>
                      <a:pt x="113" y="307"/>
                    </a:lnTo>
                    <a:lnTo>
                      <a:pt x="119" y="320"/>
                    </a:lnTo>
                    <a:lnTo>
                      <a:pt x="121" y="306"/>
                    </a:lnTo>
                    <a:lnTo>
                      <a:pt x="112" y="282"/>
                    </a:lnTo>
                    <a:lnTo>
                      <a:pt x="117" y="281"/>
                    </a:lnTo>
                    <a:lnTo>
                      <a:pt x="121" y="281"/>
                    </a:lnTo>
                    <a:lnTo>
                      <a:pt x="126" y="285"/>
                    </a:lnTo>
                    <a:lnTo>
                      <a:pt x="135" y="286"/>
                    </a:lnTo>
                    <a:lnTo>
                      <a:pt x="138" y="287"/>
                    </a:lnTo>
                    <a:lnTo>
                      <a:pt x="140" y="295"/>
                    </a:lnTo>
                    <a:lnTo>
                      <a:pt x="146" y="301"/>
                    </a:lnTo>
                    <a:lnTo>
                      <a:pt x="150" y="299"/>
                    </a:lnTo>
                    <a:lnTo>
                      <a:pt x="153" y="290"/>
                    </a:lnTo>
                    <a:lnTo>
                      <a:pt x="152" y="280"/>
                    </a:lnTo>
                    <a:lnTo>
                      <a:pt x="152" y="271"/>
                    </a:lnTo>
                    <a:lnTo>
                      <a:pt x="152" y="263"/>
                    </a:lnTo>
                    <a:lnTo>
                      <a:pt x="152" y="251"/>
                    </a:lnTo>
                    <a:lnTo>
                      <a:pt x="150" y="240"/>
                    </a:lnTo>
                    <a:lnTo>
                      <a:pt x="149" y="233"/>
                    </a:lnTo>
                    <a:lnTo>
                      <a:pt x="148" y="227"/>
                    </a:lnTo>
                    <a:lnTo>
                      <a:pt x="146" y="220"/>
                    </a:lnTo>
                    <a:lnTo>
                      <a:pt x="144" y="210"/>
                    </a:lnTo>
                    <a:lnTo>
                      <a:pt x="144" y="204"/>
                    </a:lnTo>
                    <a:lnTo>
                      <a:pt x="153" y="202"/>
                    </a:lnTo>
                    <a:lnTo>
                      <a:pt x="166" y="198"/>
                    </a:lnTo>
                    <a:lnTo>
                      <a:pt x="171" y="195"/>
                    </a:lnTo>
                    <a:lnTo>
                      <a:pt x="174" y="193"/>
                    </a:lnTo>
                    <a:lnTo>
                      <a:pt x="175" y="193"/>
                    </a:lnTo>
                    <a:lnTo>
                      <a:pt x="187" y="190"/>
                    </a:lnTo>
                    <a:lnTo>
                      <a:pt x="197" y="193"/>
                    </a:lnTo>
                    <a:lnTo>
                      <a:pt x="209" y="193"/>
                    </a:lnTo>
                    <a:lnTo>
                      <a:pt x="216" y="189"/>
                    </a:lnTo>
                    <a:lnTo>
                      <a:pt x="224" y="183"/>
                    </a:lnTo>
                    <a:lnTo>
                      <a:pt x="232" y="172"/>
                    </a:lnTo>
                    <a:lnTo>
                      <a:pt x="237" y="161"/>
                    </a:lnTo>
                    <a:lnTo>
                      <a:pt x="248" y="149"/>
                    </a:lnTo>
                    <a:lnTo>
                      <a:pt x="258" y="141"/>
                    </a:lnTo>
                    <a:lnTo>
                      <a:pt x="261" y="137"/>
                    </a:lnTo>
                    <a:lnTo>
                      <a:pt x="264" y="129"/>
                    </a:lnTo>
                    <a:lnTo>
                      <a:pt x="268" y="121"/>
                    </a:lnTo>
                    <a:lnTo>
                      <a:pt x="268" y="113"/>
                    </a:lnTo>
                    <a:lnTo>
                      <a:pt x="265" y="105"/>
                    </a:lnTo>
                    <a:lnTo>
                      <a:pt x="263" y="95"/>
                    </a:lnTo>
                    <a:lnTo>
                      <a:pt x="262" y="84"/>
                    </a:lnTo>
                    <a:lnTo>
                      <a:pt x="258" y="78"/>
                    </a:lnTo>
                    <a:lnTo>
                      <a:pt x="255" y="72"/>
                    </a:lnTo>
                    <a:lnTo>
                      <a:pt x="255" y="65"/>
                    </a:lnTo>
                    <a:lnTo>
                      <a:pt x="263" y="51"/>
                    </a:lnTo>
                    <a:lnTo>
                      <a:pt x="263" y="45"/>
                    </a:lnTo>
                    <a:lnTo>
                      <a:pt x="260" y="35"/>
                    </a:lnTo>
                    <a:lnTo>
                      <a:pt x="255" y="23"/>
                    </a:lnTo>
                    <a:lnTo>
                      <a:pt x="245" y="15"/>
                    </a:lnTo>
                    <a:lnTo>
                      <a:pt x="234" y="11"/>
                    </a:lnTo>
                    <a:lnTo>
                      <a:pt x="224" y="6"/>
                    </a:lnTo>
                    <a:lnTo>
                      <a:pt x="232" y="3"/>
                    </a:lnTo>
                    <a:lnTo>
                      <a:pt x="242" y="0"/>
                    </a:lnTo>
                    <a:lnTo>
                      <a:pt x="270" y="21"/>
                    </a:lnTo>
                    <a:lnTo>
                      <a:pt x="320" y="54"/>
                    </a:lnTo>
                    <a:lnTo>
                      <a:pt x="373" y="70"/>
                    </a:lnTo>
                    <a:lnTo>
                      <a:pt x="419" y="8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8" name="Freeform 137"/>
              <p:cNvSpPr>
                <a:spLocks noEditPoints="1"/>
              </p:cNvSpPr>
              <p:nvPr/>
            </p:nvSpPr>
            <p:spPr bwMode="auto">
              <a:xfrm>
                <a:off x="3257" y="2710"/>
                <a:ext cx="621" cy="1342"/>
              </a:xfrm>
              <a:custGeom>
                <a:avLst/>
                <a:gdLst>
                  <a:gd name="T0" fmla="*/ 621 w 621"/>
                  <a:gd name="T1" fmla="*/ 893 h 1342"/>
                  <a:gd name="T2" fmla="*/ 574 w 621"/>
                  <a:gd name="T3" fmla="*/ 1102 h 1342"/>
                  <a:gd name="T4" fmla="*/ 586 w 621"/>
                  <a:gd name="T5" fmla="*/ 1269 h 1342"/>
                  <a:gd name="T6" fmla="*/ 456 w 621"/>
                  <a:gd name="T7" fmla="*/ 1307 h 1342"/>
                  <a:gd name="T8" fmla="*/ 380 w 621"/>
                  <a:gd name="T9" fmla="*/ 1333 h 1342"/>
                  <a:gd name="T10" fmla="*/ 271 w 621"/>
                  <a:gd name="T11" fmla="*/ 1313 h 1342"/>
                  <a:gd name="T12" fmla="*/ 197 w 621"/>
                  <a:gd name="T13" fmla="*/ 1255 h 1342"/>
                  <a:gd name="T14" fmla="*/ 163 w 621"/>
                  <a:gd name="T15" fmla="*/ 1102 h 1342"/>
                  <a:gd name="T16" fmla="*/ 206 w 621"/>
                  <a:gd name="T17" fmla="*/ 1038 h 1342"/>
                  <a:gd name="T18" fmla="*/ 196 w 621"/>
                  <a:gd name="T19" fmla="*/ 988 h 1342"/>
                  <a:gd name="T20" fmla="*/ 289 w 621"/>
                  <a:gd name="T21" fmla="*/ 993 h 1342"/>
                  <a:gd name="T22" fmla="*/ 357 w 621"/>
                  <a:gd name="T23" fmla="*/ 909 h 1342"/>
                  <a:gd name="T24" fmla="*/ 416 w 621"/>
                  <a:gd name="T25" fmla="*/ 886 h 1342"/>
                  <a:gd name="T26" fmla="*/ 512 w 621"/>
                  <a:gd name="T27" fmla="*/ 859 h 1342"/>
                  <a:gd name="T28" fmla="*/ 567 w 621"/>
                  <a:gd name="T29" fmla="*/ 868 h 1342"/>
                  <a:gd name="T30" fmla="*/ 79 w 621"/>
                  <a:gd name="T31" fmla="*/ 2 h 1342"/>
                  <a:gd name="T32" fmla="*/ 80 w 621"/>
                  <a:gd name="T33" fmla="*/ 16 h 1342"/>
                  <a:gd name="T34" fmla="*/ 86 w 621"/>
                  <a:gd name="T35" fmla="*/ 35 h 1342"/>
                  <a:gd name="T36" fmla="*/ 106 w 621"/>
                  <a:gd name="T37" fmla="*/ 60 h 1342"/>
                  <a:gd name="T38" fmla="*/ 134 w 621"/>
                  <a:gd name="T39" fmla="*/ 87 h 1342"/>
                  <a:gd name="T40" fmla="*/ 152 w 621"/>
                  <a:gd name="T41" fmla="*/ 102 h 1342"/>
                  <a:gd name="T42" fmla="*/ 166 w 621"/>
                  <a:gd name="T43" fmla="*/ 122 h 1342"/>
                  <a:gd name="T44" fmla="*/ 172 w 621"/>
                  <a:gd name="T45" fmla="*/ 141 h 1342"/>
                  <a:gd name="T46" fmla="*/ 171 w 621"/>
                  <a:gd name="T47" fmla="*/ 144 h 1342"/>
                  <a:gd name="T48" fmla="*/ 169 w 621"/>
                  <a:gd name="T49" fmla="*/ 158 h 1342"/>
                  <a:gd name="T50" fmla="*/ 160 w 621"/>
                  <a:gd name="T51" fmla="*/ 163 h 1342"/>
                  <a:gd name="T52" fmla="*/ 129 w 621"/>
                  <a:gd name="T53" fmla="*/ 166 h 1342"/>
                  <a:gd name="T54" fmla="*/ 133 w 621"/>
                  <a:gd name="T55" fmla="*/ 207 h 1342"/>
                  <a:gd name="T56" fmla="*/ 138 w 621"/>
                  <a:gd name="T57" fmla="*/ 239 h 1342"/>
                  <a:gd name="T58" fmla="*/ 137 w 621"/>
                  <a:gd name="T59" fmla="*/ 253 h 1342"/>
                  <a:gd name="T60" fmla="*/ 91 w 621"/>
                  <a:gd name="T61" fmla="*/ 245 h 1342"/>
                  <a:gd name="T62" fmla="*/ 52 w 621"/>
                  <a:gd name="T63" fmla="*/ 234 h 1342"/>
                  <a:gd name="T64" fmla="*/ 10 w 621"/>
                  <a:gd name="T65" fmla="*/ 210 h 1342"/>
                  <a:gd name="T66" fmla="*/ 0 w 621"/>
                  <a:gd name="T67" fmla="*/ 194 h 1342"/>
                  <a:gd name="T68" fmla="*/ 13 w 621"/>
                  <a:gd name="T69" fmla="*/ 173 h 1342"/>
                  <a:gd name="T70" fmla="*/ 32 w 621"/>
                  <a:gd name="T71" fmla="*/ 146 h 1342"/>
                  <a:gd name="T72" fmla="*/ 43 w 621"/>
                  <a:gd name="T73" fmla="*/ 121 h 1342"/>
                  <a:gd name="T74" fmla="*/ 60 w 621"/>
                  <a:gd name="T75" fmla="*/ 103 h 1342"/>
                  <a:gd name="T76" fmla="*/ 63 w 621"/>
                  <a:gd name="T77" fmla="*/ 72 h 1342"/>
                  <a:gd name="T78" fmla="*/ 72 w 621"/>
                  <a:gd name="T79" fmla="*/ 41 h 1342"/>
                  <a:gd name="T80" fmla="*/ 72 w 621"/>
                  <a:gd name="T81" fmla="*/ 15 h 1342"/>
                  <a:gd name="T82" fmla="*/ 70 w 621"/>
                  <a:gd name="T83" fmla="*/ 0 h 1342"/>
                  <a:gd name="T84" fmla="*/ 79 w 621"/>
                  <a:gd name="T85" fmla="*/ 2 h 1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1342"/>
                  <a:gd name="T131" fmla="*/ 621 w 621"/>
                  <a:gd name="T132" fmla="*/ 1342 h 1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1342">
                    <a:moveTo>
                      <a:pt x="618" y="879"/>
                    </a:moveTo>
                    <a:lnTo>
                      <a:pt x="621" y="893"/>
                    </a:lnTo>
                    <a:lnTo>
                      <a:pt x="608" y="1004"/>
                    </a:lnTo>
                    <a:lnTo>
                      <a:pt x="574" y="1102"/>
                    </a:lnTo>
                    <a:lnTo>
                      <a:pt x="568" y="1202"/>
                    </a:lnTo>
                    <a:lnTo>
                      <a:pt x="586" y="1269"/>
                    </a:lnTo>
                    <a:lnTo>
                      <a:pt x="519" y="1299"/>
                    </a:lnTo>
                    <a:lnTo>
                      <a:pt x="456" y="1307"/>
                    </a:lnTo>
                    <a:lnTo>
                      <a:pt x="431" y="1292"/>
                    </a:lnTo>
                    <a:lnTo>
                      <a:pt x="380" y="1333"/>
                    </a:lnTo>
                    <a:lnTo>
                      <a:pt x="317" y="1342"/>
                    </a:lnTo>
                    <a:lnTo>
                      <a:pt x="271" y="1313"/>
                    </a:lnTo>
                    <a:lnTo>
                      <a:pt x="204" y="1292"/>
                    </a:lnTo>
                    <a:lnTo>
                      <a:pt x="197" y="1255"/>
                    </a:lnTo>
                    <a:lnTo>
                      <a:pt x="186" y="1178"/>
                    </a:lnTo>
                    <a:lnTo>
                      <a:pt x="163" y="1102"/>
                    </a:lnTo>
                    <a:lnTo>
                      <a:pt x="176" y="1037"/>
                    </a:lnTo>
                    <a:lnTo>
                      <a:pt x="206" y="1038"/>
                    </a:lnTo>
                    <a:lnTo>
                      <a:pt x="195" y="990"/>
                    </a:lnTo>
                    <a:lnTo>
                      <a:pt x="196" y="988"/>
                    </a:lnTo>
                    <a:lnTo>
                      <a:pt x="251" y="1003"/>
                    </a:lnTo>
                    <a:lnTo>
                      <a:pt x="289" y="993"/>
                    </a:lnTo>
                    <a:lnTo>
                      <a:pt x="318" y="964"/>
                    </a:lnTo>
                    <a:lnTo>
                      <a:pt x="357" y="909"/>
                    </a:lnTo>
                    <a:lnTo>
                      <a:pt x="380" y="886"/>
                    </a:lnTo>
                    <a:lnTo>
                      <a:pt x="416" y="886"/>
                    </a:lnTo>
                    <a:lnTo>
                      <a:pt x="497" y="884"/>
                    </a:lnTo>
                    <a:lnTo>
                      <a:pt x="512" y="859"/>
                    </a:lnTo>
                    <a:lnTo>
                      <a:pt x="538" y="856"/>
                    </a:lnTo>
                    <a:lnTo>
                      <a:pt x="567" y="868"/>
                    </a:lnTo>
                    <a:lnTo>
                      <a:pt x="618" y="879"/>
                    </a:lnTo>
                    <a:close/>
                    <a:moveTo>
                      <a:pt x="79" y="2"/>
                    </a:moveTo>
                    <a:lnTo>
                      <a:pt x="77" y="6"/>
                    </a:lnTo>
                    <a:lnTo>
                      <a:pt x="80" y="16"/>
                    </a:lnTo>
                    <a:lnTo>
                      <a:pt x="84" y="24"/>
                    </a:lnTo>
                    <a:lnTo>
                      <a:pt x="86" y="35"/>
                    </a:lnTo>
                    <a:lnTo>
                      <a:pt x="93" y="47"/>
                    </a:lnTo>
                    <a:lnTo>
                      <a:pt x="106" y="60"/>
                    </a:lnTo>
                    <a:lnTo>
                      <a:pt x="119" y="72"/>
                    </a:lnTo>
                    <a:lnTo>
                      <a:pt x="134" y="87"/>
                    </a:lnTo>
                    <a:lnTo>
                      <a:pt x="143" y="94"/>
                    </a:lnTo>
                    <a:lnTo>
                      <a:pt x="152" y="102"/>
                    </a:lnTo>
                    <a:lnTo>
                      <a:pt x="160" y="108"/>
                    </a:lnTo>
                    <a:lnTo>
                      <a:pt x="166" y="122"/>
                    </a:lnTo>
                    <a:lnTo>
                      <a:pt x="171" y="132"/>
                    </a:lnTo>
                    <a:lnTo>
                      <a:pt x="172" y="141"/>
                    </a:lnTo>
                    <a:lnTo>
                      <a:pt x="172" y="142"/>
                    </a:lnTo>
                    <a:lnTo>
                      <a:pt x="171" y="14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65" y="164"/>
                    </a:lnTo>
                    <a:lnTo>
                      <a:pt x="160" y="163"/>
                    </a:lnTo>
                    <a:lnTo>
                      <a:pt x="148" y="166"/>
                    </a:lnTo>
                    <a:lnTo>
                      <a:pt x="129" y="166"/>
                    </a:lnTo>
                    <a:lnTo>
                      <a:pt x="125" y="185"/>
                    </a:lnTo>
                    <a:lnTo>
                      <a:pt x="133" y="207"/>
                    </a:lnTo>
                    <a:lnTo>
                      <a:pt x="138" y="228"/>
                    </a:lnTo>
                    <a:lnTo>
                      <a:pt x="138" y="239"/>
                    </a:lnTo>
                    <a:lnTo>
                      <a:pt x="137" y="251"/>
                    </a:lnTo>
                    <a:lnTo>
                      <a:pt x="137" y="253"/>
                    </a:lnTo>
                    <a:lnTo>
                      <a:pt x="121" y="251"/>
                    </a:lnTo>
                    <a:lnTo>
                      <a:pt x="91" y="245"/>
                    </a:lnTo>
                    <a:lnTo>
                      <a:pt x="78" y="242"/>
                    </a:lnTo>
                    <a:lnTo>
                      <a:pt x="52" y="234"/>
                    </a:lnTo>
                    <a:lnTo>
                      <a:pt x="24" y="219"/>
                    </a:lnTo>
                    <a:lnTo>
                      <a:pt x="10" y="210"/>
                    </a:lnTo>
                    <a:lnTo>
                      <a:pt x="3" y="207"/>
                    </a:lnTo>
                    <a:lnTo>
                      <a:pt x="0" y="194"/>
                    </a:lnTo>
                    <a:lnTo>
                      <a:pt x="4" y="181"/>
                    </a:lnTo>
                    <a:lnTo>
                      <a:pt x="13" y="173"/>
                    </a:lnTo>
                    <a:lnTo>
                      <a:pt x="22" y="157"/>
                    </a:lnTo>
                    <a:lnTo>
                      <a:pt x="32" y="146"/>
                    </a:lnTo>
                    <a:lnTo>
                      <a:pt x="40" y="136"/>
                    </a:lnTo>
                    <a:lnTo>
                      <a:pt x="43" y="121"/>
                    </a:lnTo>
                    <a:lnTo>
                      <a:pt x="50" y="114"/>
                    </a:lnTo>
                    <a:lnTo>
                      <a:pt x="60" y="103"/>
                    </a:lnTo>
                    <a:lnTo>
                      <a:pt x="63" y="93"/>
                    </a:lnTo>
                    <a:lnTo>
                      <a:pt x="63" y="72"/>
                    </a:lnTo>
                    <a:lnTo>
                      <a:pt x="63" y="57"/>
                    </a:lnTo>
                    <a:lnTo>
                      <a:pt x="72" y="41"/>
                    </a:lnTo>
                    <a:lnTo>
                      <a:pt x="74" y="26"/>
                    </a:lnTo>
                    <a:lnTo>
                      <a:pt x="72" y="15"/>
                    </a:lnTo>
                    <a:lnTo>
                      <a:pt x="70" y="5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9" name="Freeform 138"/>
              <p:cNvSpPr>
                <a:spLocks noEditPoints="1"/>
              </p:cNvSpPr>
              <p:nvPr/>
            </p:nvSpPr>
            <p:spPr bwMode="auto">
              <a:xfrm>
                <a:off x="3276" y="2037"/>
                <a:ext cx="207" cy="373"/>
              </a:xfrm>
              <a:custGeom>
                <a:avLst/>
                <a:gdLst>
                  <a:gd name="T0" fmla="*/ 204 w 207"/>
                  <a:gd name="T1" fmla="*/ 363 h 373"/>
                  <a:gd name="T2" fmla="*/ 190 w 207"/>
                  <a:gd name="T3" fmla="*/ 371 h 373"/>
                  <a:gd name="T4" fmla="*/ 174 w 207"/>
                  <a:gd name="T5" fmla="*/ 373 h 373"/>
                  <a:gd name="T6" fmla="*/ 160 w 207"/>
                  <a:gd name="T7" fmla="*/ 346 h 373"/>
                  <a:gd name="T8" fmla="*/ 144 w 207"/>
                  <a:gd name="T9" fmla="*/ 346 h 373"/>
                  <a:gd name="T10" fmla="*/ 110 w 207"/>
                  <a:gd name="T11" fmla="*/ 351 h 373"/>
                  <a:gd name="T12" fmla="*/ 85 w 207"/>
                  <a:gd name="T13" fmla="*/ 315 h 373"/>
                  <a:gd name="T14" fmla="*/ 70 w 207"/>
                  <a:gd name="T15" fmla="*/ 243 h 373"/>
                  <a:gd name="T16" fmla="*/ 97 w 207"/>
                  <a:gd name="T17" fmla="*/ 255 h 373"/>
                  <a:gd name="T18" fmla="*/ 130 w 207"/>
                  <a:gd name="T19" fmla="*/ 285 h 373"/>
                  <a:gd name="T20" fmla="*/ 165 w 207"/>
                  <a:gd name="T21" fmla="*/ 302 h 373"/>
                  <a:gd name="T22" fmla="*/ 192 w 207"/>
                  <a:gd name="T23" fmla="*/ 322 h 373"/>
                  <a:gd name="T24" fmla="*/ 125 w 207"/>
                  <a:gd name="T25" fmla="*/ 14 h 373"/>
                  <a:gd name="T26" fmla="*/ 122 w 207"/>
                  <a:gd name="T27" fmla="*/ 51 h 373"/>
                  <a:gd name="T28" fmla="*/ 134 w 207"/>
                  <a:gd name="T29" fmla="*/ 66 h 373"/>
                  <a:gd name="T30" fmla="*/ 160 w 207"/>
                  <a:gd name="T31" fmla="*/ 61 h 373"/>
                  <a:gd name="T32" fmla="*/ 187 w 207"/>
                  <a:gd name="T33" fmla="*/ 128 h 373"/>
                  <a:gd name="T34" fmla="*/ 165 w 207"/>
                  <a:gd name="T35" fmla="*/ 124 h 373"/>
                  <a:gd name="T36" fmla="*/ 130 w 207"/>
                  <a:gd name="T37" fmla="*/ 125 h 373"/>
                  <a:gd name="T38" fmla="*/ 138 w 207"/>
                  <a:gd name="T39" fmla="*/ 148 h 373"/>
                  <a:gd name="T40" fmla="*/ 93 w 207"/>
                  <a:gd name="T41" fmla="*/ 142 h 373"/>
                  <a:gd name="T42" fmla="*/ 98 w 207"/>
                  <a:gd name="T43" fmla="*/ 116 h 373"/>
                  <a:gd name="T44" fmla="*/ 97 w 207"/>
                  <a:gd name="T45" fmla="*/ 100 h 373"/>
                  <a:gd name="T46" fmla="*/ 104 w 207"/>
                  <a:gd name="T47" fmla="*/ 86 h 373"/>
                  <a:gd name="T48" fmla="*/ 95 w 207"/>
                  <a:gd name="T49" fmla="*/ 63 h 373"/>
                  <a:gd name="T50" fmla="*/ 102 w 207"/>
                  <a:gd name="T51" fmla="*/ 38 h 373"/>
                  <a:gd name="T52" fmla="*/ 103 w 207"/>
                  <a:gd name="T53" fmla="*/ 17 h 373"/>
                  <a:gd name="T54" fmla="*/ 125 w 207"/>
                  <a:gd name="T55" fmla="*/ 14 h 373"/>
                  <a:gd name="T56" fmla="*/ 94 w 207"/>
                  <a:gd name="T57" fmla="*/ 349 h 373"/>
                  <a:gd name="T58" fmla="*/ 74 w 207"/>
                  <a:gd name="T59" fmla="*/ 366 h 373"/>
                  <a:gd name="T60" fmla="*/ 47 w 207"/>
                  <a:gd name="T61" fmla="*/ 353 h 373"/>
                  <a:gd name="T62" fmla="*/ 37 w 207"/>
                  <a:gd name="T63" fmla="*/ 344 h 373"/>
                  <a:gd name="T64" fmla="*/ 19 w 207"/>
                  <a:gd name="T65" fmla="*/ 348 h 373"/>
                  <a:gd name="T66" fmla="*/ 6 w 207"/>
                  <a:gd name="T67" fmla="*/ 337 h 373"/>
                  <a:gd name="T68" fmla="*/ 3 w 207"/>
                  <a:gd name="T69" fmla="*/ 319 h 373"/>
                  <a:gd name="T70" fmla="*/ 1 w 207"/>
                  <a:gd name="T71" fmla="*/ 296 h 373"/>
                  <a:gd name="T72" fmla="*/ 3 w 207"/>
                  <a:gd name="T73" fmla="*/ 277 h 373"/>
                  <a:gd name="T74" fmla="*/ 26 w 207"/>
                  <a:gd name="T75" fmla="*/ 271 h 373"/>
                  <a:gd name="T76" fmla="*/ 42 w 207"/>
                  <a:gd name="T77" fmla="*/ 277 h 373"/>
                  <a:gd name="T78" fmla="*/ 54 w 207"/>
                  <a:gd name="T79" fmla="*/ 288 h 373"/>
                  <a:gd name="T80" fmla="*/ 69 w 207"/>
                  <a:gd name="T81" fmla="*/ 314 h 373"/>
                  <a:gd name="T82" fmla="*/ 83 w 207"/>
                  <a:gd name="T83" fmla="*/ 340 h 373"/>
                  <a:gd name="T84" fmla="*/ 92 w 207"/>
                  <a:gd name="T85" fmla="*/ 348 h 373"/>
                  <a:gd name="T86" fmla="*/ 11 w 207"/>
                  <a:gd name="T87" fmla="*/ 16 h 373"/>
                  <a:gd name="T88" fmla="*/ 17 w 207"/>
                  <a:gd name="T89" fmla="*/ 12 h 373"/>
                  <a:gd name="T90" fmla="*/ 25 w 207"/>
                  <a:gd name="T91" fmla="*/ 0 h 373"/>
                  <a:gd name="T92" fmla="*/ 43 w 207"/>
                  <a:gd name="T93" fmla="*/ 12 h 373"/>
                  <a:gd name="T94" fmla="*/ 45 w 207"/>
                  <a:gd name="T95" fmla="*/ 18 h 373"/>
                  <a:gd name="T96" fmla="*/ 41 w 207"/>
                  <a:gd name="T97" fmla="*/ 39 h 373"/>
                  <a:gd name="T98" fmla="*/ 27 w 207"/>
                  <a:gd name="T99" fmla="*/ 43 h 373"/>
                  <a:gd name="T100" fmla="*/ 17 w 207"/>
                  <a:gd name="T101" fmla="*/ 31 h 373"/>
                  <a:gd name="T102" fmla="*/ 9 w 207"/>
                  <a:gd name="T103" fmla="*/ 28 h 373"/>
                  <a:gd name="T104" fmla="*/ 6 w 207"/>
                  <a:gd name="T105" fmla="*/ 19 h 3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7"/>
                  <a:gd name="T160" fmla="*/ 0 h 373"/>
                  <a:gd name="T161" fmla="*/ 207 w 207"/>
                  <a:gd name="T162" fmla="*/ 373 h 3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7" h="373">
                    <a:moveTo>
                      <a:pt x="207" y="338"/>
                    </a:moveTo>
                    <a:lnTo>
                      <a:pt x="203" y="352"/>
                    </a:lnTo>
                    <a:lnTo>
                      <a:pt x="204" y="363"/>
                    </a:lnTo>
                    <a:lnTo>
                      <a:pt x="202" y="365"/>
                    </a:lnTo>
                    <a:lnTo>
                      <a:pt x="197" y="368"/>
                    </a:lnTo>
                    <a:lnTo>
                      <a:pt x="190" y="371"/>
                    </a:lnTo>
                    <a:lnTo>
                      <a:pt x="181" y="371"/>
                    </a:lnTo>
                    <a:lnTo>
                      <a:pt x="174" y="373"/>
                    </a:lnTo>
                    <a:lnTo>
                      <a:pt x="169" y="373"/>
                    </a:lnTo>
                    <a:lnTo>
                      <a:pt x="165" y="357"/>
                    </a:lnTo>
                    <a:lnTo>
                      <a:pt x="160" y="346"/>
                    </a:lnTo>
                    <a:lnTo>
                      <a:pt x="152" y="343"/>
                    </a:lnTo>
                    <a:lnTo>
                      <a:pt x="152" y="341"/>
                    </a:lnTo>
                    <a:lnTo>
                      <a:pt x="144" y="346"/>
                    </a:lnTo>
                    <a:lnTo>
                      <a:pt x="133" y="352"/>
                    </a:lnTo>
                    <a:lnTo>
                      <a:pt x="118" y="351"/>
                    </a:lnTo>
                    <a:lnTo>
                      <a:pt x="110" y="351"/>
                    </a:lnTo>
                    <a:lnTo>
                      <a:pt x="105" y="349"/>
                    </a:lnTo>
                    <a:lnTo>
                      <a:pt x="94" y="342"/>
                    </a:lnTo>
                    <a:lnTo>
                      <a:pt x="85" y="315"/>
                    </a:lnTo>
                    <a:lnTo>
                      <a:pt x="81" y="294"/>
                    </a:lnTo>
                    <a:lnTo>
                      <a:pt x="69" y="243"/>
                    </a:lnTo>
                    <a:lnTo>
                      <a:pt x="70" y="243"/>
                    </a:lnTo>
                    <a:lnTo>
                      <a:pt x="79" y="244"/>
                    </a:lnTo>
                    <a:lnTo>
                      <a:pt x="93" y="252"/>
                    </a:lnTo>
                    <a:lnTo>
                      <a:pt x="97" y="255"/>
                    </a:lnTo>
                    <a:lnTo>
                      <a:pt x="109" y="271"/>
                    </a:lnTo>
                    <a:lnTo>
                      <a:pt x="121" y="268"/>
                    </a:lnTo>
                    <a:lnTo>
                      <a:pt x="130" y="285"/>
                    </a:lnTo>
                    <a:lnTo>
                      <a:pt x="141" y="298"/>
                    </a:lnTo>
                    <a:lnTo>
                      <a:pt x="154" y="302"/>
                    </a:lnTo>
                    <a:lnTo>
                      <a:pt x="165" y="302"/>
                    </a:lnTo>
                    <a:lnTo>
                      <a:pt x="177" y="302"/>
                    </a:lnTo>
                    <a:lnTo>
                      <a:pt x="183" y="302"/>
                    </a:lnTo>
                    <a:lnTo>
                      <a:pt x="192" y="322"/>
                    </a:lnTo>
                    <a:lnTo>
                      <a:pt x="205" y="337"/>
                    </a:lnTo>
                    <a:lnTo>
                      <a:pt x="207" y="338"/>
                    </a:lnTo>
                    <a:close/>
                    <a:moveTo>
                      <a:pt x="125" y="14"/>
                    </a:moveTo>
                    <a:lnTo>
                      <a:pt x="119" y="20"/>
                    </a:lnTo>
                    <a:lnTo>
                      <a:pt x="119" y="37"/>
                    </a:lnTo>
                    <a:lnTo>
                      <a:pt x="122" y="51"/>
                    </a:lnTo>
                    <a:lnTo>
                      <a:pt x="123" y="60"/>
                    </a:lnTo>
                    <a:lnTo>
                      <a:pt x="123" y="66"/>
                    </a:lnTo>
                    <a:lnTo>
                      <a:pt x="134" y="66"/>
                    </a:lnTo>
                    <a:lnTo>
                      <a:pt x="146" y="66"/>
                    </a:lnTo>
                    <a:lnTo>
                      <a:pt x="154" y="64"/>
                    </a:lnTo>
                    <a:lnTo>
                      <a:pt x="160" y="61"/>
                    </a:lnTo>
                    <a:lnTo>
                      <a:pt x="166" y="57"/>
                    </a:lnTo>
                    <a:lnTo>
                      <a:pt x="174" y="78"/>
                    </a:lnTo>
                    <a:lnTo>
                      <a:pt x="187" y="128"/>
                    </a:lnTo>
                    <a:lnTo>
                      <a:pt x="179" y="127"/>
                    </a:lnTo>
                    <a:lnTo>
                      <a:pt x="170" y="124"/>
                    </a:lnTo>
                    <a:lnTo>
                      <a:pt x="165" y="124"/>
                    </a:lnTo>
                    <a:lnTo>
                      <a:pt x="147" y="116"/>
                    </a:lnTo>
                    <a:lnTo>
                      <a:pt x="129" y="108"/>
                    </a:lnTo>
                    <a:lnTo>
                      <a:pt x="130" y="125"/>
                    </a:lnTo>
                    <a:lnTo>
                      <a:pt x="140" y="141"/>
                    </a:lnTo>
                    <a:lnTo>
                      <a:pt x="140" y="148"/>
                    </a:lnTo>
                    <a:lnTo>
                      <a:pt x="138" y="148"/>
                    </a:lnTo>
                    <a:lnTo>
                      <a:pt x="128" y="147"/>
                    </a:lnTo>
                    <a:lnTo>
                      <a:pt x="106" y="144"/>
                    </a:lnTo>
                    <a:lnTo>
                      <a:pt x="93" y="142"/>
                    </a:lnTo>
                    <a:lnTo>
                      <a:pt x="97" y="130"/>
                    </a:lnTo>
                    <a:lnTo>
                      <a:pt x="97" y="122"/>
                    </a:lnTo>
                    <a:lnTo>
                      <a:pt x="98" y="116"/>
                    </a:lnTo>
                    <a:lnTo>
                      <a:pt x="96" y="110"/>
                    </a:lnTo>
                    <a:lnTo>
                      <a:pt x="95" y="105"/>
                    </a:lnTo>
                    <a:lnTo>
                      <a:pt x="97" y="100"/>
                    </a:lnTo>
                    <a:lnTo>
                      <a:pt x="101" y="96"/>
                    </a:lnTo>
                    <a:lnTo>
                      <a:pt x="101" y="90"/>
                    </a:lnTo>
                    <a:lnTo>
                      <a:pt x="104" y="86"/>
                    </a:lnTo>
                    <a:lnTo>
                      <a:pt x="102" y="77"/>
                    </a:lnTo>
                    <a:lnTo>
                      <a:pt x="95" y="69"/>
                    </a:lnTo>
                    <a:lnTo>
                      <a:pt x="95" y="63"/>
                    </a:lnTo>
                    <a:lnTo>
                      <a:pt x="98" y="53"/>
                    </a:lnTo>
                    <a:lnTo>
                      <a:pt x="102" y="46"/>
                    </a:lnTo>
                    <a:lnTo>
                      <a:pt x="102" y="38"/>
                    </a:lnTo>
                    <a:lnTo>
                      <a:pt x="104" y="30"/>
                    </a:lnTo>
                    <a:lnTo>
                      <a:pt x="102" y="27"/>
                    </a:lnTo>
                    <a:lnTo>
                      <a:pt x="103" y="17"/>
                    </a:lnTo>
                    <a:lnTo>
                      <a:pt x="110" y="13"/>
                    </a:lnTo>
                    <a:lnTo>
                      <a:pt x="118" y="13"/>
                    </a:lnTo>
                    <a:lnTo>
                      <a:pt x="125" y="14"/>
                    </a:lnTo>
                    <a:close/>
                    <a:moveTo>
                      <a:pt x="92" y="348"/>
                    </a:moveTo>
                    <a:lnTo>
                      <a:pt x="94" y="349"/>
                    </a:lnTo>
                    <a:lnTo>
                      <a:pt x="89" y="358"/>
                    </a:lnTo>
                    <a:lnTo>
                      <a:pt x="85" y="366"/>
                    </a:lnTo>
                    <a:lnTo>
                      <a:pt x="74" y="366"/>
                    </a:lnTo>
                    <a:lnTo>
                      <a:pt x="60" y="360"/>
                    </a:lnTo>
                    <a:lnTo>
                      <a:pt x="53" y="357"/>
                    </a:lnTo>
                    <a:lnTo>
                      <a:pt x="47" y="353"/>
                    </a:lnTo>
                    <a:lnTo>
                      <a:pt x="39" y="348"/>
                    </a:lnTo>
                    <a:lnTo>
                      <a:pt x="38" y="347"/>
                    </a:lnTo>
                    <a:lnTo>
                      <a:pt x="37" y="344"/>
                    </a:lnTo>
                    <a:lnTo>
                      <a:pt x="28" y="349"/>
                    </a:lnTo>
                    <a:lnTo>
                      <a:pt x="22" y="353"/>
                    </a:lnTo>
                    <a:lnTo>
                      <a:pt x="19" y="348"/>
                    </a:lnTo>
                    <a:lnTo>
                      <a:pt x="13" y="337"/>
                    </a:lnTo>
                    <a:lnTo>
                      <a:pt x="7" y="341"/>
                    </a:lnTo>
                    <a:lnTo>
                      <a:pt x="6" y="337"/>
                    </a:lnTo>
                    <a:lnTo>
                      <a:pt x="3" y="330"/>
                    </a:lnTo>
                    <a:lnTo>
                      <a:pt x="3" y="324"/>
                    </a:lnTo>
                    <a:lnTo>
                      <a:pt x="3" y="319"/>
                    </a:lnTo>
                    <a:lnTo>
                      <a:pt x="0" y="313"/>
                    </a:lnTo>
                    <a:lnTo>
                      <a:pt x="1" y="307"/>
                    </a:lnTo>
                    <a:lnTo>
                      <a:pt x="1" y="296"/>
                    </a:lnTo>
                    <a:lnTo>
                      <a:pt x="3" y="288"/>
                    </a:lnTo>
                    <a:lnTo>
                      <a:pt x="3" y="282"/>
                    </a:lnTo>
                    <a:lnTo>
                      <a:pt x="3" y="277"/>
                    </a:lnTo>
                    <a:lnTo>
                      <a:pt x="14" y="277"/>
                    </a:lnTo>
                    <a:lnTo>
                      <a:pt x="19" y="274"/>
                    </a:lnTo>
                    <a:lnTo>
                      <a:pt x="26" y="271"/>
                    </a:lnTo>
                    <a:lnTo>
                      <a:pt x="32" y="273"/>
                    </a:lnTo>
                    <a:lnTo>
                      <a:pt x="37" y="273"/>
                    </a:lnTo>
                    <a:lnTo>
                      <a:pt x="42" y="277"/>
                    </a:lnTo>
                    <a:lnTo>
                      <a:pt x="44" y="284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9" y="296"/>
                    </a:lnTo>
                    <a:lnTo>
                      <a:pt x="66" y="306"/>
                    </a:lnTo>
                    <a:lnTo>
                      <a:pt x="69" y="314"/>
                    </a:lnTo>
                    <a:lnTo>
                      <a:pt x="71" y="323"/>
                    </a:lnTo>
                    <a:lnTo>
                      <a:pt x="74" y="328"/>
                    </a:lnTo>
                    <a:lnTo>
                      <a:pt x="83" y="340"/>
                    </a:lnTo>
                    <a:lnTo>
                      <a:pt x="83" y="348"/>
                    </a:lnTo>
                    <a:lnTo>
                      <a:pt x="87" y="347"/>
                    </a:lnTo>
                    <a:lnTo>
                      <a:pt x="92" y="348"/>
                    </a:lnTo>
                    <a:close/>
                    <a:moveTo>
                      <a:pt x="6" y="19"/>
                    </a:moveTo>
                    <a:lnTo>
                      <a:pt x="8" y="18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7" y="12"/>
                    </a:lnTo>
                    <a:lnTo>
                      <a:pt x="20" y="8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31" y="1"/>
                    </a:lnTo>
                    <a:lnTo>
                      <a:pt x="36" y="7"/>
                    </a:lnTo>
                    <a:lnTo>
                      <a:pt x="43" y="12"/>
                    </a:lnTo>
                    <a:lnTo>
                      <a:pt x="47" y="14"/>
                    </a:lnTo>
                    <a:lnTo>
                      <a:pt x="45" y="18"/>
                    </a:lnTo>
                    <a:lnTo>
                      <a:pt x="42" y="24"/>
                    </a:lnTo>
                    <a:lnTo>
                      <a:pt x="43" y="32"/>
                    </a:lnTo>
                    <a:lnTo>
                      <a:pt x="41" y="39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0" y="41"/>
                    </a:lnTo>
                    <a:lnTo>
                      <a:pt x="17" y="39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9" y="28"/>
                    </a:lnTo>
                    <a:lnTo>
                      <a:pt x="7" y="26"/>
                    </a:lnTo>
                    <a:lnTo>
                      <a:pt x="6" y="2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0" name="Freeform 139"/>
              <p:cNvSpPr>
                <a:spLocks/>
              </p:cNvSpPr>
              <p:nvPr/>
            </p:nvSpPr>
            <p:spPr bwMode="auto">
              <a:xfrm>
                <a:off x="3689" y="2988"/>
                <a:ext cx="114" cy="119"/>
              </a:xfrm>
              <a:custGeom>
                <a:avLst/>
                <a:gdLst>
                  <a:gd name="T0" fmla="*/ 85 w 114"/>
                  <a:gd name="T1" fmla="*/ 0 h 119"/>
                  <a:gd name="T2" fmla="*/ 95 w 114"/>
                  <a:gd name="T3" fmla="*/ 18 h 119"/>
                  <a:gd name="T4" fmla="*/ 103 w 114"/>
                  <a:gd name="T5" fmla="*/ 38 h 119"/>
                  <a:gd name="T6" fmla="*/ 108 w 114"/>
                  <a:gd name="T7" fmla="*/ 58 h 119"/>
                  <a:gd name="T8" fmla="*/ 108 w 114"/>
                  <a:gd name="T9" fmla="*/ 71 h 119"/>
                  <a:gd name="T10" fmla="*/ 112 w 114"/>
                  <a:gd name="T11" fmla="*/ 98 h 119"/>
                  <a:gd name="T12" fmla="*/ 114 w 114"/>
                  <a:gd name="T13" fmla="*/ 119 h 119"/>
                  <a:gd name="T14" fmla="*/ 87 w 114"/>
                  <a:gd name="T15" fmla="*/ 116 h 119"/>
                  <a:gd name="T16" fmla="*/ 59 w 114"/>
                  <a:gd name="T17" fmla="*/ 114 h 119"/>
                  <a:gd name="T18" fmla="*/ 36 w 114"/>
                  <a:gd name="T19" fmla="*/ 90 h 119"/>
                  <a:gd name="T20" fmla="*/ 13 w 114"/>
                  <a:gd name="T21" fmla="*/ 72 h 119"/>
                  <a:gd name="T22" fmla="*/ 0 w 114"/>
                  <a:gd name="T23" fmla="*/ 67 h 119"/>
                  <a:gd name="T24" fmla="*/ 9 w 114"/>
                  <a:gd name="T25" fmla="*/ 49 h 119"/>
                  <a:gd name="T26" fmla="*/ 9 w 114"/>
                  <a:gd name="T27" fmla="*/ 30 h 119"/>
                  <a:gd name="T28" fmla="*/ 21 w 114"/>
                  <a:gd name="T29" fmla="*/ 8 h 119"/>
                  <a:gd name="T30" fmla="*/ 22 w 114"/>
                  <a:gd name="T31" fmla="*/ 0 h 119"/>
                  <a:gd name="T32" fmla="*/ 78 w 114"/>
                  <a:gd name="T33" fmla="*/ 1 h 119"/>
                  <a:gd name="T34" fmla="*/ 85 w 114"/>
                  <a:gd name="T35" fmla="*/ 0 h 1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4"/>
                  <a:gd name="T55" fmla="*/ 0 h 119"/>
                  <a:gd name="T56" fmla="*/ 114 w 114"/>
                  <a:gd name="T57" fmla="*/ 119 h 1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4" h="119">
                    <a:moveTo>
                      <a:pt x="85" y="0"/>
                    </a:moveTo>
                    <a:lnTo>
                      <a:pt x="95" y="18"/>
                    </a:lnTo>
                    <a:lnTo>
                      <a:pt x="103" y="38"/>
                    </a:lnTo>
                    <a:lnTo>
                      <a:pt x="108" y="58"/>
                    </a:lnTo>
                    <a:lnTo>
                      <a:pt x="108" y="71"/>
                    </a:lnTo>
                    <a:lnTo>
                      <a:pt x="112" y="98"/>
                    </a:lnTo>
                    <a:lnTo>
                      <a:pt x="114" y="119"/>
                    </a:lnTo>
                    <a:lnTo>
                      <a:pt x="87" y="116"/>
                    </a:lnTo>
                    <a:lnTo>
                      <a:pt x="59" y="114"/>
                    </a:lnTo>
                    <a:lnTo>
                      <a:pt x="36" y="90"/>
                    </a:lnTo>
                    <a:lnTo>
                      <a:pt x="13" y="72"/>
                    </a:lnTo>
                    <a:lnTo>
                      <a:pt x="0" y="67"/>
                    </a:lnTo>
                    <a:lnTo>
                      <a:pt x="9" y="49"/>
                    </a:lnTo>
                    <a:lnTo>
                      <a:pt x="9" y="30"/>
                    </a:lnTo>
                    <a:lnTo>
                      <a:pt x="21" y="8"/>
                    </a:lnTo>
                    <a:lnTo>
                      <a:pt x="22" y="0"/>
                    </a:lnTo>
                    <a:lnTo>
                      <a:pt x="78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1" name="Freeform 140"/>
              <p:cNvSpPr>
                <a:spLocks/>
              </p:cNvSpPr>
              <p:nvPr/>
            </p:nvSpPr>
            <p:spPr bwMode="auto">
              <a:xfrm>
                <a:off x="1012" y="2024"/>
                <a:ext cx="135" cy="81"/>
              </a:xfrm>
              <a:custGeom>
                <a:avLst/>
                <a:gdLst>
                  <a:gd name="T0" fmla="*/ 105 w 135"/>
                  <a:gd name="T1" fmla="*/ 4 h 81"/>
                  <a:gd name="T2" fmla="*/ 133 w 135"/>
                  <a:gd name="T3" fmla="*/ 21 h 81"/>
                  <a:gd name="T4" fmla="*/ 135 w 135"/>
                  <a:gd name="T5" fmla="*/ 22 h 81"/>
                  <a:gd name="T6" fmla="*/ 109 w 135"/>
                  <a:gd name="T7" fmla="*/ 66 h 81"/>
                  <a:gd name="T8" fmla="*/ 30 w 135"/>
                  <a:gd name="T9" fmla="*/ 81 h 81"/>
                  <a:gd name="T10" fmla="*/ 0 w 135"/>
                  <a:gd name="T11" fmla="*/ 52 h 81"/>
                  <a:gd name="T12" fmla="*/ 4 w 135"/>
                  <a:gd name="T13" fmla="*/ 2 h 81"/>
                  <a:gd name="T14" fmla="*/ 20 w 135"/>
                  <a:gd name="T15" fmla="*/ 4 h 81"/>
                  <a:gd name="T16" fmla="*/ 56 w 135"/>
                  <a:gd name="T17" fmla="*/ 14 h 81"/>
                  <a:gd name="T18" fmla="*/ 60 w 135"/>
                  <a:gd name="T19" fmla="*/ 0 h 81"/>
                  <a:gd name="T20" fmla="*/ 62 w 135"/>
                  <a:gd name="T21" fmla="*/ 2 h 81"/>
                  <a:gd name="T22" fmla="*/ 100 w 135"/>
                  <a:gd name="T23" fmla="*/ 19 h 81"/>
                  <a:gd name="T24" fmla="*/ 105 w 135"/>
                  <a:gd name="T25" fmla="*/ 4 h 81"/>
                  <a:gd name="T26" fmla="*/ 105 w 135"/>
                  <a:gd name="T27" fmla="*/ 4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5"/>
                  <a:gd name="T43" fmla="*/ 0 h 81"/>
                  <a:gd name="T44" fmla="*/ 135 w 135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5" h="81">
                    <a:moveTo>
                      <a:pt x="105" y="4"/>
                    </a:moveTo>
                    <a:lnTo>
                      <a:pt x="133" y="21"/>
                    </a:lnTo>
                    <a:lnTo>
                      <a:pt x="135" y="22"/>
                    </a:lnTo>
                    <a:lnTo>
                      <a:pt x="109" y="66"/>
                    </a:lnTo>
                    <a:lnTo>
                      <a:pt x="30" y="81"/>
                    </a:lnTo>
                    <a:lnTo>
                      <a:pt x="0" y="52"/>
                    </a:lnTo>
                    <a:lnTo>
                      <a:pt x="4" y="2"/>
                    </a:lnTo>
                    <a:lnTo>
                      <a:pt x="20" y="4"/>
                    </a:lnTo>
                    <a:lnTo>
                      <a:pt x="56" y="14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100" y="19"/>
                    </a:lnTo>
                    <a:lnTo>
                      <a:pt x="105" y="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2" name="Freeform 141"/>
              <p:cNvSpPr>
                <a:spLocks/>
              </p:cNvSpPr>
              <p:nvPr/>
            </p:nvSpPr>
            <p:spPr bwMode="auto">
              <a:xfrm>
                <a:off x="3524" y="2245"/>
                <a:ext cx="281" cy="216"/>
              </a:xfrm>
              <a:custGeom>
                <a:avLst/>
                <a:gdLst>
                  <a:gd name="T0" fmla="*/ 98 w 281"/>
                  <a:gd name="T1" fmla="*/ 41 h 216"/>
                  <a:gd name="T2" fmla="*/ 99 w 281"/>
                  <a:gd name="T3" fmla="*/ 44 h 216"/>
                  <a:gd name="T4" fmla="*/ 119 w 281"/>
                  <a:gd name="T5" fmla="*/ 56 h 216"/>
                  <a:gd name="T6" fmla="*/ 152 w 281"/>
                  <a:gd name="T7" fmla="*/ 75 h 216"/>
                  <a:gd name="T8" fmla="*/ 184 w 281"/>
                  <a:gd name="T9" fmla="*/ 78 h 216"/>
                  <a:gd name="T10" fmla="*/ 229 w 281"/>
                  <a:gd name="T11" fmla="*/ 80 h 216"/>
                  <a:gd name="T12" fmla="*/ 260 w 281"/>
                  <a:gd name="T13" fmla="*/ 74 h 216"/>
                  <a:gd name="T14" fmla="*/ 269 w 281"/>
                  <a:gd name="T15" fmla="*/ 85 h 216"/>
                  <a:gd name="T16" fmla="*/ 273 w 281"/>
                  <a:gd name="T17" fmla="*/ 100 h 216"/>
                  <a:gd name="T18" fmla="*/ 278 w 281"/>
                  <a:gd name="T19" fmla="*/ 120 h 216"/>
                  <a:gd name="T20" fmla="*/ 278 w 281"/>
                  <a:gd name="T21" fmla="*/ 138 h 216"/>
                  <a:gd name="T22" fmla="*/ 281 w 281"/>
                  <a:gd name="T23" fmla="*/ 154 h 216"/>
                  <a:gd name="T24" fmla="*/ 280 w 281"/>
                  <a:gd name="T25" fmla="*/ 155 h 216"/>
                  <a:gd name="T26" fmla="*/ 277 w 281"/>
                  <a:gd name="T27" fmla="*/ 163 h 216"/>
                  <a:gd name="T28" fmla="*/ 275 w 281"/>
                  <a:gd name="T29" fmla="*/ 167 h 216"/>
                  <a:gd name="T30" fmla="*/ 270 w 281"/>
                  <a:gd name="T31" fmla="*/ 174 h 216"/>
                  <a:gd name="T32" fmla="*/ 268 w 281"/>
                  <a:gd name="T33" fmla="*/ 178 h 216"/>
                  <a:gd name="T34" fmla="*/ 268 w 281"/>
                  <a:gd name="T35" fmla="*/ 180 h 216"/>
                  <a:gd name="T36" fmla="*/ 266 w 281"/>
                  <a:gd name="T37" fmla="*/ 186 h 216"/>
                  <a:gd name="T38" fmla="*/ 260 w 281"/>
                  <a:gd name="T39" fmla="*/ 200 h 216"/>
                  <a:gd name="T40" fmla="*/ 260 w 281"/>
                  <a:gd name="T41" fmla="*/ 208 h 216"/>
                  <a:gd name="T42" fmla="*/ 258 w 281"/>
                  <a:gd name="T43" fmla="*/ 211 h 216"/>
                  <a:gd name="T44" fmla="*/ 250 w 281"/>
                  <a:gd name="T45" fmla="*/ 212 h 216"/>
                  <a:gd name="T46" fmla="*/ 241 w 281"/>
                  <a:gd name="T47" fmla="*/ 212 h 216"/>
                  <a:gd name="T48" fmla="*/ 238 w 281"/>
                  <a:gd name="T49" fmla="*/ 214 h 216"/>
                  <a:gd name="T50" fmla="*/ 236 w 281"/>
                  <a:gd name="T51" fmla="*/ 215 h 216"/>
                  <a:gd name="T52" fmla="*/ 229 w 281"/>
                  <a:gd name="T53" fmla="*/ 216 h 216"/>
                  <a:gd name="T54" fmla="*/ 183 w 281"/>
                  <a:gd name="T55" fmla="*/ 202 h 216"/>
                  <a:gd name="T56" fmla="*/ 130 w 281"/>
                  <a:gd name="T57" fmla="*/ 186 h 216"/>
                  <a:gd name="T58" fmla="*/ 80 w 281"/>
                  <a:gd name="T59" fmla="*/ 153 h 216"/>
                  <a:gd name="T60" fmla="*/ 52 w 281"/>
                  <a:gd name="T61" fmla="*/ 132 h 216"/>
                  <a:gd name="T62" fmla="*/ 37 w 281"/>
                  <a:gd name="T63" fmla="*/ 121 h 216"/>
                  <a:gd name="T64" fmla="*/ 8 w 281"/>
                  <a:gd name="T65" fmla="*/ 62 h 216"/>
                  <a:gd name="T66" fmla="*/ 5 w 281"/>
                  <a:gd name="T67" fmla="*/ 57 h 216"/>
                  <a:gd name="T68" fmla="*/ 3 w 281"/>
                  <a:gd name="T69" fmla="*/ 57 h 216"/>
                  <a:gd name="T70" fmla="*/ 0 w 281"/>
                  <a:gd name="T71" fmla="*/ 53 h 216"/>
                  <a:gd name="T72" fmla="*/ 12 w 281"/>
                  <a:gd name="T73" fmla="*/ 0 h 216"/>
                  <a:gd name="T74" fmla="*/ 24 w 281"/>
                  <a:gd name="T75" fmla="*/ 9 h 216"/>
                  <a:gd name="T76" fmla="*/ 56 w 281"/>
                  <a:gd name="T77" fmla="*/ 28 h 216"/>
                  <a:gd name="T78" fmla="*/ 72 w 281"/>
                  <a:gd name="T79" fmla="*/ 39 h 216"/>
                  <a:gd name="T80" fmla="*/ 87 w 281"/>
                  <a:gd name="T81" fmla="*/ 41 h 216"/>
                  <a:gd name="T82" fmla="*/ 98 w 281"/>
                  <a:gd name="T83" fmla="*/ 41 h 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216"/>
                  <a:gd name="T128" fmla="*/ 281 w 281"/>
                  <a:gd name="T129" fmla="*/ 216 h 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216">
                    <a:moveTo>
                      <a:pt x="98" y="41"/>
                    </a:moveTo>
                    <a:lnTo>
                      <a:pt x="99" y="44"/>
                    </a:lnTo>
                    <a:lnTo>
                      <a:pt x="119" y="56"/>
                    </a:lnTo>
                    <a:lnTo>
                      <a:pt x="152" y="75"/>
                    </a:lnTo>
                    <a:lnTo>
                      <a:pt x="184" y="78"/>
                    </a:lnTo>
                    <a:lnTo>
                      <a:pt x="229" y="80"/>
                    </a:lnTo>
                    <a:lnTo>
                      <a:pt x="260" y="74"/>
                    </a:lnTo>
                    <a:lnTo>
                      <a:pt x="269" y="85"/>
                    </a:lnTo>
                    <a:lnTo>
                      <a:pt x="273" y="100"/>
                    </a:lnTo>
                    <a:lnTo>
                      <a:pt x="278" y="120"/>
                    </a:lnTo>
                    <a:lnTo>
                      <a:pt x="278" y="138"/>
                    </a:lnTo>
                    <a:lnTo>
                      <a:pt x="281" y="154"/>
                    </a:lnTo>
                    <a:lnTo>
                      <a:pt x="280" y="155"/>
                    </a:lnTo>
                    <a:lnTo>
                      <a:pt x="277" y="163"/>
                    </a:lnTo>
                    <a:lnTo>
                      <a:pt x="275" y="167"/>
                    </a:lnTo>
                    <a:lnTo>
                      <a:pt x="270" y="174"/>
                    </a:lnTo>
                    <a:lnTo>
                      <a:pt x="268" y="178"/>
                    </a:lnTo>
                    <a:lnTo>
                      <a:pt x="268" y="180"/>
                    </a:lnTo>
                    <a:lnTo>
                      <a:pt x="266" y="186"/>
                    </a:lnTo>
                    <a:lnTo>
                      <a:pt x="260" y="200"/>
                    </a:lnTo>
                    <a:lnTo>
                      <a:pt x="260" y="208"/>
                    </a:lnTo>
                    <a:lnTo>
                      <a:pt x="258" y="211"/>
                    </a:lnTo>
                    <a:lnTo>
                      <a:pt x="250" y="212"/>
                    </a:lnTo>
                    <a:lnTo>
                      <a:pt x="241" y="212"/>
                    </a:lnTo>
                    <a:lnTo>
                      <a:pt x="238" y="214"/>
                    </a:lnTo>
                    <a:lnTo>
                      <a:pt x="236" y="215"/>
                    </a:lnTo>
                    <a:lnTo>
                      <a:pt x="229" y="216"/>
                    </a:lnTo>
                    <a:lnTo>
                      <a:pt x="183" y="202"/>
                    </a:lnTo>
                    <a:lnTo>
                      <a:pt x="130" y="186"/>
                    </a:lnTo>
                    <a:lnTo>
                      <a:pt x="80" y="153"/>
                    </a:lnTo>
                    <a:lnTo>
                      <a:pt x="52" y="132"/>
                    </a:lnTo>
                    <a:lnTo>
                      <a:pt x="37" y="121"/>
                    </a:lnTo>
                    <a:lnTo>
                      <a:pt x="8" y="62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0" y="53"/>
                    </a:lnTo>
                    <a:lnTo>
                      <a:pt x="12" y="0"/>
                    </a:lnTo>
                    <a:lnTo>
                      <a:pt x="24" y="9"/>
                    </a:lnTo>
                    <a:lnTo>
                      <a:pt x="56" y="28"/>
                    </a:lnTo>
                    <a:lnTo>
                      <a:pt x="72" y="39"/>
                    </a:lnTo>
                    <a:lnTo>
                      <a:pt x="87" y="41"/>
                    </a:lnTo>
                    <a:lnTo>
                      <a:pt x="98" y="4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3" name="Freeform 142"/>
              <p:cNvSpPr>
                <a:spLocks noEditPoints="1"/>
              </p:cNvSpPr>
              <p:nvPr/>
            </p:nvSpPr>
            <p:spPr bwMode="auto">
              <a:xfrm>
                <a:off x="2270" y="3575"/>
                <a:ext cx="344" cy="355"/>
              </a:xfrm>
              <a:custGeom>
                <a:avLst/>
                <a:gdLst>
                  <a:gd name="T0" fmla="*/ 340 w 344"/>
                  <a:gd name="T1" fmla="*/ 137 h 355"/>
                  <a:gd name="T2" fmla="*/ 339 w 344"/>
                  <a:gd name="T3" fmla="*/ 160 h 355"/>
                  <a:gd name="T4" fmla="*/ 312 w 344"/>
                  <a:gd name="T5" fmla="*/ 183 h 355"/>
                  <a:gd name="T6" fmla="*/ 296 w 344"/>
                  <a:gd name="T7" fmla="*/ 207 h 355"/>
                  <a:gd name="T8" fmla="*/ 293 w 344"/>
                  <a:gd name="T9" fmla="*/ 267 h 355"/>
                  <a:gd name="T10" fmla="*/ 281 w 344"/>
                  <a:gd name="T11" fmla="*/ 301 h 355"/>
                  <a:gd name="T12" fmla="*/ 277 w 344"/>
                  <a:gd name="T13" fmla="*/ 337 h 355"/>
                  <a:gd name="T14" fmla="*/ 276 w 344"/>
                  <a:gd name="T15" fmla="*/ 352 h 355"/>
                  <a:gd name="T16" fmla="*/ 261 w 344"/>
                  <a:gd name="T17" fmla="*/ 352 h 355"/>
                  <a:gd name="T18" fmla="*/ 249 w 344"/>
                  <a:gd name="T19" fmla="*/ 351 h 355"/>
                  <a:gd name="T20" fmla="*/ 248 w 344"/>
                  <a:gd name="T21" fmla="*/ 341 h 355"/>
                  <a:gd name="T22" fmla="*/ 265 w 344"/>
                  <a:gd name="T23" fmla="*/ 278 h 355"/>
                  <a:gd name="T24" fmla="*/ 275 w 344"/>
                  <a:gd name="T25" fmla="*/ 224 h 355"/>
                  <a:gd name="T26" fmla="*/ 291 w 344"/>
                  <a:gd name="T27" fmla="*/ 175 h 355"/>
                  <a:gd name="T28" fmla="*/ 299 w 344"/>
                  <a:gd name="T29" fmla="*/ 111 h 355"/>
                  <a:gd name="T30" fmla="*/ 308 w 344"/>
                  <a:gd name="T31" fmla="*/ 111 h 355"/>
                  <a:gd name="T32" fmla="*/ 326 w 344"/>
                  <a:gd name="T33" fmla="*/ 125 h 355"/>
                  <a:gd name="T34" fmla="*/ 335 w 344"/>
                  <a:gd name="T35" fmla="*/ 131 h 355"/>
                  <a:gd name="T36" fmla="*/ 190 w 344"/>
                  <a:gd name="T37" fmla="*/ 78 h 355"/>
                  <a:gd name="T38" fmla="*/ 190 w 344"/>
                  <a:gd name="T39" fmla="*/ 83 h 355"/>
                  <a:gd name="T40" fmla="*/ 177 w 344"/>
                  <a:gd name="T41" fmla="*/ 111 h 355"/>
                  <a:gd name="T42" fmla="*/ 162 w 344"/>
                  <a:gd name="T43" fmla="*/ 141 h 355"/>
                  <a:gd name="T44" fmla="*/ 145 w 344"/>
                  <a:gd name="T45" fmla="*/ 162 h 355"/>
                  <a:gd name="T46" fmla="*/ 138 w 344"/>
                  <a:gd name="T47" fmla="*/ 182 h 355"/>
                  <a:gd name="T48" fmla="*/ 85 w 344"/>
                  <a:gd name="T49" fmla="*/ 207 h 355"/>
                  <a:gd name="T50" fmla="*/ 63 w 344"/>
                  <a:gd name="T51" fmla="*/ 208 h 355"/>
                  <a:gd name="T52" fmla="*/ 44 w 344"/>
                  <a:gd name="T53" fmla="*/ 212 h 355"/>
                  <a:gd name="T54" fmla="*/ 31 w 344"/>
                  <a:gd name="T55" fmla="*/ 209 h 355"/>
                  <a:gd name="T56" fmla="*/ 11 w 344"/>
                  <a:gd name="T57" fmla="*/ 192 h 355"/>
                  <a:gd name="T58" fmla="*/ 26 w 344"/>
                  <a:gd name="T59" fmla="*/ 169 h 355"/>
                  <a:gd name="T60" fmla="*/ 37 w 344"/>
                  <a:gd name="T61" fmla="*/ 143 h 355"/>
                  <a:gd name="T62" fmla="*/ 53 w 344"/>
                  <a:gd name="T63" fmla="*/ 136 h 355"/>
                  <a:gd name="T64" fmla="*/ 58 w 344"/>
                  <a:gd name="T65" fmla="*/ 111 h 355"/>
                  <a:gd name="T66" fmla="*/ 64 w 344"/>
                  <a:gd name="T67" fmla="*/ 108 h 355"/>
                  <a:gd name="T68" fmla="*/ 90 w 344"/>
                  <a:gd name="T69" fmla="*/ 91 h 355"/>
                  <a:gd name="T70" fmla="*/ 89 w 344"/>
                  <a:gd name="T71" fmla="*/ 66 h 355"/>
                  <a:gd name="T72" fmla="*/ 105 w 344"/>
                  <a:gd name="T73" fmla="*/ 29 h 355"/>
                  <a:gd name="T74" fmla="*/ 134 w 344"/>
                  <a:gd name="T75" fmla="*/ 9 h 355"/>
                  <a:gd name="T76" fmla="*/ 154 w 344"/>
                  <a:gd name="T77" fmla="*/ 7 h 3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4"/>
                  <a:gd name="T118" fmla="*/ 0 h 355"/>
                  <a:gd name="T119" fmla="*/ 344 w 344"/>
                  <a:gd name="T120" fmla="*/ 355 h 3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4" h="355">
                    <a:moveTo>
                      <a:pt x="335" y="131"/>
                    </a:moveTo>
                    <a:lnTo>
                      <a:pt x="340" y="137"/>
                    </a:lnTo>
                    <a:lnTo>
                      <a:pt x="344" y="147"/>
                    </a:lnTo>
                    <a:lnTo>
                      <a:pt x="339" y="160"/>
                    </a:lnTo>
                    <a:lnTo>
                      <a:pt x="325" y="172"/>
                    </a:lnTo>
                    <a:lnTo>
                      <a:pt x="312" y="183"/>
                    </a:lnTo>
                    <a:lnTo>
                      <a:pt x="303" y="194"/>
                    </a:lnTo>
                    <a:lnTo>
                      <a:pt x="296" y="207"/>
                    </a:lnTo>
                    <a:lnTo>
                      <a:pt x="296" y="243"/>
                    </a:lnTo>
                    <a:lnTo>
                      <a:pt x="293" y="267"/>
                    </a:lnTo>
                    <a:lnTo>
                      <a:pt x="288" y="282"/>
                    </a:lnTo>
                    <a:lnTo>
                      <a:pt x="281" y="301"/>
                    </a:lnTo>
                    <a:lnTo>
                      <a:pt x="278" y="318"/>
                    </a:lnTo>
                    <a:lnTo>
                      <a:pt x="277" y="337"/>
                    </a:lnTo>
                    <a:lnTo>
                      <a:pt x="276" y="348"/>
                    </a:lnTo>
                    <a:lnTo>
                      <a:pt x="276" y="352"/>
                    </a:lnTo>
                    <a:lnTo>
                      <a:pt x="266" y="355"/>
                    </a:lnTo>
                    <a:lnTo>
                      <a:pt x="261" y="352"/>
                    </a:lnTo>
                    <a:lnTo>
                      <a:pt x="259" y="351"/>
                    </a:lnTo>
                    <a:lnTo>
                      <a:pt x="249" y="351"/>
                    </a:lnTo>
                    <a:lnTo>
                      <a:pt x="249" y="346"/>
                    </a:lnTo>
                    <a:lnTo>
                      <a:pt x="248" y="341"/>
                    </a:lnTo>
                    <a:lnTo>
                      <a:pt x="259" y="298"/>
                    </a:lnTo>
                    <a:lnTo>
                      <a:pt x="265" y="278"/>
                    </a:lnTo>
                    <a:lnTo>
                      <a:pt x="268" y="248"/>
                    </a:lnTo>
                    <a:lnTo>
                      <a:pt x="275" y="224"/>
                    </a:lnTo>
                    <a:lnTo>
                      <a:pt x="284" y="208"/>
                    </a:lnTo>
                    <a:lnTo>
                      <a:pt x="291" y="175"/>
                    </a:lnTo>
                    <a:lnTo>
                      <a:pt x="298" y="150"/>
                    </a:lnTo>
                    <a:lnTo>
                      <a:pt x="299" y="111"/>
                    </a:lnTo>
                    <a:lnTo>
                      <a:pt x="305" y="107"/>
                    </a:lnTo>
                    <a:lnTo>
                      <a:pt x="308" y="111"/>
                    </a:lnTo>
                    <a:lnTo>
                      <a:pt x="318" y="119"/>
                    </a:lnTo>
                    <a:lnTo>
                      <a:pt x="326" y="125"/>
                    </a:lnTo>
                    <a:lnTo>
                      <a:pt x="333" y="130"/>
                    </a:lnTo>
                    <a:lnTo>
                      <a:pt x="335" y="131"/>
                    </a:lnTo>
                    <a:close/>
                    <a:moveTo>
                      <a:pt x="220" y="44"/>
                    </a:moveTo>
                    <a:lnTo>
                      <a:pt x="190" y="78"/>
                    </a:lnTo>
                    <a:lnTo>
                      <a:pt x="192" y="79"/>
                    </a:lnTo>
                    <a:lnTo>
                      <a:pt x="190" y="83"/>
                    </a:lnTo>
                    <a:lnTo>
                      <a:pt x="187" y="98"/>
                    </a:lnTo>
                    <a:lnTo>
                      <a:pt x="177" y="111"/>
                    </a:lnTo>
                    <a:lnTo>
                      <a:pt x="174" y="123"/>
                    </a:lnTo>
                    <a:lnTo>
                      <a:pt x="162" y="141"/>
                    </a:lnTo>
                    <a:lnTo>
                      <a:pt x="155" y="154"/>
                    </a:lnTo>
                    <a:lnTo>
                      <a:pt x="145" y="162"/>
                    </a:lnTo>
                    <a:lnTo>
                      <a:pt x="145" y="171"/>
                    </a:lnTo>
                    <a:lnTo>
                      <a:pt x="138" y="182"/>
                    </a:lnTo>
                    <a:lnTo>
                      <a:pt x="102" y="206"/>
                    </a:lnTo>
                    <a:lnTo>
                      <a:pt x="85" y="207"/>
                    </a:lnTo>
                    <a:lnTo>
                      <a:pt x="76" y="207"/>
                    </a:lnTo>
                    <a:lnTo>
                      <a:pt x="63" y="208"/>
                    </a:lnTo>
                    <a:lnTo>
                      <a:pt x="52" y="209"/>
                    </a:lnTo>
                    <a:lnTo>
                      <a:pt x="44" y="212"/>
                    </a:lnTo>
                    <a:lnTo>
                      <a:pt x="42" y="213"/>
                    </a:lnTo>
                    <a:lnTo>
                      <a:pt x="31" y="209"/>
                    </a:lnTo>
                    <a:lnTo>
                      <a:pt x="0" y="199"/>
                    </a:lnTo>
                    <a:lnTo>
                      <a:pt x="11" y="192"/>
                    </a:lnTo>
                    <a:lnTo>
                      <a:pt x="23" y="182"/>
                    </a:lnTo>
                    <a:lnTo>
                      <a:pt x="26" y="169"/>
                    </a:lnTo>
                    <a:lnTo>
                      <a:pt x="32" y="155"/>
                    </a:lnTo>
                    <a:lnTo>
                      <a:pt x="37" y="143"/>
                    </a:lnTo>
                    <a:lnTo>
                      <a:pt x="45" y="142"/>
                    </a:lnTo>
                    <a:lnTo>
                      <a:pt x="53" y="136"/>
                    </a:lnTo>
                    <a:lnTo>
                      <a:pt x="58" y="12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64" y="108"/>
                    </a:lnTo>
                    <a:lnTo>
                      <a:pt x="87" y="108"/>
                    </a:lnTo>
                    <a:lnTo>
                      <a:pt x="90" y="91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102" y="54"/>
                    </a:lnTo>
                    <a:lnTo>
                      <a:pt x="105" y="29"/>
                    </a:lnTo>
                    <a:lnTo>
                      <a:pt x="117" y="14"/>
                    </a:lnTo>
                    <a:lnTo>
                      <a:pt x="134" y="9"/>
                    </a:lnTo>
                    <a:lnTo>
                      <a:pt x="139" y="0"/>
                    </a:lnTo>
                    <a:lnTo>
                      <a:pt x="154" y="7"/>
                    </a:lnTo>
                    <a:lnTo>
                      <a:pt x="220" y="4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4" name="Freeform 143"/>
              <p:cNvSpPr>
                <a:spLocks/>
              </p:cNvSpPr>
              <p:nvPr/>
            </p:nvSpPr>
            <p:spPr bwMode="auto">
              <a:xfrm>
                <a:off x="2531" y="3309"/>
                <a:ext cx="354" cy="748"/>
              </a:xfrm>
              <a:custGeom>
                <a:avLst/>
                <a:gdLst>
                  <a:gd name="T0" fmla="*/ 184 w 354"/>
                  <a:gd name="T1" fmla="*/ 1 h 748"/>
                  <a:gd name="T2" fmla="*/ 212 w 354"/>
                  <a:gd name="T3" fmla="*/ 3 h 748"/>
                  <a:gd name="T4" fmla="*/ 227 w 354"/>
                  <a:gd name="T5" fmla="*/ 4 h 748"/>
                  <a:gd name="T6" fmla="*/ 232 w 354"/>
                  <a:gd name="T7" fmla="*/ 22 h 748"/>
                  <a:gd name="T8" fmla="*/ 260 w 354"/>
                  <a:gd name="T9" fmla="*/ 103 h 748"/>
                  <a:gd name="T10" fmla="*/ 326 w 354"/>
                  <a:gd name="T11" fmla="*/ 142 h 748"/>
                  <a:gd name="T12" fmla="*/ 332 w 354"/>
                  <a:gd name="T13" fmla="*/ 227 h 748"/>
                  <a:gd name="T14" fmla="*/ 329 w 354"/>
                  <a:gd name="T15" fmla="*/ 341 h 748"/>
                  <a:gd name="T16" fmla="*/ 354 w 354"/>
                  <a:gd name="T17" fmla="*/ 416 h 748"/>
                  <a:gd name="T18" fmla="*/ 322 w 354"/>
                  <a:gd name="T19" fmla="*/ 515 h 748"/>
                  <a:gd name="T20" fmla="*/ 283 w 354"/>
                  <a:gd name="T21" fmla="*/ 575 h 748"/>
                  <a:gd name="T22" fmla="*/ 219 w 354"/>
                  <a:gd name="T23" fmla="*/ 621 h 748"/>
                  <a:gd name="T24" fmla="*/ 205 w 354"/>
                  <a:gd name="T25" fmla="*/ 635 h 748"/>
                  <a:gd name="T26" fmla="*/ 238 w 354"/>
                  <a:gd name="T27" fmla="*/ 697 h 748"/>
                  <a:gd name="T28" fmla="*/ 214 w 354"/>
                  <a:gd name="T29" fmla="*/ 748 h 748"/>
                  <a:gd name="T30" fmla="*/ 75 w 354"/>
                  <a:gd name="T31" fmla="*/ 748 h 748"/>
                  <a:gd name="T32" fmla="*/ 73 w 354"/>
                  <a:gd name="T33" fmla="*/ 745 h 748"/>
                  <a:gd name="T34" fmla="*/ 48 w 354"/>
                  <a:gd name="T35" fmla="*/ 687 h 748"/>
                  <a:gd name="T36" fmla="*/ 22 w 354"/>
                  <a:gd name="T37" fmla="*/ 656 h 748"/>
                  <a:gd name="T38" fmla="*/ 0 w 354"/>
                  <a:gd name="T39" fmla="*/ 618 h 748"/>
                  <a:gd name="T40" fmla="*/ 5 w 354"/>
                  <a:gd name="T41" fmla="*/ 621 h 748"/>
                  <a:gd name="T42" fmla="*/ 15 w 354"/>
                  <a:gd name="T43" fmla="*/ 618 h 748"/>
                  <a:gd name="T44" fmla="*/ 15 w 354"/>
                  <a:gd name="T45" fmla="*/ 614 h 748"/>
                  <a:gd name="T46" fmla="*/ 16 w 354"/>
                  <a:gd name="T47" fmla="*/ 603 h 748"/>
                  <a:gd name="T48" fmla="*/ 17 w 354"/>
                  <a:gd name="T49" fmla="*/ 584 h 748"/>
                  <a:gd name="T50" fmla="*/ 20 w 354"/>
                  <a:gd name="T51" fmla="*/ 567 h 748"/>
                  <a:gd name="T52" fmla="*/ 27 w 354"/>
                  <a:gd name="T53" fmla="*/ 548 h 748"/>
                  <a:gd name="T54" fmla="*/ 32 w 354"/>
                  <a:gd name="T55" fmla="*/ 533 h 748"/>
                  <a:gd name="T56" fmla="*/ 35 w 354"/>
                  <a:gd name="T57" fmla="*/ 509 h 748"/>
                  <a:gd name="T58" fmla="*/ 35 w 354"/>
                  <a:gd name="T59" fmla="*/ 473 h 748"/>
                  <a:gd name="T60" fmla="*/ 42 w 354"/>
                  <a:gd name="T61" fmla="*/ 460 h 748"/>
                  <a:gd name="T62" fmla="*/ 51 w 354"/>
                  <a:gd name="T63" fmla="*/ 449 h 748"/>
                  <a:gd name="T64" fmla="*/ 64 w 354"/>
                  <a:gd name="T65" fmla="*/ 438 h 748"/>
                  <a:gd name="T66" fmla="*/ 78 w 354"/>
                  <a:gd name="T67" fmla="*/ 426 h 748"/>
                  <a:gd name="T68" fmla="*/ 83 w 354"/>
                  <a:gd name="T69" fmla="*/ 413 h 748"/>
                  <a:gd name="T70" fmla="*/ 79 w 354"/>
                  <a:gd name="T71" fmla="*/ 403 h 748"/>
                  <a:gd name="T72" fmla="*/ 74 w 354"/>
                  <a:gd name="T73" fmla="*/ 397 h 748"/>
                  <a:gd name="T74" fmla="*/ 70 w 354"/>
                  <a:gd name="T75" fmla="*/ 392 h 748"/>
                  <a:gd name="T76" fmla="*/ 60 w 354"/>
                  <a:gd name="T77" fmla="*/ 378 h 748"/>
                  <a:gd name="T78" fmla="*/ 67 w 354"/>
                  <a:gd name="T79" fmla="*/ 362 h 748"/>
                  <a:gd name="T80" fmla="*/ 75 w 354"/>
                  <a:gd name="T81" fmla="*/ 352 h 748"/>
                  <a:gd name="T82" fmla="*/ 88 w 354"/>
                  <a:gd name="T83" fmla="*/ 341 h 748"/>
                  <a:gd name="T84" fmla="*/ 108 w 354"/>
                  <a:gd name="T85" fmla="*/ 329 h 748"/>
                  <a:gd name="T86" fmla="*/ 125 w 354"/>
                  <a:gd name="T87" fmla="*/ 311 h 748"/>
                  <a:gd name="T88" fmla="*/ 129 w 354"/>
                  <a:gd name="T89" fmla="*/ 299 h 748"/>
                  <a:gd name="T90" fmla="*/ 134 w 354"/>
                  <a:gd name="T91" fmla="*/ 286 h 748"/>
                  <a:gd name="T92" fmla="*/ 151 w 354"/>
                  <a:gd name="T93" fmla="*/ 273 h 748"/>
                  <a:gd name="T94" fmla="*/ 162 w 354"/>
                  <a:gd name="T95" fmla="*/ 263 h 748"/>
                  <a:gd name="T96" fmla="*/ 164 w 354"/>
                  <a:gd name="T97" fmla="*/ 256 h 748"/>
                  <a:gd name="T98" fmla="*/ 158 w 354"/>
                  <a:gd name="T99" fmla="*/ 242 h 748"/>
                  <a:gd name="T100" fmla="*/ 145 w 354"/>
                  <a:gd name="T101" fmla="*/ 229 h 748"/>
                  <a:gd name="T102" fmla="*/ 114 w 354"/>
                  <a:gd name="T103" fmla="*/ 210 h 748"/>
                  <a:gd name="T104" fmla="*/ 120 w 354"/>
                  <a:gd name="T105" fmla="*/ 207 h 748"/>
                  <a:gd name="T106" fmla="*/ 154 w 354"/>
                  <a:gd name="T107" fmla="*/ 110 h 748"/>
                  <a:gd name="T108" fmla="*/ 181 w 354"/>
                  <a:gd name="T109" fmla="*/ 0 h 748"/>
                  <a:gd name="T110" fmla="*/ 184 w 354"/>
                  <a:gd name="T111" fmla="*/ 1 h 7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4"/>
                  <a:gd name="T169" fmla="*/ 0 h 748"/>
                  <a:gd name="T170" fmla="*/ 354 w 354"/>
                  <a:gd name="T171" fmla="*/ 748 h 7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4" h="748">
                    <a:moveTo>
                      <a:pt x="184" y="1"/>
                    </a:moveTo>
                    <a:lnTo>
                      <a:pt x="212" y="3"/>
                    </a:lnTo>
                    <a:lnTo>
                      <a:pt x="227" y="4"/>
                    </a:lnTo>
                    <a:lnTo>
                      <a:pt x="232" y="22"/>
                    </a:lnTo>
                    <a:lnTo>
                      <a:pt x="260" y="103"/>
                    </a:lnTo>
                    <a:lnTo>
                      <a:pt x="326" y="142"/>
                    </a:lnTo>
                    <a:lnTo>
                      <a:pt x="332" y="227"/>
                    </a:lnTo>
                    <a:lnTo>
                      <a:pt x="329" y="341"/>
                    </a:lnTo>
                    <a:lnTo>
                      <a:pt x="354" y="416"/>
                    </a:lnTo>
                    <a:lnTo>
                      <a:pt x="322" y="515"/>
                    </a:lnTo>
                    <a:lnTo>
                      <a:pt x="283" y="575"/>
                    </a:lnTo>
                    <a:lnTo>
                      <a:pt x="219" y="621"/>
                    </a:lnTo>
                    <a:lnTo>
                      <a:pt x="205" y="635"/>
                    </a:lnTo>
                    <a:lnTo>
                      <a:pt x="238" y="697"/>
                    </a:lnTo>
                    <a:lnTo>
                      <a:pt x="214" y="748"/>
                    </a:lnTo>
                    <a:lnTo>
                      <a:pt x="75" y="748"/>
                    </a:lnTo>
                    <a:lnTo>
                      <a:pt x="73" y="745"/>
                    </a:lnTo>
                    <a:lnTo>
                      <a:pt x="48" y="687"/>
                    </a:lnTo>
                    <a:lnTo>
                      <a:pt x="22" y="656"/>
                    </a:lnTo>
                    <a:lnTo>
                      <a:pt x="0" y="618"/>
                    </a:lnTo>
                    <a:lnTo>
                      <a:pt x="5" y="621"/>
                    </a:lnTo>
                    <a:lnTo>
                      <a:pt x="15" y="618"/>
                    </a:lnTo>
                    <a:lnTo>
                      <a:pt x="15" y="614"/>
                    </a:lnTo>
                    <a:lnTo>
                      <a:pt x="16" y="603"/>
                    </a:lnTo>
                    <a:lnTo>
                      <a:pt x="17" y="584"/>
                    </a:lnTo>
                    <a:lnTo>
                      <a:pt x="20" y="567"/>
                    </a:lnTo>
                    <a:lnTo>
                      <a:pt x="27" y="548"/>
                    </a:lnTo>
                    <a:lnTo>
                      <a:pt x="32" y="533"/>
                    </a:lnTo>
                    <a:lnTo>
                      <a:pt x="35" y="509"/>
                    </a:lnTo>
                    <a:lnTo>
                      <a:pt x="35" y="473"/>
                    </a:lnTo>
                    <a:lnTo>
                      <a:pt x="42" y="460"/>
                    </a:lnTo>
                    <a:lnTo>
                      <a:pt x="51" y="449"/>
                    </a:lnTo>
                    <a:lnTo>
                      <a:pt x="64" y="438"/>
                    </a:lnTo>
                    <a:lnTo>
                      <a:pt x="78" y="426"/>
                    </a:lnTo>
                    <a:lnTo>
                      <a:pt x="83" y="413"/>
                    </a:lnTo>
                    <a:lnTo>
                      <a:pt x="79" y="403"/>
                    </a:lnTo>
                    <a:lnTo>
                      <a:pt x="74" y="397"/>
                    </a:lnTo>
                    <a:lnTo>
                      <a:pt x="70" y="392"/>
                    </a:lnTo>
                    <a:lnTo>
                      <a:pt x="60" y="378"/>
                    </a:lnTo>
                    <a:lnTo>
                      <a:pt x="67" y="362"/>
                    </a:lnTo>
                    <a:lnTo>
                      <a:pt x="75" y="352"/>
                    </a:lnTo>
                    <a:lnTo>
                      <a:pt x="88" y="341"/>
                    </a:lnTo>
                    <a:lnTo>
                      <a:pt x="108" y="329"/>
                    </a:lnTo>
                    <a:lnTo>
                      <a:pt x="125" y="311"/>
                    </a:lnTo>
                    <a:lnTo>
                      <a:pt x="129" y="299"/>
                    </a:lnTo>
                    <a:lnTo>
                      <a:pt x="134" y="286"/>
                    </a:lnTo>
                    <a:lnTo>
                      <a:pt x="151" y="273"/>
                    </a:lnTo>
                    <a:lnTo>
                      <a:pt x="162" y="263"/>
                    </a:lnTo>
                    <a:lnTo>
                      <a:pt x="164" y="256"/>
                    </a:lnTo>
                    <a:lnTo>
                      <a:pt x="158" y="242"/>
                    </a:lnTo>
                    <a:lnTo>
                      <a:pt x="145" y="229"/>
                    </a:lnTo>
                    <a:lnTo>
                      <a:pt x="114" y="210"/>
                    </a:lnTo>
                    <a:lnTo>
                      <a:pt x="120" y="207"/>
                    </a:lnTo>
                    <a:lnTo>
                      <a:pt x="154" y="110"/>
                    </a:lnTo>
                    <a:lnTo>
                      <a:pt x="181" y="0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5" name="Freeform 144"/>
              <p:cNvSpPr>
                <a:spLocks noEditPoints="1"/>
              </p:cNvSpPr>
              <p:nvPr/>
            </p:nvSpPr>
            <p:spPr bwMode="auto">
              <a:xfrm>
                <a:off x="2264" y="3641"/>
                <a:ext cx="328" cy="295"/>
              </a:xfrm>
              <a:custGeom>
                <a:avLst/>
                <a:gdLst>
                  <a:gd name="T0" fmla="*/ 54 w 328"/>
                  <a:gd name="T1" fmla="*/ 148 h 295"/>
                  <a:gd name="T2" fmla="*/ 100 w 328"/>
                  <a:gd name="T3" fmla="*/ 165 h 295"/>
                  <a:gd name="T4" fmla="*/ 68 w 328"/>
                  <a:gd name="T5" fmla="*/ 176 h 295"/>
                  <a:gd name="T6" fmla="*/ 39 w 328"/>
                  <a:gd name="T7" fmla="*/ 187 h 295"/>
                  <a:gd name="T8" fmla="*/ 4 w 328"/>
                  <a:gd name="T9" fmla="*/ 199 h 295"/>
                  <a:gd name="T10" fmla="*/ 2 w 328"/>
                  <a:gd name="T11" fmla="*/ 183 h 295"/>
                  <a:gd name="T12" fmla="*/ 16 w 328"/>
                  <a:gd name="T13" fmla="*/ 172 h 295"/>
                  <a:gd name="T14" fmla="*/ 29 w 328"/>
                  <a:gd name="T15" fmla="*/ 152 h 295"/>
                  <a:gd name="T16" fmla="*/ 48 w 328"/>
                  <a:gd name="T17" fmla="*/ 147 h 295"/>
                  <a:gd name="T18" fmla="*/ 64 w 328"/>
                  <a:gd name="T19" fmla="*/ 45 h 295"/>
                  <a:gd name="T20" fmla="*/ 59 w 328"/>
                  <a:gd name="T21" fmla="*/ 70 h 295"/>
                  <a:gd name="T22" fmla="*/ 43 w 328"/>
                  <a:gd name="T23" fmla="*/ 77 h 295"/>
                  <a:gd name="T24" fmla="*/ 32 w 328"/>
                  <a:gd name="T25" fmla="*/ 103 h 295"/>
                  <a:gd name="T26" fmla="*/ 17 w 328"/>
                  <a:gd name="T27" fmla="*/ 126 h 295"/>
                  <a:gd name="T28" fmla="*/ 0 w 328"/>
                  <a:gd name="T29" fmla="*/ 130 h 295"/>
                  <a:gd name="T30" fmla="*/ 37 w 328"/>
                  <a:gd name="T31" fmla="*/ 57 h 295"/>
                  <a:gd name="T32" fmla="*/ 64 w 328"/>
                  <a:gd name="T33" fmla="*/ 45 h 295"/>
                  <a:gd name="T34" fmla="*/ 305 w 328"/>
                  <a:gd name="T35" fmla="*/ 45 h 295"/>
                  <a:gd name="T36" fmla="*/ 297 w 328"/>
                  <a:gd name="T37" fmla="*/ 109 h 295"/>
                  <a:gd name="T38" fmla="*/ 281 w 328"/>
                  <a:gd name="T39" fmla="*/ 158 h 295"/>
                  <a:gd name="T40" fmla="*/ 271 w 328"/>
                  <a:gd name="T41" fmla="*/ 212 h 295"/>
                  <a:gd name="T42" fmla="*/ 254 w 328"/>
                  <a:gd name="T43" fmla="*/ 275 h 295"/>
                  <a:gd name="T44" fmla="*/ 244 w 328"/>
                  <a:gd name="T45" fmla="*/ 284 h 295"/>
                  <a:gd name="T46" fmla="*/ 217 w 328"/>
                  <a:gd name="T47" fmla="*/ 289 h 295"/>
                  <a:gd name="T48" fmla="*/ 191 w 328"/>
                  <a:gd name="T49" fmla="*/ 278 h 295"/>
                  <a:gd name="T50" fmla="*/ 162 w 328"/>
                  <a:gd name="T51" fmla="*/ 295 h 295"/>
                  <a:gd name="T52" fmla="*/ 140 w 328"/>
                  <a:gd name="T53" fmla="*/ 290 h 295"/>
                  <a:gd name="T54" fmla="*/ 122 w 328"/>
                  <a:gd name="T55" fmla="*/ 275 h 295"/>
                  <a:gd name="T56" fmla="*/ 145 w 328"/>
                  <a:gd name="T57" fmla="*/ 242 h 295"/>
                  <a:gd name="T58" fmla="*/ 132 w 328"/>
                  <a:gd name="T59" fmla="*/ 221 h 295"/>
                  <a:gd name="T60" fmla="*/ 132 w 328"/>
                  <a:gd name="T61" fmla="*/ 199 h 295"/>
                  <a:gd name="T62" fmla="*/ 157 w 328"/>
                  <a:gd name="T63" fmla="*/ 194 h 295"/>
                  <a:gd name="T64" fmla="*/ 170 w 328"/>
                  <a:gd name="T65" fmla="*/ 191 h 295"/>
                  <a:gd name="T66" fmla="*/ 218 w 328"/>
                  <a:gd name="T67" fmla="*/ 162 h 295"/>
                  <a:gd name="T68" fmla="*/ 247 w 328"/>
                  <a:gd name="T69" fmla="*/ 79 h 295"/>
                  <a:gd name="T70" fmla="*/ 271 w 328"/>
                  <a:gd name="T71" fmla="*/ 13 h 295"/>
                  <a:gd name="T72" fmla="*/ 289 w 328"/>
                  <a:gd name="T73" fmla="*/ 15 h 295"/>
                  <a:gd name="T74" fmla="*/ 324 w 328"/>
                  <a:gd name="T75" fmla="*/ 0 h 295"/>
                  <a:gd name="T76" fmla="*/ 315 w 328"/>
                  <a:gd name="T77" fmla="*/ 38 h 2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8"/>
                  <a:gd name="T118" fmla="*/ 0 h 295"/>
                  <a:gd name="T119" fmla="*/ 328 w 328"/>
                  <a:gd name="T120" fmla="*/ 295 h 2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8" h="295">
                    <a:moveTo>
                      <a:pt x="50" y="146"/>
                    </a:moveTo>
                    <a:lnTo>
                      <a:pt x="54" y="148"/>
                    </a:lnTo>
                    <a:lnTo>
                      <a:pt x="76" y="157"/>
                    </a:lnTo>
                    <a:lnTo>
                      <a:pt x="100" y="165"/>
                    </a:lnTo>
                    <a:lnTo>
                      <a:pt x="85" y="171"/>
                    </a:lnTo>
                    <a:lnTo>
                      <a:pt x="68" y="176"/>
                    </a:lnTo>
                    <a:lnTo>
                      <a:pt x="57" y="180"/>
                    </a:lnTo>
                    <a:lnTo>
                      <a:pt x="39" y="187"/>
                    </a:lnTo>
                    <a:lnTo>
                      <a:pt x="21" y="194"/>
                    </a:lnTo>
                    <a:lnTo>
                      <a:pt x="4" y="199"/>
                    </a:lnTo>
                    <a:lnTo>
                      <a:pt x="2" y="195"/>
                    </a:lnTo>
                    <a:lnTo>
                      <a:pt x="2" y="183"/>
                    </a:lnTo>
                    <a:lnTo>
                      <a:pt x="10" y="173"/>
                    </a:lnTo>
                    <a:lnTo>
                      <a:pt x="16" y="172"/>
                    </a:lnTo>
                    <a:lnTo>
                      <a:pt x="24" y="163"/>
                    </a:lnTo>
                    <a:lnTo>
                      <a:pt x="29" y="152"/>
                    </a:lnTo>
                    <a:lnTo>
                      <a:pt x="37" y="143"/>
                    </a:lnTo>
                    <a:lnTo>
                      <a:pt x="48" y="147"/>
                    </a:lnTo>
                    <a:lnTo>
                      <a:pt x="50" y="146"/>
                    </a:lnTo>
                    <a:close/>
                    <a:moveTo>
                      <a:pt x="64" y="45"/>
                    </a:moveTo>
                    <a:lnTo>
                      <a:pt x="64" y="55"/>
                    </a:lnTo>
                    <a:lnTo>
                      <a:pt x="59" y="70"/>
                    </a:lnTo>
                    <a:lnTo>
                      <a:pt x="51" y="76"/>
                    </a:lnTo>
                    <a:lnTo>
                      <a:pt x="43" y="77"/>
                    </a:lnTo>
                    <a:lnTo>
                      <a:pt x="38" y="89"/>
                    </a:lnTo>
                    <a:lnTo>
                      <a:pt x="32" y="103"/>
                    </a:lnTo>
                    <a:lnTo>
                      <a:pt x="29" y="116"/>
                    </a:lnTo>
                    <a:lnTo>
                      <a:pt x="17" y="126"/>
                    </a:lnTo>
                    <a:lnTo>
                      <a:pt x="6" y="133"/>
                    </a:lnTo>
                    <a:lnTo>
                      <a:pt x="0" y="130"/>
                    </a:lnTo>
                    <a:lnTo>
                      <a:pt x="22" y="89"/>
                    </a:lnTo>
                    <a:lnTo>
                      <a:pt x="37" y="57"/>
                    </a:lnTo>
                    <a:lnTo>
                      <a:pt x="46" y="42"/>
                    </a:lnTo>
                    <a:lnTo>
                      <a:pt x="64" y="45"/>
                    </a:lnTo>
                    <a:close/>
                    <a:moveTo>
                      <a:pt x="311" y="41"/>
                    </a:moveTo>
                    <a:lnTo>
                      <a:pt x="305" y="45"/>
                    </a:lnTo>
                    <a:lnTo>
                      <a:pt x="304" y="84"/>
                    </a:lnTo>
                    <a:lnTo>
                      <a:pt x="297" y="109"/>
                    </a:lnTo>
                    <a:lnTo>
                      <a:pt x="290" y="142"/>
                    </a:lnTo>
                    <a:lnTo>
                      <a:pt x="281" y="158"/>
                    </a:lnTo>
                    <a:lnTo>
                      <a:pt x="274" y="182"/>
                    </a:lnTo>
                    <a:lnTo>
                      <a:pt x="271" y="212"/>
                    </a:lnTo>
                    <a:lnTo>
                      <a:pt x="265" y="232"/>
                    </a:lnTo>
                    <a:lnTo>
                      <a:pt x="254" y="275"/>
                    </a:lnTo>
                    <a:lnTo>
                      <a:pt x="255" y="280"/>
                    </a:lnTo>
                    <a:lnTo>
                      <a:pt x="244" y="284"/>
                    </a:lnTo>
                    <a:lnTo>
                      <a:pt x="243" y="277"/>
                    </a:lnTo>
                    <a:lnTo>
                      <a:pt x="217" y="289"/>
                    </a:lnTo>
                    <a:lnTo>
                      <a:pt x="197" y="283"/>
                    </a:lnTo>
                    <a:lnTo>
                      <a:pt x="191" y="278"/>
                    </a:lnTo>
                    <a:lnTo>
                      <a:pt x="175" y="291"/>
                    </a:lnTo>
                    <a:lnTo>
                      <a:pt x="162" y="295"/>
                    </a:lnTo>
                    <a:lnTo>
                      <a:pt x="148" y="295"/>
                    </a:lnTo>
                    <a:lnTo>
                      <a:pt x="140" y="290"/>
                    </a:lnTo>
                    <a:lnTo>
                      <a:pt x="128" y="277"/>
                    </a:lnTo>
                    <a:lnTo>
                      <a:pt x="122" y="275"/>
                    </a:lnTo>
                    <a:lnTo>
                      <a:pt x="133" y="266"/>
                    </a:lnTo>
                    <a:lnTo>
                      <a:pt x="145" y="242"/>
                    </a:lnTo>
                    <a:lnTo>
                      <a:pt x="138" y="233"/>
                    </a:lnTo>
                    <a:lnTo>
                      <a:pt x="132" y="221"/>
                    </a:lnTo>
                    <a:lnTo>
                      <a:pt x="135" y="202"/>
                    </a:lnTo>
                    <a:lnTo>
                      <a:pt x="132" y="199"/>
                    </a:lnTo>
                    <a:lnTo>
                      <a:pt x="132" y="198"/>
                    </a:lnTo>
                    <a:lnTo>
                      <a:pt x="157" y="194"/>
                    </a:lnTo>
                    <a:lnTo>
                      <a:pt x="169" y="192"/>
                    </a:lnTo>
                    <a:lnTo>
                      <a:pt x="170" y="191"/>
                    </a:lnTo>
                    <a:lnTo>
                      <a:pt x="205" y="209"/>
                    </a:lnTo>
                    <a:lnTo>
                      <a:pt x="218" y="162"/>
                    </a:lnTo>
                    <a:lnTo>
                      <a:pt x="236" y="112"/>
                    </a:lnTo>
                    <a:lnTo>
                      <a:pt x="247" y="79"/>
                    </a:lnTo>
                    <a:lnTo>
                      <a:pt x="257" y="48"/>
                    </a:lnTo>
                    <a:lnTo>
                      <a:pt x="271" y="13"/>
                    </a:lnTo>
                    <a:lnTo>
                      <a:pt x="274" y="15"/>
                    </a:lnTo>
                    <a:lnTo>
                      <a:pt x="289" y="15"/>
                    </a:lnTo>
                    <a:lnTo>
                      <a:pt x="301" y="16"/>
                    </a:lnTo>
                    <a:lnTo>
                      <a:pt x="324" y="0"/>
                    </a:lnTo>
                    <a:lnTo>
                      <a:pt x="328" y="22"/>
                    </a:lnTo>
                    <a:lnTo>
                      <a:pt x="315" y="38"/>
                    </a:lnTo>
                    <a:lnTo>
                      <a:pt x="311" y="4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6" name="Freeform 145"/>
              <p:cNvSpPr>
                <a:spLocks noEditPoints="1"/>
              </p:cNvSpPr>
              <p:nvPr/>
            </p:nvSpPr>
            <p:spPr bwMode="auto">
              <a:xfrm>
                <a:off x="2235" y="3519"/>
                <a:ext cx="460" cy="505"/>
              </a:xfrm>
              <a:custGeom>
                <a:avLst/>
                <a:gdLst>
                  <a:gd name="T0" fmla="*/ 161 w 460"/>
                  <a:gd name="T1" fmla="*/ 321 h 505"/>
                  <a:gd name="T2" fmla="*/ 161 w 460"/>
                  <a:gd name="T3" fmla="*/ 343 h 505"/>
                  <a:gd name="T4" fmla="*/ 174 w 460"/>
                  <a:gd name="T5" fmla="*/ 364 h 505"/>
                  <a:gd name="T6" fmla="*/ 151 w 460"/>
                  <a:gd name="T7" fmla="*/ 397 h 505"/>
                  <a:gd name="T8" fmla="*/ 135 w 460"/>
                  <a:gd name="T9" fmla="*/ 394 h 505"/>
                  <a:gd name="T10" fmla="*/ 125 w 460"/>
                  <a:gd name="T11" fmla="*/ 416 h 505"/>
                  <a:gd name="T12" fmla="*/ 113 w 460"/>
                  <a:gd name="T13" fmla="*/ 449 h 505"/>
                  <a:gd name="T14" fmla="*/ 111 w 460"/>
                  <a:gd name="T15" fmla="*/ 486 h 505"/>
                  <a:gd name="T16" fmla="*/ 114 w 460"/>
                  <a:gd name="T17" fmla="*/ 505 h 505"/>
                  <a:gd name="T18" fmla="*/ 104 w 460"/>
                  <a:gd name="T19" fmla="*/ 501 h 505"/>
                  <a:gd name="T20" fmla="*/ 97 w 460"/>
                  <a:gd name="T21" fmla="*/ 488 h 505"/>
                  <a:gd name="T22" fmla="*/ 92 w 460"/>
                  <a:gd name="T23" fmla="*/ 476 h 505"/>
                  <a:gd name="T24" fmla="*/ 89 w 460"/>
                  <a:gd name="T25" fmla="*/ 433 h 505"/>
                  <a:gd name="T26" fmla="*/ 85 w 460"/>
                  <a:gd name="T27" fmla="*/ 417 h 505"/>
                  <a:gd name="T28" fmla="*/ 99 w 460"/>
                  <a:gd name="T29" fmla="*/ 371 h 505"/>
                  <a:gd name="T30" fmla="*/ 124 w 460"/>
                  <a:gd name="T31" fmla="*/ 343 h 505"/>
                  <a:gd name="T32" fmla="*/ 132 w 460"/>
                  <a:gd name="T33" fmla="*/ 345 h 505"/>
                  <a:gd name="T34" fmla="*/ 143 w 460"/>
                  <a:gd name="T35" fmla="*/ 323 h 505"/>
                  <a:gd name="T36" fmla="*/ 140 w 460"/>
                  <a:gd name="T37" fmla="*/ 313 h 505"/>
                  <a:gd name="T38" fmla="*/ 145 w 460"/>
                  <a:gd name="T39" fmla="*/ 306 h 505"/>
                  <a:gd name="T40" fmla="*/ 158 w 460"/>
                  <a:gd name="T41" fmla="*/ 293 h 505"/>
                  <a:gd name="T42" fmla="*/ 168 w 460"/>
                  <a:gd name="T43" fmla="*/ 293 h 505"/>
                  <a:gd name="T44" fmla="*/ 161 w 460"/>
                  <a:gd name="T45" fmla="*/ 312 h 505"/>
                  <a:gd name="T46" fmla="*/ 75 w 460"/>
                  <a:gd name="T47" fmla="*/ 164 h 505"/>
                  <a:gd name="T48" fmla="*/ 51 w 460"/>
                  <a:gd name="T49" fmla="*/ 211 h 505"/>
                  <a:gd name="T50" fmla="*/ 5 w 460"/>
                  <a:gd name="T51" fmla="*/ 243 h 505"/>
                  <a:gd name="T52" fmla="*/ 4 w 460"/>
                  <a:gd name="T53" fmla="*/ 232 h 505"/>
                  <a:gd name="T54" fmla="*/ 14 w 460"/>
                  <a:gd name="T55" fmla="*/ 204 h 505"/>
                  <a:gd name="T56" fmla="*/ 12 w 460"/>
                  <a:gd name="T57" fmla="*/ 190 h 505"/>
                  <a:gd name="T58" fmla="*/ 21 w 460"/>
                  <a:gd name="T59" fmla="*/ 176 h 505"/>
                  <a:gd name="T60" fmla="*/ 35 w 460"/>
                  <a:gd name="T61" fmla="*/ 163 h 505"/>
                  <a:gd name="T62" fmla="*/ 42 w 460"/>
                  <a:gd name="T63" fmla="*/ 158 h 505"/>
                  <a:gd name="T64" fmla="*/ 56 w 460"/>
                  <a:gd name="T65" fmla="*/ 158 h 505"/>
                  <a:gd name="T66" fmla="*/ 75 w 460"/>
                  <a:gd name="T67" fmla="*/ 164 h 505"/>
                  <a:gd name="T68" fmla="*/ 286 w 460"/>
                  <a:gd name="T69" fmla="*/ 170 h 505"/>
                  <a:gd name="T70" fmla="*/ 265 w 460"/>
                  <a:gd name="T71" fmla="*/ 234 h 505"/>
                  <a:gd name="T72" fmla="*/ 234 w 460"/>
                  <a:gd name="T73" fmla="*/ 331 h 505"/>
                  <a:gd name="T74" fmla="*/ 201 w 460"/>
                  <a:gd name="T75" fmla="*/ 309 h 505"/>
                  <a:gd name="T76" fmla="*/ 209 w 460"/>
                  <a:gd name="T77" fmla="*/ 280 h 505"/>
                  <a:gd name="T78" fmla="*/ 216 w 460"/>
                  <a:gd name="T79" fmla="*/ 252 h 505"/>
                  <a:gd name="T80" fmla="*/ 249 w 460"/>
                  <a:gd name="T81" fmla="*/ 205 h 505"/>
                  <a:gd name="T82" fmla="*/ 256 w 460"/>
                  <a:gd name="T83" fmla="*/ 179 h 505"/>
                  <a:gd name="T84" fmla="*/ 266 w 460"/>
                  <a:gd name="T85" fmla="*/ 167 h 505"/>
                  <a:gd name="T86" fmla="*/ 280 w 460"/>
                  <a:gd name="T87" fmla="*/ 147 h 505"/>
                  <a:gd name="T88" fmla="*/ 288 w 460"/>
                  <a:gd name="T89" fmla="*/ 126 h 505"/>
                  <a:gd name="T90" fmla="*/ 370 w 460"/>
                  <a:gd name="T91" fmla="*/ 187 h 505"/>
                  <a:gd name="T92" fmla="*/ 361 w 460"/>
                  <a:gd name="T93" fmla="*/ 181 h 505"/>
                  <a:gd name="T94" fmla="*/ 343 w 460"/>
                  <a:gd name="T95" fmla="*/ 167 h 505"/>
                  <a:gd name="T96" fmla="*/ 344 w 460"/>
                  <a:gd name="T97" fmla="*/ 160 h 505"/>
                  <a:gd name="T98" fmla="*/ 353 w 460"/>
                  <a:gd name="T99" fmla="*/ 122 h 505"/>
                  <a:gd name="T100" fmla="*/ 373 w 460"/>
                  <a:gd name="T101" fmla="*/ 22 h 505"/>
                  <a:gd name="T102" fmla="*/ 441 w 460"/>
                  <a:gd name="T103" fmla="*/ 19 h 505"/>
                  <a:gd name="T104" fmla="*/ 460 w 460"/>
                  <a:gd name="T105" fmla="*/ 46 h 505"/>
                  <a:gd name="T106" fmla="*/ 447 w 460"/>
                  <a:gd name="T107" fmla="*/ 63 h 505"/>
                  <a:gd name="T108" fmla="*/ 425 w 460"/>
                  <a:gd name="T109" fmla="*/ 89 h 505"/>
                  <a:gd name="T110" fmla="*/ 404 w 460"/>
                  <a:gd name="T111" fmla="*/ 119 h 505"/>
                  <a:gd name="T112" fmla="*/ 371 w 460"/>
                  <a:gd name="T113" fmla="*/ 142 h 505"/>
                  <a:gd name="T114" fmla="*/ 356 w 460"/>
                  <a:gd name="T115" fmla="*/ 168 h 505"/>
                  <a:gd name="T116" fmla="*/ 370 w 460"/>
                  <a:gd name="T117" fmla="*/ 187 h 50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0"/>
                  <a:gd name="T178" fmla="*/ 0 h 505"/>
                  <a:gd name="T179" fmla="*/ 460 w 460"/>
                  <a:gd name="T180" fmla="*/ 505 h 50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0" h="505">
                    <a:moveTo>
                      <a:pt x="161" y="320"/>
                    </a:moveTo>
                    <a:lnTo>
                      <a:pt x="161" y="321"/>
                    </a:lnTo>
                    <a:lnTo>
                      <a:pt x="164" y="324"/>
                    </a:lnTo>
                    <a:lnTo>
                      <a:pt x="161" y="343"/>
                    </a:lnTo>
                    <a:lnTo>
                      <a:pt x="167" y="355"/>
                    </a:lnTo>
                    <a:lnTo>
                      <a:pt x="174" y="364"/>
                    </a:lnTo>
                    <a:lnTo>
                      <a:pt x="162" y="388"/>
                    </a:lnTo>
                    <a:lnTo>
                      <a:pt x="151" y="397"/>
                    </a:lnTo>
                    <a:lnTo>
                      <a:pt x="144" y="394"/>
                    </a:lnTo>
                    <a:lnTo>
                      <a:pt x="135" y="394"/>
                    </a:lnTo>
                    <a:lnTo>
                      <a:pt x="130" y="399"/>
                    </a:lnTo>
                    <a:lnTo>
                      <a:pt x="125" y="416"/>
                    </a:lnTo>
                    <a:lnTo>
                      <a:pt x="119" y="436"/>
                    </a:lnTo>
                    <a:lnTo>
                      <a:pt x="113" y="449"/>
                    </a:lnTo>
                    <a:lnTo>
                      <a:pt x="112" y="469"/>
                    </a:lnTo>
                    <a:lnTo>
                      <a:pt x="111" y="486"/>
                    </a:lnTo>
                    <a:lnTo>
                      <a:pt x="114" y="498"/>
                    </a:lnTo>
                    <a:lnTo>
                      <a:pt x="114" y="505"/>
                    </a:lnTo>
                    <a:lnTo>
                      <a:pt x="111" y="505"/>
                    </a:lnTo>
                    <a:lnTo>
                      <a:pt x="104" y="501"/>
                    </a:lnTo>
                    <a:lnTo>
                      <a:pt x="100" y="492"/>
                    </a:lnTo>
                    <a:lnTo>
                      <a:pt x="97" y="488"/>
                    </a:lnTo>
                    <a:lnTo>
                      <a:pt x="94" y="478"/>
                    </a:lnTo>
                    <a:lnTo>
                      <a:pt x="92" y="476"/>
                    </a:lnTo>
                    <a:lnTo>
                      <a:pt x="93" y="458"/>
                    </a:lnTo>
                    <a:lnTo>
                      <a:pt x="89" y="433"/>
                    </a:lnTo>
                    <a:lnTo>
                      <a:pt x="87" y="423"/>
                    </a:lnTo>
                    <a:lnTo>
                      <a:pt x="85" y="417"/>
                    </a:lnTo>
                    <a:lnTo>
                      <a:pt x="91" y="386"/>
                    </a:lnTo>
                    <a:lnTo>
                      <a:pt x="99" y="371"/>
                    </a:lnTo>
                    <a:lnTo>
                      <a:pt x="114" y="351"/>
                    </a:lnTo>
                    <a:lnTo>
                      <a:pt x="124" y="343"/>
                    </a:lnTo>
                    <a:lnTo>
                      <a:pt x="130" y="346"/>
                    </a:lnTo>
                    <a:lnTo>
                      <a:pt x="132" y="345"/>
                    </a:lnTo>
                    <a:lnTo>
                      <a:pt x="138" y="335"/>
                    </a:lnTo>
                    <a:lnTo>
                      <a:pt x="143" y="323"/>
                    </a:lnTo>
                    <a:lnTo>
                      <a:pt x="140" y="318"/>
                    </a:lnTo>
                    <a:lnTo>
                      <a:pt x="140" y="313"/>
                    </a:lnTo>
                    <a:lnTo>
                      <a:pt x="140" y="312"/>
                    </a:lnTo>
                    <a:lnTo>
                      <a:pt x="145" y="306"/>
                    </a:lnTo>
                    <a:lnTo>
                      <a:pt x="155" y="295"/>
                    </a:lnTo>
                    <a:lnTo>
                      <a:pt x="158" y="293"/>
                    </a:lnTo>
                    <a:lnTo>
                      <a:pt x="160" y="293"/>
                    </a:lnTo>
                    <a:lnTo>
                      <a:pt x="168" y="293"/>
                    </a:lnTo>
                    <a:lnTo>
                      <a:pt x="166" y="301"/>
                    </a:lnTo>
                    <a:lnTo>
                      <a:pt x="161" y="312"/>
                    </a:lnTo>
                    <a:lnTo>
                      <a:pt x="161" y="320"/>
                    </a:lnTo>
                    <a:close/>
                    <a:moveTo>
                      <a:pt x="75" y="164"/>
                    </a:moveTo>
                    <a:lnTo>
                      <a:pt x="66" y="179"/>
                    </a:lnTo>
                    <a:lnTo>
                      <a:pt x="51" y="211"/>
                    </a:lnTo>
                    <a:lnTo>
                      <a:pt x="29" y="252"/>
                    </a:lnTo>
                    <a:lnTo>
                      <a:pt x="5" y="243"/>
                    </a:lnTo>
                    <a:lnTo>
                      <a:pt x="0" y="241"/>
                    </a:lnTo>
                    <a:lnTo>
                      <a:pt x="4" y="232"/>
                    </a:lnTo>
                    <a:lnTo>
                      <a:pt x="12" y="216"/>
                    </a:lnTo>
                    <a:lnTo>
                      <a:pt x="14" y="204"/>
                    </a:lnTo>
                    <a:lnTo>
                      <a:pt x="12" y="191"/>
                    </a:lnTo>
                    <a:lnTo>
                      <a:pt x="12" y="190"/>
                    </a:lnTo>
                    <a:lnTo>
                      <a:pt x="14" y="181"/>
                    </a:lnTo>
                    <a:lnTo>
                      <a:pt x="21" y="176"/>
                    </a:lnTo>
                    <a:lnTo>
                      <a:pt x="29" y="172"/>
                    </a:lnTo>
                    <a:lnTo>
                      <a:pt x="35" y="163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57" y="156"/>
                    </a:lnTo>
                    <a:lnTo>
                      <a:pt x="56" y="158"/>
                    </a:lnTo>
                    <a:lnTo>
                      <a:pt x="73" y="163"/>
                    </a:lnTo>
                    <a:lnTo>
                      <a:pt x="75" y="164"/>
                    </a:lnTo>
                    <a:close/>
                    <a:moveTo>
                      <a:pt x="300" y="135"/>
                    </a:moveTo>
                    <a:lnTo>
                      <a:pt x="286" y="170"/>
                    </a:lnTo>
                    <a:lnTo>
                      <a:pt x="276" y="201"/>
                    </a:lnTo>
                    <a:lnTo>
                      <a:pt x="265" y="234"/>
                    </a:lnTo>
                    <a:lnTo>
                      <a:pt x="247" y="284"/>
                    </a:lnTo>
                    <a:lnTo>
                      <a:pt x="234" y="331"/>
                    </a:lnTo>
                    <a:lnTo>
                      <a:pt x="199" y="313"/>
                    </a:lnTo>
                    <a:lnTo>
                      <a:pt x="201" y="309"/>
                    </a:lnTo>
                    <a:lnTo>
                      <a:pt x="201" y="299"/>
                    </a:lnTo>
                    <a:lnTo>
                      <a:pt x="209" y="280"/>
                    </a:lnTo>
                    <a:lnTo>
                      <a:pt x="213" y="265"/>
                    </a:lnTo>
                    <a:lnTo>
                      <a:pt x="216" y="252"/>
                    </a:lnTo>
                    <a:lnTo>
                      <a:pt x="238" y="224"/>
                    </a:lnTo>
                    <a:lnTo>
                      <a:pt x="249" y="205"/>
                    </a:lnTo>
                    <a:lnTo>
                      <a:pt x="254" y="193"/>
                    </a:lnTo>
                    <a:lnTo>
                      <a:pt x="256" y="179"/>
                    </a:lnTo>
                    <a:lnTo>
                      <a:pt x="258" y="174"/>
                    </a:lnTo>
                    <a:lnTo>
                      <a:pt x="266" y="167"/>
                    </a:lnTo>
                    <a:lnTo>
                      <a:pt x="272" y="160"/>
                    </a:lnTo>
                    <a:lnTo>
                      <a:pt x="280" y="147"/>
                    </a:lnTo>
                    <a:lnTo>
                      <a:pt x="282" y="137"/>
                    </a:lnTo>
                    <a:lnTo>
                      <a:pt x="288" y="126"/>
                    </a:lnTo>
                    <a:lnTo>
                      <a:pt x="300" y="135"/>
                    </a:lnTo>
                    <a:close/>
                    <a:moveTo>
                      <a:pt x="370" y="187"/>
                    </a:moveTo>
                    <a:lnTo>
                      <a:pt x="368" y="186"/>
                    </a:lnTo>
                    <a:lnTo>
                      <a:pt x="361" y="181"/>
                    </a:lnTo>
                    <a:lnTo>
                      <a:pt x="353" y="175"/>
                    </a:lnTo>
                    <a:lnTo>
                      <a:pt x="343" y="167"/>
                    </a:lnTo>
                    <a:lnTo>
                      <a:pt x="340" y="163"/>
                    </a:lnTo>
                    <a:lnTo>
                      <a:pt x="344" y="160"/>
                    </a:lnTo>
                    <a:lnTo>
                      <a:pt x="357" y="144"/>
                    </a:lnTo>
                    <a:lnTo>
                      <a:pt x="353" y="122"/>
                    </a:lnTo>
                    <a:lnTo>
                      <a:pt x="362" y="115"/>
                    </a:lnTo>
                    <a:lnTo>
                      <a:pt x="373" y="22"/>
                    </a:lnTo>
                    <a:lnTo>
                      <a:pt x="410" y="0"/>
                    </a:lnTo>
                    <a:lnTo>
                      <a:pt x="441" y="19"/>
                    </a:lnTo>
                    <a:lnTo>
                      <a:pt x="454" y="32"/>
                    </a:lnTo>
                    <a:lnTo>
                      <a:pt x="460" y="46"/>
                    </a:lnTo>
                    <a:lnTo>
                      <a:pt x="458" y="53"/>
                    </a:lnTo>
                    <a:lnTo>
                      <a:pt x="447" y="63"/>
                    </a:lnTo>
                    <a:lnTo>
                      <a:pt x="430" y="76"/>
                    </a:lnTo>
                    <a:lnTo>
                      <a:pt x="425" y="89"/>
                    </a:lnTo>
                    <a:lnTo>
                      <a:pt x="421" y="101"/>
                    </a:lnTo>
                    <a:lnTo>
                      <a:pt x="404" y="119"/>
                    </a:lnTo>
                    <a:lnTo>
                      <a:pt x="384" y="131"/>
                    </a:lnTo>
                    <a:lnTo>
                      <a:pt x="371" y="142"/>
                    </a:lnTo>
                    <a:lnTo>
                      <a:pt x="363" y="152"/>
                    </a:lnTo>
                    <a:lnTo>
                      <a:pt x="356" y="168"/>
                    </a:lnTo>
                    <a:lnTo>
                      <a:pt x="366" y="182"/>
                    </a:lnTo>
                    <a:lnTo>
                      <a:pt x="370" y="18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7" name="Freeform 146"/>
              <p:cNvSpPr>
                <a:spLocks noEditPoints="1"/>
              </p:cNvSpPr>
              <p:nvPr/>
            </p:nvSpPr>
            <p:spPr bwMode="auto">
              <a:xfrm>
                <a:off x="2170" y="3619"/>
                <a:ext cx="353" cy="323"/>
              </a:xfrm>
              <a:custGeom>
                <a:avLst/>
                <a:gdLst>
                  <a:gd name="T0" fmla="*/ 205 w 353"/>
                  <a:gd name="T1" fmla="*/ 218 h 323"/>
                  <a:gd name="T2" fmla="*/ 203 w 353"/>
                  <a:gd name="T3" fmla="*/ 235 h 323"/>
                  <a:gd name="T4" fmla="*/ 195 w 353"/>
                  <a:gd name="T5" fmla="*/ 246 h 323"/>
                  <a:gd name="T6" fmla="*/ 179 w 353"/>
                  <a:gd name="T7" fmla="*/ 251 h 323"/>
                  <a:gd name="T8" fmla="*/ 156 w 353"/>
                  <a:gd name="T9" fmla="*/ 286 h 323"/>
                  <a:gd name="T10" fmla="*/ 152 w 353"/>
                  <a:gd name="T11" fmla="*/ 323 h 323"/>
                  <a:gd name="T12" fmla="*/ 134 w 353"/>
                  <a:gd name="T13" fmla="*/ 318 h 323"/>
                  <a:gd name="T14" fmla="*/ 114 w 353"/>
                  <a:gd name="T15" fmla="*/ 304 h 323"/>
                  <a:gd name="T16" fmla="*/ 103 w 353"/>
                  <a:gd name="T17" fmla="*/ 303 h 323"/>
                  <a:gd name="T18" fmla="*/ 88 w 353"/>
                  <a:gd name="T19" fmla="*/ 288 h 323"/>
                  <a:gd name="T20" fmla="*/ 94 w 353"/>
                  <a:gd name="T21" fmla="*/ 271 h 323"/>
                  <a:gd name="T22" fmla="*/ 107 w 353"/>
                  <a:gd name="T23" fmla="*/ 255 h 323"/>
                  <a:gd name="T24" fmla="*/ 128 w 353"/>
                  <a:gd name="T25" fmla="*/ 246 h 323"/>
                  <a:gd name="T26" fmla="*/ 144 w 353"/>
                  <a:gd name="T27" fmla="*/ 235 h 323"/>
                  <a:gd name="T28" fmla="*/ 182 w 353"/>
                  <a:gd name="T29" fmla="*/ 217 h 323"/>
                  <a:gd name="T30" fmla="*/ 205 w 353"/>
                  <a:gd name="T31" fmla="*/ 213 h 323"/>
                  <a:gd name="T32" fmla="*/ 65 w 353"/>
                  <a:gd name="T33" fmla="*/ 262 h 323"/>
                  <a:gd name="T34" fmla="*/ 52 w 353"/>
                  <a:gd name="T35" fmla="*/ 246 h 323"/>
                  <a:gd name="T36" fmla="*/ 41 w 353"/>
                  <a:gd name="T37" fmla="*/ 274 h 323"/>
                  <a:gd name="T38" fmla="*/ 30 w 353"/>
                  <a:gd name="T39" fmla="*/ 305 h 323"/>
                  <a:gd name="T40" fmla="*/ 19 w 353"/>
                  <a:gd name="T41" fmla="*/ 256 h 323"/>
                  <a:gd name="T42" fmla="*/ 2 w 353"/>
                  <a:gd name="T43" fmla="*/ 222 h 323"/>
                  <a:gd name="T44" fmla="*/ 0 w 353"/>
                  <a:gd name="T45" fmla="*/ 197 h 323"/>
                  <a:gd name="T46" fmla="*/ 21 w 353"/>
                  <a:gd name="T47" fmla="*/ 196 h 323"/>
                  <a:gd name="T48" fmla="*/ 43 w 353"/>
                  <a:gd name="T49" fmla="*/ 214 h 323"/>
                  <a:gd name="T50" fmla="*/ 57 w 353"/>
                  <a:gd name="T51" fmla="*/ 235 h 323"/>
                  <a:gd name="T52" fmla="*/ 67 w 353"/>
                  <a:gd name="T53" fmla="*/ 265 h 323"/>
                  <a:gd name="T54" fmla="*/ 65 w 353"/>
                  <a:gd name="T55" fmla="*/ 86 h 323"/>
                  <a:gd name="T56" fmla="*/ 79 w 353"/>
                  <a:gd name="T57" fmla="*/ 104 h 323"/>
                  <a:gd name="T58" fmla="*/ 69 w 353"/>
                  <a:gd name="T59" fmla="*/ 132 h 323"/>
                  <a:gd name="T60" fmla="*/ 33 w 353"/>
                  <a:gd name="T61" fmla="*/ 130 h 323"/>
                  <a:gd name="T62" fmla="*/ 10 w 353"/>
                  <a:gd name="T63" fmla="*/ 126 h 323"/>
                  <a:gd name="T64" fmla="*/ 8 w 353"/>
                  <a:gd name="T65" fmla="*/ 114 h 323"/>
                  <a:gd name="T66" fmla="*/ 23 w 353"/>
                  <a:gd name="T67" fmla="*/ 107 h 323"/>
                  <a:gd name="T68" fmla="*/ 38 w 353"/>
                  <a:gd name="T69" fmla="*/ 93 h 323"/>
                  <a:gd name="T70" fmla="*/ 46 w 353"/>
                  <a:gd name="T71" fmla="*/ 77 h 323"/>
                  <a:gd name="T72" fmla="*/ 347 w 353"/>
                  <a:gd name="T73" fmla="*/ 37 h 323"/>
                  <a:gd name="T74" fmla="*/ 337 w 353"/>
                  <a:gd name="T75" fmla="*/ 60 h 323"/>
                  <a:gd name="T76" fmla="*/ 323 w 353"/>
                  <a:gd name="T77" fmla="*/ 74 h 323"/>
                  <a:gd name="T78" fmla="*/ 319 w 353"/>
                  <a:gd name="T79" fmla="*/ 93 h 323"/>
                  <a:gd name="T80" fmla="*/ 303 w 353"/>
                  <a:gd name="T81" fmla="*/ 124 h 323"/>
                  <a:gd name="T82" fmla="*/ 278 w 353"/>
                  <a:gd name="T83" fmla="*/ 165 h 323"/>
                  <a:gd name="T84" fmla="*/ 266 w 353"/>
                  <a:gd name="T85" fmla="*/ 199 h 323"/>
                  <a:gd name="T86" fmla="*/ 264 w 353"/>
                  <a:gd name="T87" fmla="*/ 213 h 323"/>
                  <a:gd name="T88" fmla="*/ 251 w 353"/>
                  <a:gd name="T89" fmla="*/ 216 h 323"/>
                  <a:gd name="T90" fmla="*/ 226 w 353"/>
                  <a:gd name="T91" fmla="*/ 212 h 323"/>
                  <a:gd name="T92" fmla="*/ 233 w 353"/>
                  <a:gd name="T93" fmla="*/ 193 h 323"/>
                  <a:gd name="T94" fmla="*/ 295 w 353"/>
                  <a:gd name="T95" fmla="*/ 84 h 323"/>
                  <a:gd name="T96" fmla="*/ 292 w 353"/>
                  <a:gd name="T97" fmla="*/ 35 h 323"/>
                  <a:gd name="T98" fmla="*/ 320 w 353"/>
                  <a:gd name="T99" fmla="*/ 0 h 323"/>
                  <a:gd name="T100" fmla="*/ 353 w 353"/>
                  <a:gd name="T101" fmla="*/ 26 h 3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3"/>
                  <a:gd name="T154" fmla="*/ 0 h 323"/>
                  <a:gd name="T155" fmla="*/ 353 w 353"/>
                  <a:gd name="T156" fmla="*/ 323 h 3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3" h="323">
                    <a:moveTo>
                      <a:pt x="205" y="213"/>
                    </a:moveTo>
                    <a:lnTo>
                      <a:pt x="205" y="218"/>
                    </a:lnTo>
                    <a:lnTo>
                      <a:pt x="208" y="223"/>
                    </a:lnTo>
                    <a:lnTo>
                      <a:pt x="203" y="235"/>
                    </a:lnTo>
                    <a:lnTo>
                      <a:pt x="197" y="245"/>
                    </a:lnTo>
                    <a:lnTo>
                      <a:pt x="195" y="246"/>
                    </a:lnTo>
                    <a:lnTo>
                      <a:pt x="189" y="243"/>
                    </a:lnTo>
                    <a:lnTo>
                      <a:pt x="179" y="251"/>
                    </a:lnTo>
                    <a:lnTo>
                      <a:pt x="164" y="271"/>
                    </a:lnTo>
                    <a:lnTo>
                      <a:pt x="156" y="286"/>
                    </a:lnTo>
                    <a:lnTo>
                      <a:pt x="150" y="317"/>
                    </a:lnTo>
                    <a:lnTo>
                      <a:pt x="152" y="323"/>
                    </a:lnTo>
                    <a:lnTo>
                      <a:pt x="143" y="323"/>
                    </a:lnTo>
                    <a:lnTo>
                      <a:pt x="134" y="318"/>
                    </a:lnTo>
                    <a:lnTo>
                      <a:pt x="123" y="311"/>
                    </a:lnTo>
                    <a:lnTo>
                      <a:pt x="114" y="304"/>
                    </a:lnTo>
                    <a:lnTo>
                      <a:pt x="109" y="300"/>
                    </a:lnTo>
                    <a:lnTo>
                      <a:pt x="103" y="303"/>
                    </a:lnTo>
                    <a:lnTo>
                      <a:pt x="96" y="294"/>
                    </a:lnTo>
                    <a:lnTo>
                      <a:pt x="88" y="288"/>
                    </a:lnTo>
                    <a:lnTo>
                      <a:pt x="91" y="284"/>
                    </a:lnTo>
                    <a:lnTo>
                      <a:pt x="94" y="271"/>
                    </a:lnTo>
                    <a:lnTo>
                      <a:pt x="98" y="255"/>
                    </a:lnTo>
                    <a:lnTo>
                      <a:pt x="107" y="255"/>
                    </a:lnTo>
                    <a:lnTo>
                      <a:pt x="120" y="251"/>
                    </a:lnTo>
                    <a:lnTo>
                      <a:pt x="128" y="246"/>
                    </a:lnTo>
                    <a:lnTo>
                      <a:pt x="136" y="238"/>
                    </a:lnTo>
                    <a:lnTo>
                      <a:pt x="144" y="235"/>
                    </a:lnTo>
                    <a:lnTo>
                      <a:pt x="164" y="230"/>
                    </a:lnTo>
                    <a:lnTo>
                      <a:pt x="182" y="217"/>
                    </a:lnTo>
                    <a:lnTo>
                      <a:pt x="196" y="212"/>
                    </a:lnTo>
                    <a:lnTo>
                      <a:pt x="205" y="213"/>
                    </a:lnTo>
                    <a:close/>
                    <a:moveTo>
                      <a:pt x="67" y="265"/>
                    </a:moveTo>
                    <a:lnTo>
                      <a:pt x="65" y="262"/>
                    </a:lnTo>
                    <a:lnTo>
                      <a:pt x="58" y="248"/>
                    </a:lnTo>
                    <a:lnTo>
                      <a:pt x="52" y="246"/>
                    </a:lnTo>
                    <a:lnTo>
                      <a:pt x="46" y="256"/>
                    </a:lnTo>
                    <a:lnTo>
                      <a:pt x="41" y="274"/>
                    </a:lnTo>
                    <a:lnTo>
                      <a:pt x="35" y="294"/>
                    </a:lnTo>
                    <a:lnTo>
                      <a:pt x="30" y="305"/>
                    </a:lnTo>
                    <a:lnTo>
                      <a:pt x="27" y="285"/>
                    </a:lnTo>
                    <a:lnTo>
                      <a:pt x="19" y="256"/>
                    </a:lnTo>
                    <a:lnTo>
                      <a:pt x="16" y="239"/>
                    </a:lnTo>
                    <a:lnTo>
                      <a:pt x="2" y="222"/>
                    </a:lnTo>
                    <a:lnTo>
                      <a:pt x="1" y="198"/>
                    </a:lnTo>
                    <a:lnTo>
                      <a:pt x="0" y="197"/>
                    </a:lnTo>
                    <a:lnTo>
                      <a:pt x="8" y="193"/>
                    </a:lnTo>
                    <a:lnTo>
                      <a:pt x="21" y="196"/>
                    </a:lnTo>
                    <a:lnTo>
                      <a:pt x="31" y="200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7" y="235"/>
                    </a:lnTo>
                    <a:lnTo>
                      <a:pt x="71" y="259"/>
                    </a:lnTo>
                    <a:lnTo>
                      <a:pt x="67" y="265"/>
                    </a:lnTo>
                    <a:close/>
                    <a:moveTo>
                      <a:pt x="46" y="77"/>
                    </a:moveTo>
                    <a:lnTo>
                      <a:pt x="65" y="86"/>
                    </a:lnTo>
                    <a:lnTo>
                      <a:pt x="77" y="91"/>
                    </a:lnTo>
                    <a:lnTo>
                      <a:pt x="79" y="104"/>
                    </a:lnTo>
                    <a:lnTo>
                      <a:pt x="77" y="116"/>
                    </a:lnTo>
                    <a:lnTo>
                      <a:pt x="69" y="132"/>
                    </a:lnTo>
                    <a:lnTo>
                      <a:pt x="65" y="141"/>
                    </a:lnTo>
                    <a:lnTo>
                      <a:pt x="33" y="130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7" y="125"/>
                    </a:lnTo>
                    <a:lnTo>
                      <a:pt x="8" y="114"/>
                    </a:lnTo>
                    <a:lnTo>
                      <a:pt x="18" y="110"/>
                    </a:lnTo>
                    <a:lnTo>
                      <a:pt x="23" y="107"/>
                    </a:lnTo>
                    <a:lnTo>
                      <a:pt x="37" y="100"/>
                    </a:lnTo>
                    <a:lnTo>
                      <a:pt x="38" y="93"/>
                    </a:lnTo>
                    <a:lnTo>
                      <a:pt x="44" y="76"/>
                    </a:lnTo>
                    <a:lnTo>
                      <a:pt x="46" y="77"/>
                    </a:lnTo>
                    <a:close/>
                    <a:moveTo>
                      <a:pt x="353" y="26"/>
                    </a:moveTo>
                    <a:lnTo>
                      <a:pt x="347" y="37"/>
                    </a:lnTo>
                    <a:lnTo>
                      <a:pt x="345" y="47"/>
                    </a:lnTo>
                    <a:lnTo>
                      <a:pt x="337" y="60"/>
                    </a:lnTo>
                    <a:lnTo>
                      <a:pt x="331" y="67"/>
                    </a:lnTo>
                    <a:lnTo>
                      <a:pt x="323" y="74"/>
                    </a:lnTo>
                    <a:lnTo>
                      <a:pt x="321" y="79"/>
                    </a:lnTo>
                    <a:lnTo>
                      <a:pt x="319" y="93"/>
                    </a:lnTo>
                    <a:lnTo>
                      <a:pt x="314" y="105"/>
                    </a:lnTo>
                    <a:lnTo>
                      <a:pt x="303" y="124"/>
                    </a:lnTo>
                    <a:lnTo>
                      <a:pt x="281" y="152"/>
                    </a:lnTo>
                    <a:lnTo>
                      <a:pt x="278" y="165"/>
                    </a:lnTo>
                    <a:lnTo>
                      <a:pt x="274" y="180"/>
                    </a:lnTo>
                    <a:lnTo>
                      <a:pt x="266" y="199"/>
                    </a:lnTo>
                    <a:lnTo>
                      <a:pt x="266" y="209"/>
                    </a:lnTo>
                    <a:lnTo>
                      <a:pt x="264" y="213"/>
                    </a:lnTo>
                    <a:lnTo>
                      <a:pt x="263" y="214"/>
                    </a:lnTo>
                    <a:lnTo>
                      <a:pt x="251" y="216"/>
                    </a:lnTo>
                    <a:lnTo>
                      <a:pt x="226" y="220"/>
                    </a:lnTo>
                    <a:lnTo>
                      <a:pt x="226" y="212"/>
                    </a:lnTo>
                    <a:lnTo>
                      <a:pt x="231" y="201"/>
                    </a:lnTo>
                    <a:lnTo>
                      <a:pt x="233" y="193"/>
                    </a:lnTo>
                    <a:lnTo>
                      <a:pt x="225" y="193"/>
                    </a:lnTo>
                    <a:lnTo>
                      <a:pt x="295" y="84"/>
                    </a:lnTo>
                    <a:lnTo>
                      <a:pt x="320" y="43"/>
                    </a:lnTo>
                    <a:lnTo>
                      <a:pt x="292" y="35"/>
                    </a:lnTo>
                    <a:lnTo>
                      <a:pt x="290" y="34"/>
                    </a:lnTo>
                    <a:lnTo>
                      <a:pt x="320" y="0"/>
                    </a:lnTo>
                    <a:lnTo>
                      <a:pt x="321" y="0"/>
                    </a:lnTo>
                    <a:lnTo>
                      <a:pt x="353" y="26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8" name="Freeform 147"/>
              <p:cNvSpPr>
                <a:spLocks noEditPoints="1"/>
              </p:cNvSpPr>
              <p:nvPr/>
            </p:nvSpPr>
            <p:spPr bwMode="auto">
              <a:xfrm>
                <a:off x="2165" y="3600"/>
                <a:ext cx="325" cy="307"/>
              </a:xfrm>
              <a:custGeom>
                <a:avLst/>
                <a:gdLst>
                  <a:gd name="T0" fmla="*/ 228 w 325"/>
                  <a:gd name="T1" fmla="*/ 212 h 307"/>
                  <a:gd name="T2" fmla="*/ 215 w 325"/>
                  <a:gd name="T3" fmla="*/ 225 h 307"/>
                  <a:gd name="T4" fmla="*/ 210 w 325"/>
                  <a:gd name="T5" fmla="*/ 232 h 307"/>
                  <a:gd name="T6" fmla="*/ 187 w 325"/>
                  <a:gd name="T7" fmla="*/ 236 h 307"/>
                  <a:gd name="T8" fmla="*/ 149 w 325"/>
                  <a:gd name="T9" fmla="*/ 254 h 307"/>
                  <a:gd name="T10" fmla="*/ 133 w 325"/>
                  <a:gd name="T11" fmla="*/ 265 h 307"/>
                  <a:gd name="T12" fmla="*/ 112 w 325"/>
                  <a:gd name="T13" fmla="*/ 274 h 307"/>
                  <a:gd name="T14" fmla="*/ 99 w 325"/>
                  <a:gd name="T15" fmla="*/ 290 h 307"/>
                  <a:gd name="T16" fmla="*/ 93 w 325"/>
                  <a:gd name="T17" fmla="*/ 307 h 307"/>
                  <a:gd name="T18" fmla="*/ 79 w 325"/>
                  <a:gd name="T19" fmla="*/ 293 h 307"/>
                  <a:gd name="T20" fmla="*/ 76 w 325"/>
                  <a:gd name="T21" fmla="*/ 278 h 307"/>
                  <a:gd name="T22" fmla="*/ 55 w 325"/>
                  <a:gd name="T23" fmla="*/ 239 h 307"/>
                  <a:gd name="T24" fmla="*/ 36 w 325"/>
                  <a:gd name="T25" fmla="*/ 219 h 307"/>
                  <a:gd name="T26" fmla="*/ 13 w 325"/>
                  <a:gd name="T27" fmla="*/ 212 h 307"/>
                  <a:gd name="T28" fmla="*/ 5 w 325"/>
                  <a:gd name="T29" fmla="*/ 215 h 307"/>
                  <a:gd name="T30" fmla="*/ 6 w 325"/>
                  <a:gd name="T31" fmla="*/ 176 h 307"/>
                  <a:gd name="T32" fmla="*/ 5 w 325"/>
                  <a:gd name="T33" fmla="*/ 159 h 307"/>
                  <a:gd name="T34" fmla="*/ 16 w 325"/>
                  <a:gd name="T35" fmla="*/ 145 h 307"/>
                  <a:gd name="T36" fmla="*/ 21 w 325"/>
                  <a:gd name="T37" fmla="*/ 143 h 307"/>
                  <a:gd name="T38" fmla="*/ 70 w 325"/>
                  <a:gd name="T39" fmla="*/ 160 h 307"/>
                  <a:gd name="T40" fmla="*/ 99 w 325"/>
                  <a:gd name="T41" fmla="*/ 171 h 307"/>
                  <a:gd name="T42" fmla="*/ 136 w 325"/>
                  <a:gd name="T43" fmla="*/ 184 h 307"/>
                  <a:gd name="T44" fmla="*/ 123 w 325"/>
                  <a:gd name="T45" fmla="*/ 204 h 307"/>
                  <a:gd name="T46" fmla="*/ 109 w 325"/>
                  <a:gd name="T47" fmla="*/ 214 h 307"/>
                  <a:gd name="T48" fmla="*/ 101 w 325"/>
                  <a:gd name="T49" fmla="*/ 236 h 307"/>
                  <a:gd name="T50" fmla="*/ 120 w 325"/>
                  <a:gd name="T51" fmla="*/ 235 h 307"/>
                  <a:gd name="T52" fmla="*/ 156 w 325"/>
                  <a:gd name="T53" fmla="*/ 221 h 307"/>
                  <a:gd name="T54" fmla="*/ 184 w 325"/>
                  <a:gd name="T55" fmla="*/ 212 h 307"/>
                  <a:gd name="T56" fmla="*/ 175 w 325"/>
                  <a:gd name="T57" fmla="*/ 198 h 307"/>
                  <a:gd name="T58" fmla="*/ 149 w 325"/>
                  <a:gd name="T59" fmla="*/ 187 h 307"/>
                  <a:gd name="T60" fmla="*/ 168 w 325"/>
                  <a:gd name="T61" fmla="*/ 183 h 307"/>
                  <a:gd name="T62" fmla="*/ 190 w 325"/>
                  <a:gd name="T63" fmla="*/ 182 h 307"/>
                  <a:gd name="T64" fmla="*/ 243 w 325"/>
                  <a:gd name="T65" fmla="*/ 157 h 307"/>
                  <a:gd name="T66" fmla="*/ 250 w 325"/>
                  <a:gd name="T67" fmla="*/ 137 h 307"/>
                  <a:gd name="T68" fmla="*/ 267 w 325"/>
                  <a:gd name="T69" fmla="*/ 116 h 307"/>
                  <a:gd name="T70" fmla="*/ 282 w 325"/>
                  <a:gd name="T71" fmla="*/ 86 h 307"/>
                  <a:gd name="T72" fmla="*/ 295 w 325"/>
                  <a:gd name="T73" fmla="*/ 58 h 307"/>
                  <a:gd name="T74" fmla="*/ 325 w 325"/>
                  <a:gd name="T75" fmla="*/ 62 h 307"/>
                  <a:gd name="T76" fmla="*/ 230 w 325"/>
                  <a:gd name="T77" fmla="*/ 212 h 307"/>
                  <a:gd name="T78" fmla="*/ 111 w 325"/>
                  <a:gd name="T79" fmla="*/ 77 h 307"/>
                  <a:gd name="T80" fmla="*/ 99 w 325"/>
                  <a:gd name="T81" fmla="*/ 91 h 307"/>
                  <a:gd name="T82" fmla="*/ 84 w 325"/>
                  <a:gd name="T83" fmla="*/ 100 h 307"/>
                  <a:gd name="T84" fmla="*/ 82 w 325"/>
                  <a:gd name="T85" fmla="*/ 110 h 307"/>
                  <a:gd name="T86" fmla="*/ 51 w 325"/>
                  <a:gd name="T87" fmla="*/ 96 h 307"/>
                  <a:gd name="T88" fmla="*/ 55 w 325"/>
                  <a:gd name="T89" fmla="*/ 69 h 307"/>
                  <a:gd name="T90" fmla="*/ 57 w 325"/>
                  <a:gd name="T91" fmla="*/ 43 h 307"/>
                  <a:gd name="T92" fmla="*/ 71 w 325"/>
                  <a:gd name="T93" fmla="*/ 7 h 307"/>
                  <a:gd name="T94" fmla="*/ 85 w 325"/>
                  <a:gd name="T95" fmla="*/ 14 h 307"/>
                  <a:gd name="T96" fmla="*/ 90 w 325"/>
                  <a:gd name="T97" fmla="*/ 0 h 307"/>
                  <a:gd name="T98" fmla="*/ 95 w 325"/>
                  <a:gd name="T99" fmla="*/ 45 h 307"/>
                  <a:gd name="T100" fmla="*/ 107 w 325"/>
                  <a:gd name="T101" fmla="*/ 72 h 3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5"/>
                  <a:gd name="T154" fmla="*/ 0 h 307"/>
                  <a:gd name="T155" fmla="*/ 325 w 325"/>
                  <a:gd name="T156" fmla="*/ 307 h 3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5" h="307">
                    <a:moveTo>
                      <a:pt x="230" y="212"/>
                    </a:moveTo>
                    <a:lnTo>
                      <a:pt x="228" y="212"/>
                    </a:lnTo>
                    <a:lnTo>
                      <a:pt x="225" y="214"/>
                    </a:lnTo>
                    <a:lnTo>
                      <a:pt x="215" y="225"/>
                    </a:lnTo>
                    <a:lnTo>
                      <a:pt x="210" y="231"/>
                    </a:lnTo>
                    <a:lnTo>
                      <a:pt x="210" y="232"/>
                    </a:lnTo>
                    <a:lnTo>
                      <a:pt x="201" y="231"/>
                    </a:lnTo>
                    <a:lnTo>
                      <a:pt x="187" y="236"/>
                    </a:lnTo>
                    <a:lnTo>
                      <a:pt x="169" y="249"/>
                    </a:lnTo>
                    <a:lnTo>
                      <a:pt x="149" y="254"/>
                    </a:lnTo>
                    <a:lnTo>
                      <a:pt x="141" y="257"/>
                    </a:lnTo>
                    <a:lnTo>
                      <a:pt x="133" y="265"/>
                    </a:lnTo>
                    <a:lnTo>
                      <a:pt x="125" y="270"/>
                    </a:lnTo>
                    <a:lnTo>
                      <a:pt x="112" y="274"/>
                    </a:lnTo>
                    <a:lnTo>
                      <a:pt x="103" y="274"/>
                    </a:lnTo>
                    <a:lnTo>
                      <a:pt x="99" y="290"/>
                    </a:lnTo>
                    <a:lnTo>
                      <a:pt x="96" y="303"/>
                    </a:lnTo>
                    <a:lnTo>
                      <a:pt x="93" y="307"/>
                    </a:lnTo>
                    <a:lnTo>
                      <a:pt x="79" y="293"/>
                    </a:lnTo>
                    <a:lnTo>
                      <a:pt x="72" y="284"/>
                    </a:lnTo>
                    <a:lnTo>
                      <a:pt x="76" y="278"/>
                    </a:lnTo>
                    <a:lnTo>
                      <a:pt x="62" y="254"/>
                    </a:lnTo>
                    <a:lnTo>
                      <a:pt x="55" y="239"/>
                    </a:lnTo>
                    <a:lnTo>
                      <a:pt x="48" y="233"/>
                    </a:lnTo>
                    <a:lnTo>
                      <a:pt x="36" y="219"/>
                    </a:lnTo>
                    <a:lnTo>
                      <a:pt x="26" y="215"/>
                    </a:lnTo>
                    <a:lnTo>
                      <a:pt x="13" y="212"/>
                    </a:lnTo>
                    <a:lnTo>
                      <a:pt x="5" y="216"/>
                    </a:lnTo>
                    <a:lnTo>
                      <a:pt x="5" y="215"/>
                    </a:lnTo>
                    <a:lnTo>
                      <a:pt x="8" y="200"/>
                    </a:lnTo>
                    <a:lnTo>
                      <a:pt x="6" y="176"/>
                    </a:lnTo>
                    <a:lnTo>
                      <a:pt x="0" y="166"/>
                    </a:lnTo>
                    <a:lnTo>
                      <a:pt x="5" y="159"/>
                    </a:lnTo>
                    <a:lnTo>
                      <a:pt x="13" y="154"/>
                    </a:lnTo>
                    <a:lnTo>
                      <a:pt x="16" y="145"/>
                    </a:lnTo>
                    <a:lnTo>
                      <a:pt x="15" y="145"/>
                    </a:lnTo>
                    <a:lnTo>
                      <a:pt x="21" y="143"/>
                    </a:lnTo>
                    <a:lnTo>
                      <a:pt x="38" y="149"/>
                    </a:lnTo>
                    <a:lnTo>
                      <a:pt x="70" y="160"/>
                    </a:lnTo>
                    <a:lnTo>
                      <a:pt x="75" y="162"/>
                    </a:lnTo>
                    <a:lnTo>
                      <a:pt x="99" y="171"/>
                    </a:lnTo>
                    <a:lnTo>
                      <a:pt x="105" y="174"/>
                    </a:lnTo>
                    <a:lnTo>
                      <a:pt x="136" y="184"/>
                    </a:lnTo>
                    <a:lnTo>
                      <a:pt x="128" y="193"/>
                    </a:lnTo>
                    <a:lnTo>
                      <a:pt x="123" y="204"/>
                    </a:lnTo>
                    <a:lnTo>
                      <a:pt x="115" y="213"/>
                    </a:lnTo>
                    <a:lnTo>
                      <a:pt x="109" y="214"/>
                    </a:lnTo>
                    <a:lnTo>
                      <a:pt x="101" y="224"/>
                    </a:lnTo>
                    <a:lnTo>
                      <a:pt x="101" y="236"/>
                    </a:lnTo>
                    <a:lnTo>
                      <a:pt x="103" y="240"/>
                    </a:lnTo>
                    <a:lnTo>
                      <a:pt x="120" y="235"/>
                    </a:lnTo>
                    <a:lnTo>
                      <a:pt x="138" y="228"/>
                    </a:lnTo>
                    <a:lnTo>
                      <a:pt x="156" y="221"/>
                    </a:lnTo>
                    <a:lnTo>
                      <a:pt x="167" y="217"/>
                    </a:lnTo>
                    <a:lnTo>
                      <a:pt x="184" y="212"/>
                    </a:lnTo>
                    <a:lnTo>
                      <a:pt x="199" y="206"/>
                    </a:lnTo>
                    <a:lnTo>
                      <a:pt x="175" y="198"/>
                    </a:lnTo>
                    <a:lnTo>
                      <a:pt x="153" y="189"/>
                    </a:lnTo>
                    <a:lnTo>
                      <a:pt x="149" y="187"/>
                    </a:lnTo>
                    <a:lnTo>
                      <a:pt x="157" y="184"/>
                    </a:lnTo>
                    <a:lnTo>
                      <a:pt x="168" y="183"/>
                    </a:lnTo>
                    <a:lnTo>
                      <a:pt x="181" y="182"/>
                    </a:lnTo>
                    <a:lnTo>
                      <a:pt x="190" y="182"/>
                    </a:lnTo>
                    <a:lnTo>
                      <a:pt x="207" y="181"/>
                    </a:lnTo>
                    <a:lnTo>
                      <a:pt x="243" y="157"/>
                    </a:lnTo>
                    <a:lnTo>
                      <a:pt x="250" y="146"/>
                    </a:lnTo>
                    <a:lnTo>
                      <a:pt x="250" y="137"/>
                    </a:lnTo>
                    <a:lnTo>
                      <a:pt x="260" y="129"/>
                    </a:lnTo>
                    <a:lnTo>
                      <a:pt x="267" y="116"/>
                    </a:lnTo>
                    <a:lnTo>
                      <a:pt x="279" y="98"/>
                    </a:lnTo>
                    <a:lnTo>
                      <a:pt x="282" y="86"/>
                    </a:lnTo>
                    <a:lnTo>
                      <a:pt x="292" y="73"/>
                    </a:lnTo>
                    <a:lnTo>
                      <a:pt x="295" y="58"/>
                    </a:lnTo>
                    <a:lnTo>
                      <a:pt x="297" y="54"/>
                    </a:lnTo>
                    <a:lnTo>
                      <a:pt x="325" y="62"/>
                    </a:lnTo>
                    <a:lnTo>
                      <a:pt x="300" y="103"/>
                    </a:lnTo>
                    <a:lnTo>
                      <a:pt x="230" y="212"/>
                    </a:lnTo>
                    <a:close/>
                    <a:moveTo>
                      <a:pt x="112" y="77"/>
                    </a:moveTo>
                    <a:lnTo>
                      <a:pt x="111" y="77"/>
                    </a:lnTo>
                    <a:lnTo>
                      <a:pt x="105" y="82"/>
                    </a:lnTo>
                    <a:lnTo>
                      <a:pt x="99" y="91"/>
                    </a:lnTo>
                    <a:lnTo>
                      <a:pt x="91" y="95"/>
                    </a:lnTo>
                    <a:lnTo>
                      <a:pt x="84" y="100"/>
                    </a:lnTo>
                    <a:lnTo>
                      <a:pt x="82" y="109"/>
                    </a:lnTo>
                    <a:lnTo>
                      <a:pt x="82" y="110"/>
                    </a:lnTo>
                    <a:lnTo>
                      <a:pt x="70" y="105"/>
                    </a:lnTo>
                    <a:lnTo>
                      <a:pt x="51" y="96"/>
                    </a:lnTo>
                    <a:lnTo>
                      <a:pt x="53" y="86"/>
                    </a:lnTo>
                    <a:lnTo>
                      <a:pt x="55" y="69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64" y="24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85" y="14"/>
                    </a:lnTo>
                    <a:lnTo>
                      <a:pt x="86" y="4"/>
                    </a:lnTo>
                    <a:lnTo>
                      <a:pt x="90" y="0"/>
                    </a:lnTo>
                    <a:lnTo>
                      <a:pt x="96" y="18"/>
                    </a:lnTo>
                    <a:lnTo>
                      <a:pt x="95" y="45"/>
                    </a:lnTo>
                    <a:lnTo>
                      <a:pt x="93" y="64"/>
                    </a:lnTo>
                    <a:lnTo>
                      <a:pt x="107" y="72"/>
                    </a:lnTo>
                    <a:lnTo>
                      <a:pt x="112" y="77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9" name="Freeform 148"/>
              <p:cNvSpPr>
                <a:spLocks/>
              </p:cNvSpPr>
              <p:nvPr/>
            </p:nvSpPr>
            <p:spPr bwMode="auto">
              <a:xfrm>
                <a:off x="2104" y="3470"/>
                <a:ext cx="305" cy="345"/>
              </a:xfrm>
              <a:custGeom>
                <a:avLst/>
                <a:gdLst>
                  <a:gd name="T0" fmla="*/ 300 w 305"/>
                  <a:gd name="T1" fmla="*/ 114 h 345"/>
                  <a:gd name="T2" fmla="*/ 271 w 305"/>
                  <a:gd name="T3" fmla="*/ 134 h 345"/>
                  <a:gd name="T4" fmla="*/ 255 w 305"/>
                  <a:gd name="T5" fmla="*/ 171 h 345"/>
                  <a:gd name="T6" fmla="*/ 256 w 305"/>
                  <a:gd name="T7" fmla="*/ 196 h 345"/>
                  <a:gd name="T8" fmla="*/ 230 w 305"/>
                  <a:gd name="T9" fmla="*/ 213 h 345"/>
                  <a:gd name="T10" fmla="*/ 224 w 305"/>
                  <a:gd name="T11" fmla="*/ 216 h 345"/>
                  <a:gd name="T12" fmla="*/ 204 w 305"/>
                  <a:gd name="T13" fmla="*/ 212 h 345"/>
                  <a:gd name="T14" fmla="*/ 188 w 305"/>
                  <a:gd name="T15" fmla="*/ 205 h 345"/>
                  <a:gd name="T16" fmla="*/ 168 w 305"/>
                  <a:gd name="T17" fmla="*/ 202 h 345"/>
                  <a:gd name="T18" fmla="*/ 156 w 305"/>
                  <a:gd name="T19" fmla="*/ 175 h 345"/>
                  <a:gd name="T20" fmla="*/ 151 w 305"/>
                  <a:gd name="T21" fmla="*/ 130 h 345"/>
                  <a:gd name="T22" fmla="*/ 146 w 305"/>
                  <a:gd name="T23" fmla="*/ 144 h 345"/>
                  <a:gd name="T24" fmla="*/ 132 w 305"/>
                  <a:gd name="T25" fmla="*/ 137 h 345"/>
                  <a:gd name="T26" fmla="*/ 118 w 305"/>
                  <a:gd name="T27" fmla="*/ 173 h 345"/>
                  <a:gd name="T28" fmla="*/ 116 w 305"/>
                  <a:gd name="T29" fmla="*/ 199 h 345"/>
                  <a:gd name="T30" fmla="*/ 112 w 305"/>
                  <a:gd name="T31" fmla="*/ 226 h 345"/>
                  <a:gd name="T32" fmla="*/ 104 w 305"/>
                  <a:gd name="T33" fmla="*/ 242 h 345"/>
                  <a:gd name="T34" fmla="*/ 89 w 305"/>
                  <a:gd name="T35" fmla="*/ 256 h 345"/>
                  <a:gd name="T36" fmla="*/ 74 w 305"/>
                  <a:gd name="T37" fmla="*/ 263 h 345"/>
                  <a:gd name="T38" fmla="*/ 76 w 305"/>
                  <a:gd name="T39" fmla="*/ 275 h 345"/>
                  <a:gd name="T40" fmla="*/ 74 w 305"/>
                  <a:gd name="T41" fmla="*/ 284 h 345"/>
                  <a:gd name="T42" fmla="*/ 61 w 305"/>
                  <a:gd name="T43" fmla="*/ 296 h 345"/>
                  <a:gd name="T44" fmla="*/ 69 w 305"/>
                  <a:gd name="T45" fmla="*/ 330 h 345"/>
                  <a:gd name="T46" fmla="*/ 59 w 305"/>
                  <a:gd name="T47" fmla="*/ 337 h 345"/>
                  <a:gd name="T48" fmla="*/ 12 w 305"/>
                  <a:gd name="T49" fmla="*/ 300 h 345"/>
                  <a:gd name="T50" fmla="*/ 0 w 305"/>
                  <a:gd name="T51" fmla="*/ 281 h 345"/>
                  <a:gd name="T52" fmla="*/ 2 w 305"/>
                  <a:gd name="T53" fmla="*/ 267 h 345"/>
                  <a:gd name="T54" fmla="*/ 61 w 305"/>
                  <a:gd name="T55" fmla="*/ 271 h 345"/>
                  <a:gd name="T56" fmla="*/ 68 w 305"/>
                  <a:gd name="T57" fmla="*/ 255 h 345"/>
                  <a:gd name="T58" fmla="*/ 77 w 305"/>
                  <a:gd name="T59" fmla="*/ 236 h 345"/>
                  <a:gd name="T60" fmla="*/ 77 w 305"/>
                  <a:gd name="T61" fmla="*/ 187 h 345"/>
                  <a:gd name="T62" fmla="*/ 96 w 305"/>
                  <a:gd name="T63" fmla="*/ 166 h 345"/>
                  <a:gd name="T64" fmla="*/ 118 w 305"/>
                  <a:gd name="T65" fmla="*/ 153 h 345"/>
                  <a:gd name="T66" fmla="*/ 119 w 305"/>
                  <a:gd name="T67" fmla="*/ 121 h 345"/>
                  <a:gd name="T68" fmla="*/ 119 w 305"/>
                  <a:gd name="T69" fmla="*/ 113 h 345"/>
                  <a:gd name="T70" fmla="*/ 151 w 305"/>
                  <a:gd name="T71" fmla="*/ 88 h 345"/>
                  <a:gd name="T72" fmla="*/ 162 w 305"/>
                  <a:gd name="T73" fmla="*/ 84 h 345"/>
                  <a:gd name="T74" fmla="*/ 171 w 305"/>
                  <a:gd name="T75" fmla="*/ 70 h 345"/>
                  <a:gd name="T76" fmla="*/ 178 w 305"/>
                  <a:gd name="T77" fmla="*/ 45 h 345"/>
                  <a:gd name="T78" fmla="*/ 206 w 305"/>
                  <a:gd name="T79" fmla="*/ 0 h 345"/>
                  <a:gd name="T80" fmla="*/ 265 w 305"/>
                  <a:gd name="T81" fmla="*/ 8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5"/>
                  <a:gd name="T124" fmla="*/ 0 h 345"/>
                  <a:gd name="T125" fmla="*/ 305 w 305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5" h="345">
                    <a:moveTo>
                      <a:pt x="305" y="105"/>
                    </a:moveTo>
                    <a:lnTo>
                      <a:pt x="300" y="114"/>
                    </a:lnTo>
                    <a:lnTo>
                      <a:pt x="283" y="119"/>
                    </a:lnTo>
                    <a:lnTo>
                      <a:pt x="271" y="134"/>
                    </a:lnTo>
                    <a:lnTo>
                      <a:pt x="268" y="159"/>
                    </a:lnTo>
                    <a:lnTo>
                      <a:pt x="255" y="171"/>
                    </a:lnTo>
                    <a:lnTo>
                      <a:pt x="255" y="172"/>
                    </a:lnTo>
                    <a:lnTo>
                      <a:pt x="256" y="196"/>
                    </a:lnTo>
                    <a:lnTo>
                      <a:pt x="253" y="213"/>
                    </a:lnTo>
                    <a:lnTo>
                      <a:pt x="230" y="213"/>
                    </a:lnTo>
                    <a:lnTo>
                      <a:pt x="224" y="213"/>
                    </a:lnTo>
                    <a:lnTo>
                      <a:pt x="224" y="216"/>
                    </a:lnTo>
                    <a:lnTo>
                      <a:pt x="206" y="213"/>
                    </a:lnTo>
                    <a:lnTo>
                      <a:pt x="204" y="212"/>
                    </a:lnTo>
                    <a:lnTo>
                      <a:pt x="187" y="207"/>
                    </a:lnTo>
                    <a:lnTo>
                      <a:pt x="188" y="205"/>
                    </a:lnTo>
                    <a:lnTo>
                      <a:pt x="173" y="207"/>
                    </a:lnTo>
                    <a:lnTo>
                      <a:pt x="168" y="202"/>
                    </a:lnTo>
                    <a:lnTo>
                      <a:pt x="154" y="194"/>
                    </a:lnTo>
                    <a:lnTo>
                      <a:pt x="156" y="175"/>
                    </a:lnTo>
                    <a:lnTo>
                      <a:pt x="157" y="148"/>
                    </a:lnTo>
                    <a:lnTo>
                      <a:pt x="151" y="130"/>
                    </a:lnTo>
                    <a:lnTo>
                      <a:pt x="147" y="134"/>
                    </a:lnTo>
                    <a:lnTo>
                      <a:pt x="146" y="144"/>
                    </a:lnTo>
                    <a:lnTo>
                      <a:pt x="135" y="137"/>
                    </a:lnTo>
                    <a:lnTo>
                      <a:pt x="132" y="137"/>
                    </a:lnTo>
                    <a:lnTo>
                      <a:pt x="125" y="154"/>
                    </a:lnTo>
                    <a:lnTo>
                      <a:pt x="118" y="173"/>
                    </a:lnTo>
                    <a:lnTo>
                      <a:pt x="120" y="173"/>
                    </a:lnTo>
                    <a:lnTo>
                      <a:pt x="116" y="199"/>
                    </a:lnTo>
                    <a:lnTo>
                      <a:pt x="114" y="216"/>
                    </a:lnTo>
                    <a:lnTo>
                      <a:pt x="112" y="226"/>
                    </a:lnTo>
                    <a:lnTo>
                      <a:pt x="110" y="225"/>
                    </a:lnTo>
                    <a:lnTo>
                      <a:pt x="104" y="242"/>
                    </a:lnTo>
                    <a:lnTo>
                      <a:pt x="103" y="249"/>
                    </a:lnTo>
                    <a:lnTo>
                      <a:pt x="89" y="256"/>
                    </a:lnTo>
                    <a:lnTo>
                      <a:pt x="84" y="259"/>
                    </a:lnTo>
                    <a:lnTo>
                      <a:pt x="74" y="263"/>
                    </a:lnTo>
                    <a:lnTo>
                      <a:pt x="73" y="274"/>
                    </a:lnTo>
                    <a:lnTo>
                      <a:pt x="76" y="275"/>
                    </a:lnTo>
                    <a:lnTo>
                      <a:pt x="77" y="275"/>
                    </a:lnTo>
                    <a:lnTo>
                      <a:pt x="74" y="284"/>
                    </a:lnTo>
                    <a:lnTo>
                      <a:pt x="66" y="289"/>
                    </a:lnTo>
                    <a:lnTo>
                      <a:pt x="61" y="296"/>
                    </a:lnTo>
                    <a:lnTo>
                      <a:pt x="67" y="306"/>
                    </a:lnTo>
                    <a:lnTo>
                      <a:pt x="69" y="330"/>
                    </a:lnTo>
                    <a:lnTo>
                      <a:pt x="66" y="345"/>
                    </a:lnTo>
                    <a:lnTo>
                      <a:pt x="59" y="337"/>
                    </a:lnTo>
                    <a:lnTo>
                      <a:pt x="31" y="318"/>
                    </a:lnTo>
                    <a:lnTo>
                      <a:pt x="12" y="300"/>
                    </a:lnTo>
                    <a:lnTo>
                      <a:pt x="5" y="292"/>
                    </a:lnTo>
                    <a:lnTo>
                      <a:pt x="0" y="281"/>
                    </a:lnTo>
                    <a:lnTo>
                      <a:pt x="3" y="268"/>
                    </a:lnTo>
                    <a:lnTo>
                      <a:pt x="2" y="267"/>
                    </a:lnTo>
                    <a:lnTo>
                      <a:pt x="16" y="267"/>
                    </a:lnTo>
                    <a:lnTo>
                      <a:pt x="61" y="271"/>
                    </a:lnTo>
                    <a:lnTo>
                      <a:pt x="62" y="271"/>
                    </a:lnTo>
                    <a:lnTo>
                      <a:pt x="68" y="255"/>
                    </a:lnTo>
                    <a:lnTo>
                      <a:pt x="73" y="247"/>
                    </a:lnTo>
                    <a:lnTo>
                      <a:pt x="77" y="236"/>
                    </a:lnTo>
                    <a:lnTo>
                      <a:pt x="78" y="218"/>
                    </a:lnTo>
                    <a:lnTo>
                      <a:pt x="77" y="187"/>
                    </a:lnTo>
                    <a:lnTo>
                      <a:pt x="80" y="165"/>
                    </a:lnTo>
                    <a:lnTo>
                      <a:pt x="96" y="166"/>
                    </a:lnTo>
                    <a:lnTo>
                      <a:pt x="110" y="170"/>
                    </a:lnTo>
                    <a:lnTo>
                      <a:pt x="118" y="153"/>
                    </a:lnTo>
                    <a:lnTo>
                      <a:pt x="124" y="136"/>
                    </a:lnTo>
                    <a:lnTo>
                      <a:pt x="119" y="121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42" y="98"/>
                    </a:lnTo>
                    <a:lnTo>
                      <a:pt x="151" y="88"/>
                    </a:lnTo>
                    <a:lnTo>
                      <a:pt x="153" y="92"/>
                    </a:lnTo>
                    <a:lnTo>
                      <a:pt x="162" y="84"/>
                    </a:lnTo>
                    <a:lnTo>
                      <a:pt x="171" y="73"/>
                    </a:lnTo>
                    <a:lnTo>
                      <a:pt x="171" y="70"/>
                    </a:lnTo>
                    <a:lnTo>
                      <a:pt x="170" y="61"/>
                    </a:lnTo>
                    <a:lnTo>
                      <a:pt x="178" y="45"/>
                    </a:lnTo>
                    <a:lnTo>
                      <a:pt x="196" y="23"/>
                    </a:lnTo>
                    <a:lnTo>
                      <a:pt x="206" y="0"/>
                    </a:lnTo>
                    <a:lnTo>
                      <a:pt x="244" y="12"/>
                    </a:lnTo>
                    <a:lnTo>
                      <a:pt x="265" y="89"/>
                    </a:lnTo>
                    <a:lnTo>
                      <a:pt x="305" y="105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0" name="Freeform 149"/>
              <p:cNvSpPr>
                <a:spLocks/>
              </p:cNvSpPr>
              <p:nvPr/>
            </p:nvSpPr>
            <p:spPr bwMode="auto">
              <a:xfrm>
                <a:off x="2102" y="3330"/>
                <a:ext cx="208" cy="411"/>
              </a:xfrm>
              <a:custGeom>
                <a:avLst/>
                <a:gdLst>
                  <a:gd name="T0" fmla="*/ 208 w 208"/>
                  <a:gd name="T1" fmla="*/ 140 h 411"/>
                  <a:gd name="T2" fmla="*/ 198 w 208"/>
                  <a:gd name="T3" fmla="*/ 163 h 411"/>
                  <a:gd name="T4" fmla="*/ 180 w 208"/>
                  <a:gd name="T5" fmla="*/ 185 h 411"/>
                  <a:gd name="T6" fmla="*/ 172 w 208"/>
                  <a:gd name="T7" fmla="*/ 201 h 411"/>
                  <a:gd name="T8" fmla="*/ 173 w 208"/>
                  <a:gd name="T9" fmla="*/ 210 h 411"/>
                  <a:gd name="T10" fmla="*/ 173 w 208"/>
                  <a:gd name="T11" fmla="*/ 213 h 411"/>
                  <a:gd name="T12" fmla="*/ 164 w 208"/>
                  <a:gd name="T13" fmla="*/ 224 h 411"/>
                  <a:gd name="T14" fmla="*/ 155 w 208"/>
                  <a:gd name="T15" fmla="*/ 232 h 411"/>
                  <a:gd name="T16" fmla="*/ 153 w 208"/>
                  <a:gd name="T17" fmla="*/ 228 h 411"/>
                  <a:gd name="T18" fmla="*/ 144 w 208"/>
                  <a:gd name="T19" fmla="*/ 238 h 411"/>
                  <a:gd name="T20" fmla="*/ 121 w 208"/>
                  <a:gd name="T21" fmla="*/ 253 h 411"/>
                  <a:gd name="T22" fmla="*/ 120 w 208"/>
                  <a:gd name="T23" fmla="*/ 253 h 411"/>
                  <a:gd name="T24" fmla="*/ 121 w 208"/>
                  <a:gd name="T25" fmla="*/ 261 h 411"/>
                  <a:gd name="T26" fmla="*/ 126 w 208"/>
                  <a:gd name="T27" fmla="*/ 276 h 411"/>
                  <a:gd name="T28" fmla="*/ 120 w 208"/>
                  <a:gd name="T29" fmla="*/ 293 h 411"/>
                  <a:gd name="T30" fmla="*/ 112 w 208"/>
                  <a:gd name="T31" fmla="*/ 310 h 411"/>
                  <a:gd name="T32" fmla="*/ 98 w 208"/>
                  <a:gd name="T33" fmla="*/ 306 h 411"/>
                  <a:gd name="T34" fmla="*/ 82 w 208"/>
                  <a:gd name="T35" fmla="*/ 305 h 411"/>
                  <a:gd name="T36" fmla="*/ 79 w 208"/>
                  <a:gd name="T37" fmla="*/ 327 h 411"/>
                  <a:gd name="T38" fmla="*/ 80 w 208"/>
                  <a:gd name="T39" fmla="*/ 358 h 411"/>
                  <a:gd name="T40" fmla="*/ 79 w 208"/>
                  <a:gd name="T41" fmla="*/ 376 h 411"/>
                  <a:gd name="T42" fmla="*/ 75 w 208"/>
                  <a:gd name="T43" fmla="*/ 387 h 411"/>
                  <a:gd name="T44" fmla="*/ 70 w 208"/>
                  <a:gd name="T45" fmla="*/ 395 h 411"/>
                  <a:gd name="T46" fmla="*/ 64 w 208"/>
                  <a:gd name="T47" fmla="*/ 411 h 411"/>
                  <a:gd name="T48" fmla="*/ 63 w 208"/>
                  <a:gd name="T49" fmla="*/ 411 h 411"/>
                  <a:gd name="T50" fmla="*/ 18 w 208"/>
                  <a:gd name="T51" fmla="*/ 407 h 411"/>
                  <a:gd name="T52" fmla="*/ 4 w 208"/>
                  <a:gd name="T53" fmla="*/ 407 h 411"/>
                  <a:gd name="T54" fmla="*/ 0 w 208"/>
                  <a:gd name="T55" fmla="*/ 396 h 411"/>
                  <a:gd name="T56" fmla="*/ 31 w 208"/>
                  <a:gd name="T57" fmla="*/ 370 h 411"/>
                  <a:gd name="T58" fmla="*/ 37 w 208"/>
                  <a:gd name="T59" fmla="*/ 322 h 411"/>
                  <a:gd name="T60" fmla="*/ 37 w 208"/>
                  <a:gd name="T61" fmla="*/ 294 h 411"/>
                  <a:gd name="T62" fmla="*/ 39 w 208"/>
                  <a:gd name="T63" fmla="*/ 224 h 411"/>
                  <a:gd name="T64" fmla="*/ 40 w 208"/>
                  <a:gd name="T65" fmla="*/ 214 h 411"/>
                  <a:gd name="T66" fmla="*/ 56 w 208"/>
                  <a:gd name="T67" fmla="*/ 153 h 411"/>
                  <a:gd name="T68" fmla="*/ 57 w 208"/>
                  <a:gd name="T69" fmla="*/ 95 h 411"/>
                  <a:gd name="T70" fmla="*/ 34 w 208"/>
                  <a:gd name="T71" fmla="*/ 59 h 411"/>
                  <a:gd name="T72" fmla="*/ 39 w 208"/>
                  <a:gd name="T73" fmla="*/ 0 h 411"/>
                  <a:gd name="T74" fmla="*/ 55 w 208"/>
                  <a:gd name="T75" fmla="*/ 2 h 411"/>
                  <a:gd name="T76" fmla="*/ 101 w 208"/>
                  <a:gd name="T77" fmla="*/ 65 h 411"/>
                  <a:gd name="T78" fmla="*/ 144 w 208"/>
                  <a:gd name="T79" fmla="*/ 80 h 411"/>
                  <a:gd name="T80" fmla="*/ 191 w 208"/>
                  <a:gd name="T81" fmla="*/ 134 h 411"/>
                  <a:gd name="T82" fmla="*/ 208 w 208"/>
                  <a:gd name="T83" fmla="*/ 140 h 4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8"/>
                  <a:gd name="T127" fmla="*/ 0 h 411"/>
                  <a:gd name="T128" fmla="*/ 208 w 208"/>
                  <a:gd name="T129" fmla="*/ 411 h 4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8" h="411">
                    <a:moveTo>
                      <a:pt x="208" y="140"/>
                    </a:moveTo>
                    <a:lnTo>
                      <a:pt x="198" y="163"/>
                    </a:lnTo>
                    <a:lnTo>
                      <a:pt x="180" y="185"/>
                    </a:lnTo>
                    <a:lnTo>
                      <a:pt x="172" y="201"/>
                    </a:lnTo>
                    <a:lnTo>
                      <a:pt x="173" y="210"/>
                    </a:lnTo>
                    <a:lnTo>
                      <a:pt x="173" y="213"/>
                    </a:lnTo>
                    <a:lnTo>
                      <a:pt x="164" y="224"/>
                    </a:lnTo>
                    <a:lnTo>
                      <a:pt x="155" y="232"/>
                    </a:lnTo>
                    <a:lnTo>
                      <a:pt x="153" y="228"/>
                    </a:lnTo>
                    <a:lnTo>
                      <a:pt x="144" y="238"/>
                    </a:lnTo>
                    <a:lnTo>
                      <a:pt x="121" y="253"/>
                    </a:lnTo>
                    <a:lnTo>
                      <a:pt x="120" y="253"/>
                    </a:lnTo>
                    <a:lnTo>
                      <a:pt x="121" y="261"/>
                    </a:lnTo>
                    <a:lnTo>
                      <a:pt x="126" y="276"/>
                    </a:lnTo>
                    <a:lnTo>
                      <a:pt x="120" y="293"/>
                    </a:lnTo>
                    <a:lnTo>
                      <a:pt x="112" y="310"/>
                    </a:lnTo>
                    <a:lnTo>
                      <a:pt x="98" y="306"/>
                    </a:lnTo>
                    <a:lnTo>
                      <a:pt x="82" y="305"/>
                    </a:lnTo>
                    <a:lnTo>
                      <a:pt x="79" y="327"/>
                    </a:lnTo>
                    <a:lnTo>
                      <a:pt x="80" y="358"/>
                    </a:lnTo>
                    <a:lnTo>
                      <a:pt x="79" y="376"/>
                    </a:lnTo>
                    <a:lnTo>
                      <a:pt x="75" y="387"/>
                    </a:lnTo>
                    <a:lnTo>
                      <a:pt x="70" y="395"/>
                    </a:lnTo>
                    <a:lnTo>
                      <a:pt x="64" y="411"/>
                    </a:lnTo>
                    <a:lnTo>
                      <a:pt x="63" y="411"/>
                    </a:lnTo>
                    <a:lnTo>
                      <a:pt x="18" y="407"/>
                    </a:lnTo>
                    <a:lnTo>
                      <a:pt x="4" y="407"/>
                    </a:lnTo>
                    <a:lnTo>
                      <a:pt x="0" y="396"/>
                    </a:lnTo>
                    <a:lnTo>
                      <a:pt x="31" y="370"/>
                    </a:lnTo>
                    <a:lnTo>
                      <a:pt x="37" y="322"/>
                    </a:lnTo>
                    <a:lnTo>
                      <a:pt x="37" y="294"/>
                    </a:lnTo>
                    <a:lnTo>
                      <a:pt x="39" y="224"/>
                    </a:lnTo>
                    <a:lnTo>
                      <a:pt x="40" y="214"/>
                    </a:lnTo>
                    <a:lnTo>
                      <a:pt x="56" y="153"/>
                    </a:lnTo>
                    <a:lnTo>
                      <a:pt x="57" y="95"/>
                    </a:lnTo>
                    <a:lnTo>
                      <a:pt x="34" y="59"/>
                    </a:lnTo>
                    <a:lnTo>
                      <a:pt x="39" y="0"/>
                    </a:lnTo>
                    <a:lnTo>
                      <a:pt x="55" y="2"/>
                    </a:lnTo>
                    <a:lnTo>
                      <a:pt x="101" y="65"/>
                    </a:lnTo>
                    <a:lnTo>
                      <a:pt x="144" y="80"/>
                    </a:lnTo>
                    <a:lnTo>
                      <a:pt x="191" y="134"/>
                    </a:lnTo>
                    <a:lnTo>
                      <a:pt x="208" y="140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1" name="Freeform 150"/>
              <p:cNvSpPr>
                <a:spLocks/>
              </p:cNvSpPr>
              <p:nvPr/>
            </p:nvSpPr>
            <p:spPr bwMode="auto">
              <a:xfrm>
                <a:off x="2191" y="3865"/>
                <a:ext cx="137" cy="192"/>
              </a:xfrm>
              <a:custGeom>
                <a:avLst/>
                <a:gdLst>
                  <a:gd name="T0" fmla="*/ 46 w 137"/>
                  <a:gd name="T1" fmla="*/ 19 h 192"/>
                  <a:gd name="T2" fmla="*/ 53 w 137"/>
                  <a:gd name="T3" fmla="*/ 28 h 192"/>
                  <a:gd name="T4" fmla="*/ 67 w 137"/>
                  <a:gd name="T5" fmla="*/ 42 h 192"/>
                  <a:gd name="T6" fmla="*/ 67 w 137"/>
                  <a:gd name="T7" fmla="*/ 42 h 192"/>
                  <a:gd name="T8" fmla="*/ 75 w 137"/>
                  <a:gd name="T9" fmla="*/ 48 h 192"/>
                  <a:gd name="T10" fmla="*/ 82 w 137"/>
                  <a:gd name="T11" fmla="*/ 57 h 192"/>
                  <a:gd name="T12" fmla="*/ 88 w 137"/>
                  <a:gd name="T13" fmla="*/ 54 h 192"/>
                  <a:gd name="T14" fmla="*/ 93 w 137"/>
                  <a:gd name="T15" fmla="*/ 58 h 192"/>
                  <a:gd name="T16" fmla="*/ 102 w 137"/>
                  <a:gd name="T17" fmla="*/ 65 h 192"/>
                  <a:gd name="T18" fmla="*/ 113 w 137"/>
                  <a:gd name="T19" fmla="*/ 72 h 192"/>
                  <a:gd name="T20" fmla="*/ 122 w 137"/>
                  <a:gd name="T21" fmla="*/ 77 h 192"/>
                  <a:gd name="T22" fmla="*/ 131 w 137"/>
                  <a:gd name="T23" fmla="*/ 77 h 192"/>
                  <a:gd name="T24" fmla="*/ 133 w 137"/>
                  <a:gd name="T25" fmla="*/ 87 h 192"/>
                  <a:gd name="T26" fmla="*/ 137 w 137"/>
                  <a:gd name="T27" fmla="*/ 112 h 192"/>
                  <a:gd name="T28" fmla="*/ 136 w 137"/>
                  <a:gd name="T29" fmla="*/ 130 h 192"/>
                  <a:gd name="T30" fmla="*/ 131 w 137"/>
                  <a:gd name="T31" fmla="*/ 127 h 192"/>
                  <a:gd name="T32" fmla="*/ 125 w 137"/>
                  <a:gd name="T33" fmla="*/ 127 h 192"/>
                  <a:gd name="T34" fmla="*/ 120 w 137"/>
                  <a:gd name="T35" fmla="*/ 132 h 192"/>
                  <a:gd name="T36" fmla="*/ 120 w 137"/>
                  <a:gd name="T37" fmla="*/ 132 h 192"/>
                  <a:gd name="T38" fmla="*/ 113 w 137"/>
                  <a:gd name="T39" fmla="*/ 141 h 192"/>
                  <a:gd name="T40" fmla="*/ 109 w 137"/>
                  <a:gd name="T41" fmla="*/ 152 h 192"/>
                  <a:gd name="T42" fmla="*/ 106 w 137"/>
                  <a:gd name="T43" fmla="*/ 163 h 192"/>
                  <a:gd name="T44" fmla="*/ 106 w 137"/>
                  <a:gd name="T45" fmla="*/ 167 h 192"/>
                  <a:gd name="T46" fmla="*/ 115 w 137"/>
                  <a:gd name="T47" fmla="*/ 174 h 192"/>
                  <a:gd name="T48" fmla="*/ 124 w 137"/>
                  <a:gd name="T49" fmla="*/ 186 h 192"/>
                  <a:gd name="T50" fmla="*/ 121 w 137"/>
                  <a:gd name="T51" fmla="*/ 192 h 192"/>
                  <a:gd name="T52" fmla="*/ 82 w 137"/>
                  <a:gd name="T53" fmla="*/ 192 h 192"/>
                  <a:gd name="T54" fmla="*/ 81 w 137"/>
                  <a:gd name="T55" fmla="*/ 191 h 192"/>
                  <a:gd name="T56" fmla="*/ 73 w 137"/>
                  <a:gd name="T57" fmla="*/ 155 h 192"/>
                  <a:gd name="T58" fmla="*/ 63 w 137"/>
                  <a:gd name="T59" fmla="*/ 135 h 192"/>
                  <a:gd name="T60" fmla="*/ 48 w 137"/>
                  <a:gd name="T61" fmla="*/ 145 h 192"/>
                  <a:gd name="T62" fmla="*/ 41 w 137"/>
                  <a:gd name="T63" fmla="*/ 157 h 192"/>
                  <a:gd name="T64" fmla="*/ 28 w 137"/>
                  <a:gd name="T65" fmla="*/ 170 h 192"/>
                  <a:gd name="T66" fmla="*/ 21 w 137"/>
                  <a:gd name="T67" fmla="*/ 172 h 192"/>
                  <a:gd name="T68" fmla="*/ 19 w 137"/>
                  <a:gd name="T69" fmla="*/ 158 h 192"/>
                  <a:gd name="T70" fmla="*/ 16 w 137"/>
                  <a:gd name="T71" fmla="*/ 139 h 192"/>
                  <a:gd name="T72" fmla="*/ 7 w 137"/>
                  <a:gd name="T73" fmla="*/ 122 h 192"/>
                  <a:gd name="T74" fmla="*/ 1 w 137"/>
                  <a:gd name="T75" fmla="*/ 102 h 192"/>
                  <a:gd name="T76" fmla="*/ 3 w 137"/>
                  <a:gd name="T77" fmla="*/ 90 h 192"/>
                  <a:gd name="T78" fmla="*/ 0 w 137"/>
                  <a:gd name="T79" fmla="*/ 71 h 192"/>
                  <a:gd name="T80" fmla="*/ 7 w 137"/>
                  <a:gd name="T81" fmla="*/ 61 h 192"/>
                  <a:gd name="T82" fmla="*/ 9 w 137"/>
                  <a:gd name="T83" fmla="*/ 59 h 192"/>
                  <a:gd name="T84" fmla="*/ 14 w 137"/>
                  <a:gd name="T85" fmla="*/ 48 h 192"/>
                  <a:gd name="T86" fmla="*/ 20 w 137"/>
                  <a:gd name="T87" fmla="*/ 28 h 192"/>
                  <a:gd name="T88" fmla="*/ 25 w 137"/>
                  <a:gd name="T89" fmla="*/ 10 h 192"/>
                  <a:gd name="T90" fmla="*/ 31 w 137"/>
                  <a:gd name="T91" fmla="*/ 0 h 192"/>
                  <a:gd name="T92" fmla="*/ 37 w 137"/>
                  <a:gd name="T93" fmla="*/ 2 h 192"/>
                  <a:gd name="T94" fmla="*/ 44 w 137"/>
                  <a:gd name="T95" fmla="*/ 16 h 192"/>
                  <a:gd name="T96" fmla="*/ 46 w 137"/>
                  <a:gd name="T97" fmla="*/ 19 h 1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7"/>
                  <a:gd name="T148" fmla="*/ 0 h 192"/>
                  <a:gd name="T149" fmla="*/ 137 w 137"/>
                  <a:gd name="T150" fmla="*/ 192 h 1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7" h="192">
                    <a:moveTo>
                      <a:pt x="46" y="19"/>
                    </a:moveTo>
                    <a:lnTo>
                      <a:pt x="53" y="28"/>
                    </a:lnTo>
                    <a:lnTo>
                      <a:pt x="67" y="42"/>
                    </a:lnTo>
                    <a:lnTo>
                      <a:pt x="75" y="48"/>
                    </a:lnTo>
                    <a:lnTo>
                      <a:pt x="82" y="57"/>
                    </a:lnTo>
                    <a:lnTo>
                      <a:pt x="88" y="54"/>
                    </a:lnTo>
                    <a:lnTo>
                      <a:pt x="93" y="58"/>
                    </a:lnTo>
                    <a:lnTo>
                      <a:pt x="102" y="65"/>
                    </a:lnTo>
                    <a:lnTo>
                      <a:pt x="113" y="72"/>
                    </a:lnTo>
                    <a:lnTo>
                      <a:pt x="122" y="77"/>
                    </a:lnTo>
                    <a:lnTo>
                      <a:pt x="131" y="77"/>
                    </a:lnTo>
                    <a:lnTo>
                      <a:pt x="133" y="87"/>
                    </a:lnTo>
                    <a:lnTo>
                      <a:pt x="137" y="112"/>
                    </a:lnTo>
                    <a:lnTo>
                      <a:pt x="136" y="130"/>
                    </a:lnTo>
                    <a:lnTo>
                      <a:pt x="131" y="127"/>
                    </a:lnTo>
                    <a:lnTo>
                      <a:pt x="125" y="127"/>
                    </a:lnTo>
                    <a:lnTo>
                      <a:pt x="120" y="132"/>
                    </a:lnTo>
                    <a:lnTo>
                      <a:pt x="113" y="141"/>
                    </a:lnTo>
                    <a:lnTo>
                      <a:pt x="109" y="152"/>
                    </a:lnTo>
                    <a:lnTo>
                      <a:pt x="106" y="163"/>
                    </a:lnTo>
                    <a:lnTo>
                      <a:pt x="106" y="167"/>
                    </a:lnTo>
                    <a:lnTo>
                      <a:pt x="115" y="174"/>
                    </a:lnTo>
                    <a:lnTo>
                      <a:pt x="124" y="186"/>
                    </a:lnTo>
                    <a:lnTo>
                      <a:pt x="121" y="192"/>
                    </a:lnTo>
                    <a:lnTo>
                      <a:pt x="82" y="192"/>
                    </a:lnTo>
                    <a:lnTo>
                      <a:pt x="81" y="191"/>
                    </a:lnTo>
                    <a:lnTo>
                      <a:pt x="73" y="155"/>
                    </a:lnTo>
                    <a:lnTo>
                      <a:pt x="63" y="135"/>
                    </a:lnTo>
                    <a:lnTo>
                      <a:pt x="48" y="145"/>
                    </a:lnTo>
                    <a:lnTo>
                      <a:pt x="41" y="157"/>
                    </a:lnTo>
                    <a:lnTo>
                      <a:pt x="28" y="170"/>
                    </a:lnTo>
                    <a:lnTo>
                      <a:pt x="21" y="172"/>
                    </a:lnTo>
                    <a:lnTo>
                      <a:pt x="19" y="158"/>
                    </a:lnTo>
                    <a:lnTo>
                      <a:pt x="16" y="139"/>
                    </a:lnTo>
                    <a:lnTo>
                      <a:pt x="7" y="122"/>
                    </a:lnTo>
                    <a:lnTo>
                      <a:pt x="1" y="102"/>
                    </a:lnTo>
                    <a:lnTo>
                      <a:pt x="3" y="90"/>
                    </a:lnTo>
                    <a:lnTo>
                      <a:pt x="0" y="7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14" y="48"/>
                    </a:lnTo>
                    <a:lnTo>
                      <a:pt x="20" y="28"/>
                    </a:lnTo>
                    <a:lnTo>
                      <a:pt x="25" y="10"/>
                    </a:lnTo>
                    <a:lnTo>
                      <a:pt x="31" y="0"/>
                    </a:lnTo>
                    <a:lnTo>
                      <a:pt x="37" y="2"/>
                    </a:lnTo>
                    <a:lnTo>
                      <a:pt x="44" y="16"/>
                    </a:lnTo>
                    <a:lnTo>
                      <a:pt x="46" y="19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2" name="Freeform 151"/>
              <p:cNvSpPr>
                <a:spLocks/>
              </p:cNvSpPr>
              <p:nvPr/>
            </p:nvSpPr>
            <p:spPr bwMode="auto">
              <a:xfrm>
                <a:off x="1645" y="697"/>
                <a:ext cx="356" cy="204"/>
              </a:xfrm>
              <a:custGeom>
                <a:avLst/>
                <a:gdLst>
                  <a:gd name="T0" fmla="*/ 351 w 356"/>
                  <a:gd name="T1" fmla="*/ 36 h 204"/>
                  <a:gd name="T2" fmla="*/ 340 w 356"/>
                  <a:gd name="T3" fmla="*/ 31 h 204"/>
                  <a:gd name="T4" fmla="*/ 323 w 356"/>
                  <a:gd name="T5" fmla="*/ 24 h 204"/>
                  <a:gd name="T6" fmla="*/ 304 w 356"/>
                  <a:gd name="T7" fmla="*/ 30 h 204"/>
                  <a:gd name="T8" fmla="*/ 294 w 356"/>
                  <a:gd name="T9" fmla="*/ 47 h 204"/>
                  <a:gd name="T10" fmla="*/ 277 w 356"/>
                  <a:gd name="T11" fmla="*/ 54 h 204"/>
                  <a:gd name="T12" fmla="*/ 263 w 356"/>
                  <a:gd name="T13" fmla="*/ 61 h 204"/>
                  <a:gd name="T14" fmla="*/ 245 w 356"/>
                  <a:gd name="T15" fmla="*/ 70 h 204"/>
                  <a:gd name="T16" fmla="*/ 235 w 356"/>
                  <a:gd name="T17" fmla="*/ 70 h 204"/>
                  <a:gd name="T18" fmla="*/ 219 w 356"/>
                  <a:gd name="T19" fmla="*/ 74 h 204"/>
                  <a:gd name="T20" fmla="*/ 202 w 356"/>
                  <a:gd name="T21" fmla="*/ 82 h 204"/>
                  <a:gd name="T22" fmla="*/ 203 w 356"/>
                  <a:gd name="T23" fmla="*/ 97 h 204"/>
                  <a:gd name="T24" fmla="*/ 214 w 356"/>
                  <a:gd name="T25" fmla="*/ 111 h 204"/>
                  <a:gd name="T26" fmla="*/ 209 w 356"/>
                  <a:gd name="T27" fmla="*/ 116 h 204"/>
                  <a:gd name="T28" fmla="*/ 198 w 356"/>
                  <a:gd name="T29" fmla="*/ 122 h 204"/>
                  <a:gd name="T30" fmla="*/ 189 w 356"/>
                  <a:gd name="T31" fmla="*/ 126 h 204"/>
                  <a:gd name="T32" fmla="*/ 181 w 356"/>
                  <a:gd name="T33" fmla="*/ 132 h 204"/>
                  <a:gd name="T34" fmla="*/ 177 w 356"/>
                  <a:gd name="T35" fmla="*/ 126 h 204"/>
                  <a:gd name="T36" fmla="*/ 166 w 356"/>
                  <a:gd name="T37" fmla="*/ 124 h 204"/>
                  <a:gd name="T38" fmla="*/ 158 w 356"/>
                  <a:gd name="T39" fmla="*/ 128 h 204"/>
                  <a:gd name="T40" fmla="*/ 150 w 356"/>
                  <a:gd name="T41" fmla="*/ 145 h 204"/>
                  <a:gd name="T42" fmla="*/ 147 w 356"/>
                  <a:gd name="T43" fmla="*/ 155 h 204"/>
                  <a:gd name="T44" fmla="*/ 137 w 356"/>
                  <a:gd name="T45" fmla="*/ 161 h 204"/>
                  <a:gd name="T46" fmla="*/ 128 w 356"/>
                  <a:gd name="T47" fmla="*/ 172 h 204"/>
                  <a:gd name="T48" fmla="*/ 121 w 356"/>
                  <a:gd name="T49" fmla="*/ 170 h 204"/>
                  <a:gd name="T50" fmla="*/ 96 w 356"/>
                  <a:gd name="T51" fmla="*/ 154 h 204"/>
                  <a:gd name="T52" fmla="*/ 80 w 356"/>
                  <a:gd name="T53" fmla="*/ 176 h 204"/>
                  <a:gd name="T54" fmla="*/ 66 w 356"/>
                  <a:gd name="T55" fmla="*/ 186 h 204"/>
                  <a:gd name="T56" fmla="*/ 54 w 356"/>
                  <a:gd name="T57" fmla="*/ 194 h 204"/>
                  <a:gd name="T58" fmla="*/ 27 w 356"/>
                  <a:gd name="T59" fmla="*/ 204 h 204"/>
                  <a:gd name="T60" fmla="*/ 12 w 356"/>
                  <a:gd name="T61" fmla="*/ 193 h 204"/>
                  <a:gd name="T62" fmla="*/ 9 w 356"/>
                  <a:gd name="T63" fmla="*/ 181 h 204"/>
                  <a:gd name="T64" fmla="*/ 0 w 356"/>
                  <a:gd name="T65" fmla="*/ 172 h 204"/>
                  <a:gd name="T66" fmla="*/ 43 w 356"/>
                  <a:gd name="T67" fmla="*/ 106 h 204"/>
                  <a:gd name="T68" fmla="*/ 74 w 356"/>
                  <a:gd name="T69" fmla="*/ 57 h 204"/>
                  <a:gd name="T70" fmla="*/ 94 w 356"/>
                  <a:gd name="T71" fmla="*/ 22 h 204"/>
                  <a:gd name="T72" fmla="*/ 120 w 356"/>
                  <a:gd name="T73" fmla="*/ 14 h 204"/>
                  <a:gd name="T74" fmla="*/ 141 w 356"/>
                  <a:gd name="T75" fmla="*/ 11 h 204"/>
                  <a:gd name="T76" fmla="*/ 170 w 356"/>
                  <a:gd name="T77" fmla="*/ 2 h 204"/>
                  <a:gd name="T78" fmla="*/ 185 w 356"/>
                  <a:gd name="T79" fmla="*/ 0 h 204"/>
                  <a:gd name="T80" fmla="*/ 314 w 356"/>
                  <a:gd name="T81" fmla="*/ 0 h 204"/>
                  <a:gd name="T82" fmla="*/ 330 w 356"/>
                  <a:gd name="T83" fmla="*/ 11 h 204"/>
                  <a:gd name="T84" fmla="*/ 344 w 356"/>
                  <a:gd name="T85" fmla="*/ 23 h 204"/>
                  <a:gd name="T86" fmla="*/ 351 w 356"/>
                  <a:gd name="T87" fmla="*/ 34 h 2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6"/>
                  <a:gd name="T133" fmla="*/ 0 h 204"/>
                  <a:gd name="T134" fmla="*/ 356 w 356"/>
                  <a:gd name="T135" fmla="*/ 204 h 2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6" h="204">
                    <a:moveTo>
                      <a:pt x="356" y="33"/>
                    </a:moveTo>
                    <a:lnTo>
                      <a:pt x="351" y="36"/>
                    </a:lnTo>
                    <a:lnTo>
                      <a:pt x="346" y="35"/>
                    </a:lnTo>
                    <a:lnTo>
                      <a:pt x="340" y="31"/>
                    </a:lnTo>
                    <a:lnTo>
                      <a:pt x="337" y="31"/>
                    </a:lnTo>
                    <a:lnTo>
                      <a:pt x="323" y="24"/>
                    </a:lnTo>
                    <a:lnTo>
                      <a:pt x="314" y="25"/>
                    </a:lnTo>
                    <a:lnTo>
                      <a:pt x="304" y="30"/>
                    </a:lnTo>
                    <a:lnTo>
                      <a:pt x="300" y="37"/>
                    </a:lnTo>
                    <a:lnTo>
                      <a:pt x="294" y="47"/>
                    </a:lnTo>
                    <a:lnTo>
                      <a:pt x="284" y="48"/>
                    </a:lnTo>
                    <a:lnTo>
                      <a:pt x="277" y="54"/>
                    </a:lnTo>
                    <a:lnTo>
                      <a:pt x="271" y="60"/>
                    </a:lnTo>
                    <a:lnTo>
                      <a:pt x="263" y="61"/>
                    </a:lnTo>
                    <a:lnTo>
                      <a:pt x="254" y="62"/>
                    </a:lnTo>
                    <a:lnTo>
                      <a:pt x="245" y="70"/>
                    </a:lnTo>
                    <a:lnTo>
                      <a:pt x="240" y="70"/>
                    </a:lnTo>
                    <a:lnTo>
                      <a:pt x="235" y="70"/>
                    </a:lnTo>
                    <a:lnTo>
                      <a:pt x="229" y="71"/>
                    </a:lnTo>
                    <a:lnTo>
                      <a:pt x="219" y="74"/>
                    </a:lnTo>
                    <a:lnTo>
                      <a:pt x="210" y="78"/>
                    </a:lnTo>
                    <a:lnTo>
                      <a:pt x="202" y="82"/>
                    </a:lnTo>
                    <a:lnTo>
                      <a:pt x="202" y="86"/>
                    </a:lnTo>
                    <a:lnTo>
                      <a:pt x="203" y="97"/>
                    </a:lnTo>
                    <a:lnTo>
                      <a:pt x="212" y="108"/>
                    </a:lnTo>
                    <a:lnTo>
                      <a:pt x="214" y="111"/>
                    </a:lnTo>
                    <a:lnTo>
                      <a:pt x="212" y="112"/>
                    </a:lnTo>
                    <a:lnTo>
                      <a:pt x="209" y="116"/>
                    </a:lnTo>
                    <a:lnTo>
                      <a:pt x="204" y="121"/>
                    </a:lnTo>
                    <a:lnTo>
                      <a:pt x="198" y="122"/>
                    </a:lnTo>
                    <a:lnTo>
                      <a:pt x="195" y="124"/>
                    </a:lnTo>
                    <a:lnTo>
                      <a:pt x="189" y="126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6" y="128"/>
                    </a:lnTo>
                    <a:lnTo>
                      <a:pt x="177" y="126"/>
                    </a:lnTo>
                    <a:lnTo>
                      <a:pt x="174" y="124"/>
                    </a:lnTo>
                    <a:lnTo>
                      <a:pt x="166" y="124"/>
                    </a:lnTo>
                    <a:lnTo>
                      <a:pt x="162" y="124"/>
                    </a:lnTo>
                    <a:lnTo>
                      <a:pt x="158" y="128"/>
                    </a:lnTo>
                    <a:lnTo>
                      <a:pt x="154" y="138"/>
                    </a:lnTo>
                    <a:lnTo>
                      <a:pt x="150" y="145"/>
                    </a:lnTo>
                    <a:lnTo>
                      <a:pt x="147" y="155"/>
                    </a:lnTo>
                    <a:lnTo>
                      <a:pt x="143" y="156"/>
                    </a:lnTo>
                    <a:lnTo>
                      <a:pt x="137" y="161"/>
                    </a:lnTo>
                    <a:lnTo>
                      <a:pt x="133" y="168"/>
                    </a:lnTo>
                    <a:lnTo>
                      <a:pt x="128" y="172"/>
                    </a:lnTo>
                    <a:lnTo>
                      <a:pt x="121" y="170"/>
                    </a:lnTo>
                    <a:lnTo>
                      <a:pt x="111" y="163"/>
                    </a:lnTo>
                    <a:lnTo>
                      <a:pt x="96" y="154"/>
                    </a:lnTo>
                    <a:lnTo>
                      <a:pt x="87" y="163"/>
                    </a:lnTo>
                    <a:lnTo>
                      <a:pt x="80" y="176"/>
                    </a:lnTo>
                    <a:lnTo>
                      <a:pt x="73" y="180"/>
                    </a:lnTo>
                    <a:lnTo>
                      <a:pt x="66" y="186"/>
                    </a:lnTo>
                    <a:lnTo>
                      <a:pt x="54" y="194"/>
                    </a:lnTo>
                    <a:lnTo>
                      <a:pt x="44" y="190"/>
                    </a:lnTo>
                    <a:lnTo>
                      <a:pt x="27" y="204"/>
                    </a:lnTo>
                    <a:lnTo>
                      <a:pt x="20" y="200"/>
                    </a:lnTo>
                    <a:lnTo>
                      <a:pt x="12" y="193"/>
                    </a:lnTo>
                    <a:lnTo>
                      <a:pt x="6" y="187"/>
                    </a:lnTo>
                    <a:lnTo>
                      <a:pt x="9" y="181"/>
                    </a:lnTo>
                    <a:lnTo>
                      <a:pt x="8" y="180"/>
                    </a:lnTo>
                    <a:lnTo>
                      <a:pt x="0" y="172"/>
                    </a:lnTo>
                    <a:lnTo>
                      <a:pt x="29" y="126"/>
                    </a:lnTo>
                    <a:lnTo>
                      <a:pt x="43" y="106"/>
                    </a:lnTo>
                    <a:lnTo>
                      <a:pt x="64" y="72"/>
                    </a:lnTo>
                    <a:lnTo>
                      <a:pt x="74" y="57"/>
                    </a:lnTo>
                    <a:lnTo>
                      <a:pt x="81" y="45"/>
                    </a:lnTo>
                    <a:lnTo>
                      <a:pt x="94" y="22"/>
                    </a:lnTo>
                    <a:lnTo>
                      <a:pt x="103" y="17"/>
                    </a:lnTo>
                    <a:lnTo>
                      <a:pt x="120" y="14"/>
                    </a:lnTo>
                    <a:lnTo>
                      <a:pt x="133" y="14"/>
                    </a:lnTo>
                    <a:lnTo>
                      <a:pt x="141" y="11"/>
                    </a:lnTo>
                    <a:lnTo>
                      <a:pt x="154" y="6"/>
                    </a:lnTo>
                    <a:lnTo>
                      <a:pt x="170" y="2"/>
                    </a:lnTo>
                    <a:lnTo>
                      <a:pt x="180" y="1"/>
                    </a:lnTo>
                    <a:lnTo>
                      <a:pt x="185" y="0"/>
                    </a:lnTo>
                    <a:lnTo>
                      <a:pt x="215" y="14"/>
                    </a:lnTo>
                    <a:lnTo>
                      <a:pt x="314" y="0"/>
                    </a:lnTo>
                    <a:lnTo>
                      <a:pt x="323" y="6"/>
                    </a:lnTo>
                    <a:lnTo>
                      <a:pt x="330" y="11"/>
                    </a:lnTo>
                    <a:lnTo>
                      <a:pt x="335" y="16"/>
                    </a:lnTo>
                    <a:lnTo>
                      <a:pt x="344" y="23"/>
                    </a:lnTo>
                    <a:lnTo>
                      <a:pt x="353" y="32"/>
                    </a:lnTo>
                    <a:lnTo>
                      <a:pt x="351" y="34"/>
                    </a:lnTo>
                    <a:lnTo>
                      <a:pt x="356" y="33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3" name="Freeform 152"/>
              <p:cNvSpPr>
                <a:spLocks noEditPoints="1"/>
              </p:cNvSpPr>
              <p:nvPr/>
            </p:nvSpPr>
            <p:spPr bwMode="auto">
              <a:xfrm>
                <a:off x="1626" y="721"/>
                <a:ext cx="389" cy="320"/>
              </a:xfrm>
              <a:custGeom>
                <a:avLst/>
                <a:gdLst>
                  <a:gd name="T0" fmla="*/ 153 w 389"/>
                  <a:gd name="T1" fmla="*/ 155 h 320"/>
                  <a:gd name="T2" fmla="*/ 166 w 389"/>
                  <a:gd name="T3" fmla="*/ 160 h 320"/>
                  <a:gd name="T4" fmla="*/ 155 w 389"/>
                  <a:gd name="T5" fmla="*/ 171 h 320"/>
                  <a:gd name="T6" fmla="*/ 152 w 389"/>
                  <a:gd name="T7" fmla="*/ 175 h 320"/>
                  <a:gd name="T8" fmla="*/ 160 w 389"/>
                  <a:gd name="T9" fmla="*/ 179 h 320"/>
                  <a:gd name="T10" fmla="*/ 174 w 389"/>
                  <a:gd name="T11" fmla="*/ 175 h 320"/>
                  <a:gd name="T12" fmla="*/ 193 w 389"/>
                  <a:gd name="T13" fmla="*/ 177 h 320"/>
                  <a:gd name="T14" fmla="*/ 221 w 389"/>
                  <a:gd name="T15" fmla="*/ 182 h 320"/>
                  <a:gd name="T16" fmla="*/ 230 w 389"/>
                  <a:gd name="T17" fmla="*/ 186 h 320"/>
                  <a:gd name="T18" fmla="*/ 243 w 389"/>
                  <a:gd name="T19" fmla="*/ 191 h 320"/>
                  <a:gd name="T20" fmla="*/ 267 w 389"/>
                  <a:gd name="T21" fmla="*/ 202 h 320"/>
                  <a:gd name="T22" fmla="*/ 257 w 389"/>
                  <a:gd name="T23" fmla="*/ 223 h 320"/>
                  <a:gd name="T24" fmla="*/ 242 w 389"/>
                  <a:gd name="T25" fmla="*/ 236 h 320"/>
                  <a:gd name="T26" fmla="*/ 227 w 389"/>
                  <a:gd name="T27" fmla="*/ 254 h 320"/>
                  <a:gd name="T28" fmla="*/ 199 w 389"/>
                  <a:gd name="T29" fmla="*/ 285 h 320"/>
                  <a:gd name="T30" fmla="*/ 165 w 389"/>
                  <a:gd name="T31" fmla="*/ 316 h 320"/>
                  <a:gd name="T32" fmla="*/ 129 w 389"/>
                  <a:gd name="T33" fmla="*/ 296 h 320"/>
                  <a:gd name="T34" fmla="*/ 86 w 389"/>
                  <a:gd name="T35" fmla="*/ 295 h 320"/>
                  <a:gd name="T36" fmla="*/ 39 w 389"/>
                  <a:gd name="T37" fmla="*/ 272 h 320"/>
                  <a:gd name="T38" fmla="*/ 0 w 389"/>
                  <a:gd name="T39" fmla="*/ 267 h 320"/>
                  <a:gd name="T40" fmla="*/ 14 w 389"/>
                  <a:gd name="T41" fmla="*/ 254 h 320"/>
                  <a:gd name="T42" fmla="*/ 31 w 389"/>
                  <a:gd name="T43" fmla="*/ 232 h 320"/>
                  <a:gd name="T44" fmla="*/ 36 w 389"/>
                  <a:gd name="T45" fmla="*/ 207 h 320"/>
                  <a:gd name="T46" fmla="*/ 53 w 389"/>
                  <a:gd name="T47" fmla="*/ 192 h 320"/>
                  <a:gd name="T48" fmla="*/ 73 w 389"/>
                  <a:gd name="T49" fmla="*/ 170 h 320"/>
                  <a:gd name="T50" fmla="*/ 99 w 389"/>
                  <a:gd name="T51" fmla="*/ 152 h 320"/>
                  <a:gd name="T52" fmla="*/ 130 w 389"/>
                  <a:gd name="T53" fmla="*/ 139 h 320"/>
                  <a:gd name="T54" fmla="*/ 375 w 389"/>
                  <a:gd name="T55" fmla="*/ 9 h 320"/>
                  <a:gd name="T56" fmla="*/ 389 w 389"/>
                  <a:gd name="T57" fmla="*/ 20 h 320"/>
                  <a:gd name="T58" fmla="*/ 372 w 389"/>
                  <a:gd name="T59" fmla="*/ 23 h 320"/>
                  <a:gd name="T60" fmla="*/ 355 w 389"/>
                  <a:gd name="T61" fmla="*/ 33 h 320"/>
                  <a:gd name="T62" fmla="*/ 340 w 389"/>
                  <a:gd name="T63" fmla="*/ 33 h 320"/>
                  <a:gd name="T64" fmla="*/ 326 w 389"/>
                  <a:gd name="T65" fmla="*/ 39 h 320"/>
                  <a:gd name="T66" fmla="*/ 306 w 389"/>
                  <a:gd name="T67" fmla="*/ 44 h 320"/>
                  <a:gd name="T68" fmla="*/ 301 w 389"/>
                  <a:gd name="T69" fmla="*/ 59 h 320"/>
                  <a:gd name="T70" fmla="*/ 287 w 389"/>
                  <a:gd name="T71" fmla="*/ 68 h 320"/>
                  <a:gd name="T72" fmla="*/ 274 w 389"/>
                  <a:gd name="T73" fmla="*/ 83 h 320"/>
                  <a:gd name="T74" fmla="*/ 256 w 389"/>
                  <a:gd name="T75" fmla="*/ 91 h 320"/>
                  <a:gd name="T76" fmla="*/ 243 w 389"/>
                  <a:gd name="T77" fmla="*/ 98 h 320"/>
                  <a:gd name="T78" fmla="*/ 231 w 389"/>
                  <a:gd name="T79" fmla="*/ 84 h 320"/>
                  <a:gd name="T80" fmla="*/ 221 w 389"/>
                  <a:gd name="T81" fmla="*/ 58 h 320"/>
                  <a:gd name="T82" fmla="*/ 248 w 389"/>
                  <a:gd name="T83" fmla="*/ 47 h 320"/>
                  <a:gd name="T84" fmla="*/ 264 w 389"/>
                  <a:gd name="T85" fmla="*/ 46 h 320"/>
                  <a:gd name="T86" fmla="*/ 290 w 389"/>
                  <a:gd name="T87" fmla="*/ 36 h 320"/>
                  <a:gd name="T88" fmla="*/ 313 w 389"/>
                  <a:gd name="T89" fmla="*/ 23 h 320"/>
                  <a:gd name="T90" fmla="*/ 333 w 389"/>
                  <a:gd name="T91" fmla="*/ 1 h 320"/>
                  <a:gd name="T92" fmla="*/ 359 w 389"/>
                  <a:gd name="T93" fmla="*/ 7 h 320"/>
                  <a:gd name="T94" fmla="*/ 375 w 389"/>
                  <a:gd name="T95" fmla="*/ 9 h 3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9"/>
                  <a:gd name="T145" fmla="*/ 0 h 320"/>
                  <a:gd name="T146" fmla="*/ 389 w 389"/>
                  <a:gd name="T147" fmla="*/ 320 h 3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9" h="320">
                    <a:moveTo>
                      <a:pt x="147" y="148"/>
                    </a:moveTo>
                    <a:lnTo>
                      <a:pt x="144" y="150"/>
                    </a:lnTo>
                    <a:lnTo>
                      <a:pt x="153" y="155"/>
                    </a:lnTo>
                    <a:lnTo>
                      <a:pt x="156" y="157"/>
                    </a:lnTo>
                    <a:lnTo>
                      <a:pt x="163" y="160"/>
                    </a:lnTo>
                    <a:lnTo>
                      <a:pt x="166" y="160"/>
                    </a:lnTo>
                    <a:lnTo>
                      <a:pt x="166" y="163"/>
                    </a:lnTo>
                    <a:lnTo>
                      <a:pt x="162" y="167"/>
                    </a:lnTo>
                    <a:lnTo>
                      <a:pt x="155" y="171"/>
                    </a:lnTo>
                    <a:lnTo>
                      <a:pt x="154" y="172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49" y="177"/>
                    </a:lnTo>
                    <a:lnTo>
                      <a:pt x="151" y="181"/>
                    </a:lnTo>
                    <a:lnTo>
                      <a:pt x="160" y="179"/>
                    </a:lnTo>
                    <a:lnTo>
                      <a:pt x="165" y="177"/>
                    </a:lnTo>
                    <a:lnTo>
                      <a:pt x="169" y="177"/>
                    </a:lnTo>
                    <a:lnTo>
                      <a:pt x="174" y="175"/>
                    </a:lnTo>
                    <a:lnTo>
                      <a:pt x="177" y="174"/>
                    </a:lnTo>
                    <a:lnTo>
                      <a:pt x="185" y="175"/>
                    </a:lnTo>
                    <a:lnTo>
                      <a:pt x="193" y="177"/>
                    </a:lnTo>
                    <a:lnTo>
                      <a:pt x="202" y="179"/>
                    </a:lnTo>
                    <a:lnTo>
                      <a:pt x="213" y="182"/>
                    </a:lnTo>
                    <a:lnTo>
                      <a:pt x="221" y="182"/>
                    </a:lnTo>
                    <a:lnTo>
                      <a:pt x="226" y="183"/>
                    </a:lnTo>
                    <a:lnTo>
                      <a:pt x="225" y="185"/>
                    </a:lnTo>
                    <a:lnTo>
                      <a:pt x="230" y="186"/>
                    </a:lnTo>
                    <a:lnTo>
                      <a:pt x="234" y="187"/>
                    </a:lnTo>
                    <a:lnTo>
                      <a:pt x="238" y="187"/>
                    </a:lnTo>
                    <a:lnTo>
                      <a:pt x="243" y="191"/>
                    </a:lnTo>
                    <a:lnTo>
                      <a:pt x="252" y="195"/>
                    </a:lnTo>
                    <a:lnTo>
                      <a:pt x="261" y="200"/>
                    </a:lnTo>
                    <a:lnTo>
                      <a:pt x="267" y="202"/>
                    </a:lnTo>
                    <a:lnTo>
                      <a:pt x="273" y="203"/>
                    </a:lnTo>
                    <a:lnTo>
                      <a:pt x="265" y="211"/>
                    </a:lnTo>
                    <a:lnTo>
                      <a:pt x="257" y="223"/>
                    </a:lnTo>
                    <a:lnTo>
                      <a:pt x="254" y="227"/>
                    </a:lnTo>
                    <a:lnTo>
                      <a:pt x="246" y="232"/>
                    </a:lnTo>
                    <a:lnTo>
                      <a:pt x="242" y="236"/>
                    </a:lnTo>
                    <a:lnTo>
                      <a:pt x="237" y="241"/>
                    </a:lnTo>
                    <a:lnTo>
                      <a:pt x="234" y="245"/>
                    </a:lnTo>
                    <a:lnTo>
                      <a:pt x="227" y="254"/>
                    </a:lnTo>
                    <a:lnTo>
                      <a:pt x="221" y="260"/>
                    </a:lnTo>
                    <a:lnTo>
                      <a:pt x="210" y="271"/>
                    </a:lnTo>
                    <a:lnTo>
                      <a:pt x="199" y="285"/>
                    </a:lnTo>
                    <a:lnTo>
                      <a:pt x="202" y="285"/>
                    </a:lnTo>
                    <a:lnTo>
                      <a:pt x="168" y="320"/>
                    </a:lnTo>
                    <a:lnTo>
                      <a:pt x="165" y="316"/>
                    </a:lnTo>
                    <a:lnTo>
                      <a:pt x="153" y="308"/>
                    </a:lnTo>
                    <a:lnTo>
                      <a:pt x="140" y="302"/>
                    </a:lnTo>
                    <a:lnTo>
                      <a:pt x="129" y="296"/>
                    </a:lnTo>
                    <a:lnTo>
                      <a:pt x="130" y="291"/>
                    </a:lnTo>
                    <a:lnTo>
                      <a:pt x="102" y="295"/>
                    </a:lnTo>
                    <a:lnTo>
                      <a:pt x="86" y="295"/>
                    </a:lnTo>
                    <a:lnTo>
                      <a:pt x="77" y="295"/>
                    </a:lnTo>
                    <a:lnTo>
                      <a:pt x="71" y="295"/>
                    </a:lnTo>
                    <a:lnTo>
                      <a:pt x="39" y="272"/>
                    </a:lnTo>
                    <a:lnTo>
                      <a:pt x="30" y="279"/>
                    </a:lnTo>
                    <a:lnTo>
                      <a:pt x="23" y="285"/>
                    </a:lnTo>
                    <a:lnTo>
                      <a:pt x="0" y="267"/>
                    </a:lnTo>
                    <a:lnTo>
                      <a:pt x="6" y="264"/>
                    </a:lnTo>
                    <a:lnTo>
                      <a:pt x="11" y="259"/>
                    </a:lnTo>
                    <a:lnTo>
                      <a:pt x="14" y="254"/>
                    </a:lnTo>
                    <a:lnTo>
                      <a:pt x="23" y="246"/>
                    </a:lnTo>
                    <a:lnTo>
                      <a:pt x="28" y="240"/>
                    </a:lnTo>
                    <a:lnTo>
                      <a:pt x="31" y="232"/>
                    </a:lnTo>
                    <a:lnTo>
                      <a:pt x="26" y="225"/>
                    </a:lnTo>
                    <a:lnTo>
                      <a:pt x="30" y="217"/>
                    </a:lnTo>
                    <a:lnTo>
                      <a:pt x="36" y="207"/>
                    </a:lnTo>
                    <a:lnTo>
                      <a:pt x="42" y="200"/>
                    </a:lnTo>
                    <a:lnTo>
                      <a:pt x="47" y="197"/>
                    </a:lnTo>
                    <a:lnTo>
                      <a:pt x="53" y="192"/>
                    </a:lnTo>
                    <a:lnTo>
                      <a:pt x="57" y="186"/>
                    </a:lnTo>
                    <a:lnTo>
                      <a:pt x="71" y="174"/>
                    </a:lnTo>
                    <a:lnTo>
                      <a:pt x="73" y="170"/>
                    </a:lnTo>
                    <a:lnTo>
                      <a:pt x="85" y="162"/>
                    </a:lnTo>
                    <a:lnTo>
                      <a:pt x="92" y="156"/>
                    </a:lnTo>
                    <a:lnTo>
                      <a:pt x="99" y="152"/>
                    </a:lnTo>
                    <a:lnTo>
                      <a:pt x="106" y="139"/>
                    </a:lnTo>
                    <a:lnTo>
                      <a:pt x="115" y="130"/>
                    </a:lnTo>
                    <a:lnTo>
                      <a:pt x="130" y="139"/>
                    </a:lnTo>
                    <a:lnTo>
                      <a:pt x="140" y="146"/>
                    </a:lnTo>
                    <a:lnTo>
                      <a:pt x="147" y="148"/>
                    </a:lnTo>
                    <a:close/>
                    <a:moveTo>
                      <a:pt x="375" y="9"/>
                    </a:moveTo>
                    <a:lnTo>
                      <a:pt x="376" y="9"/>
                    </a:lnTo>
                    <a:lnTo>
                      <a:pt x="386" y="18"/>
                    </a:lnTo>
                    <a:lnTo>
                      <a:pt x="389" y="20"/>
                    </a:lnTo>
                    <a:lnTo>
                      <a:pt x="380" y="28"/>
                    </a:lnTo>
                    <a:lnTo>
                      <a:pt x="379" y="26"/>
                    </a:lnTo>
                    <a:lnTo>
                      <a:pt x="372" y="23"/>
                    </a:lnTo>
                    <a:lnTo>
                      <a:pt x="361" y="25"/>
                    </a:lnTo>
                    <a:lnTo>
                      <a:pt x="358" y="31"/>
                    </a:lnTo>
                    <a:lnTo>
                      <a:pt x="355" y="33"/>
                    </a:lnTo>
                    <a:lnTo>
                      <a:pt x="352" y="33"/>
                    </a:lnTo>
                    <a:lnTo>
                      <a:pt x="347" y="33"/>
                    </a:lnTo>
                    <a:lnTo>
                      <a:pt x="340" y="33"/>
                    </a:lnTo>
                    <a:lnTo>
                      <a:pt x="337" y="38"/>
                    </a:lnTo>
                    <a:lnTo>
                      <a:pt x="332" y="38"/>
                    </a:lnTo>
                    <a:lnTo>
                      <a:pt x="326" y="39"/>
                    </a:lnTo>
                    <a:lnTo>
                      <a:pt x="320" y="42"/>
                    </a:lnTo>
                    <a:lnTo>
                      <a:pt x="313" y="42"/>
                    </a:lnTo>
                    <a:lnTo>
                      <a:pt x="306" y="44"/>
                    </a:lnTo>
                    <a:lnTo>
                      <a:pt x="300" y="46"/>
                    </a:lnTo>
                    <a:lnTo>
                      <a:pt x="299" y="51"/>
                    </a:lnTo>
                    <a:lnTo>
                      <a:pt x="301" y="59"/>
                    </a:lnTo>
                    <a:lnTo>
                      <a:pt x="298" y="62"/>
                    </a:lnTo>
                    <a:lnTo>
                      <a:pt x="292" y="67"/>
                    </a:lnTo>
                    <a:lnTo>
                      <a:pt x="287" y="68"/>
                    </a:lnTo>
                    <a:lnTo>
                      <a:pt x="283" y="72"/>
                    </a:lnTo>
                    <a:lnTo>
                      <a:pt x="277" y="77"/>
                    </a:lnTo>
                    <a:lnTo>
                      <a:pt x="274" y="83"/>
                    </a:lnTo>
                    <a:lnTo>
                      <a:pt x="265" y="89"/>
                    </a:lnTo>
                    <a:lnTo>
                      <a:pt x="260" y="89"/>
                    </a:lnTo>
                    <a:lnTo>
                      <a:pt x="256" y="91"/>
                    </a:lnTo>
                    <a:lnTo>
                      <a:pt x="253" y="96"/>
                    </a:lnTo>
                    <a:lnTo>
                      <a:pt x="248" y="100"/>
                    </a:lnTo>
                    <a:lnTo>
                      <a:pt x="243" y="98"/>
                    </a:lnTo>
                    <a:lnTo>
                      <a:pt x="234" y="89"/>
                    </a:lnTo>
                    <a:lnTo>
                      <a:pt x="233" y="87"/>
                    </a:lnTo>
                    <a:lnTo>
                      <a:pt x="231" y="84"/>
                    </a:lnTo>
                    <a:lnTo>
                      <a:pt x="222" y="73"/>
                    </a:lnTo>
                    <a:lnTo>
                      <a:pt x="221" y="62"/>
                    </a:lnTo>
                    <a:lnTo>
                      <a:pt x="221" y="58"/>
                    </a:lnTo>
                    <a:lnTo>
                      <a:pt x="229" y="54"/>
                    </a:lnTo>
                    <a:lnTo>
                      <a:pt x="238" y="50"/>
                    </a:lnTo>
                    <a:lnTo>
                      <a:pt x="248" y="47"/>
                    </a:lnTo>
                    <a:lnTo>
                      <a:pt x="254" y="46"/>
                    </a:lnTo>
                    <a:lnTo>
                      <a:pt x="259" y="46"/>
                    </a:lnTo>
                    <a:lnTo>
                      <a:pt x="264" y="46"/>
                    </a:lnTo>
                    <a:lnTo>
                      <a:pt x="273" y="38"/>
                    </a:lnTo>
                    <a:lnTo>
                      <a:pt x="282" y="37"/>
                    </a:lnTo>
                    <a:lnTo>
                      <a:pt x="290" y="36"/>
                    </a:lnTo>
                    <a:lnTo>
                      <a:pt x="296" y="30"/>
                    </a:lnTo>
                    <a:lnTo>
                      <a:pt x="303" y="24"/>
                    </a:lnTo>
                    <a:lnTo>
                      <a:pt x="313" y="23"/>
                    </a:lnTo>
                    <a:lnTo>
                      <a:pt x="319" y="13"/>
                    </a:lnTo>
                    <a:lnTo>
                      <a:pt x="323" y="6"/>
                    </a:lnTo>
                    <a:lnTo>
                      <a:pt x="333" y="1"/>
                    </a:lnTo>
                    <a:lnTo>
                      <a:pt x="342" y="0"/>
                    </a:lnTo>
                    <a:lnTo>
                      <a:pt x="356" y="7"/>
                    </a:lnTo>
                    <a:lnTo>
                      <a:pt x="359" y="7"/>
                    </a:lnTo>
                    <a:lnTo>
                      <a:pt x="365" y="11"/>
                    </a:lnTo>
                    <a:lnTo>
                      <a:pt x="370" y="12"/>
                    </a:lnTo>
                    <a:lnTo>
                      <a:pt x="375" y="9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4" name="Freeform 153"/>
              <p:cNvSpPr>
                <a:spLocks noEditPoints="1"/>
              </p:cNvSpPr>
              <p:nvPr/>
            </p:nvSpPr>
            <p:spPr bwMode="auto">
              <a:xfrm>
                <a:off x="1889" y="745"/>
                <a:ext cx="186" cy="254"/>
              </a:xfrm>
              <a:custGeom>
                <a:avLst/>
                <a:gdLst>
                  <a:gd name="T0" fmla="*/ 139 w 186"/>
                  <a:gd name="T1" fmla="*/ 186 h 254"/>
                  <a:gd name="T2" fmla="*/ 127 w 186"/>
                  <a:gd name="T3" fmla="*/ 188 h 254"/>
                  <a:gd name="T4" fmla="*/ 114 w 186"/>
                  <a:gd name="T5" fmla="*/ 201 h 254"/>
                  <a:gd name="T6" fmla="*/ 95 w 186"/>
                  <a:gd name="T7" fmla="*/ 223 h 254"/>
                  <a:gd name="T8" fmla="*/ 82 w 186"/>
                  <a:gd name="T9" fmla="*/ 244 h 254"/>
                  <a:gd name="T10" fmla="*/ 77 w 186"/>
                  <a:gd name="T11" fmla="*/ 248 h 254"/>
                  <a:gd name="T12" fmla="*/ 64 w 186"/>
                  <a:gd name="T13" fmla="*/ 251 h 254"/>
                  <a:gd name="T14" fmla="*/ 55 w 186"/>
                  <a:gd name="T15" fmla="*/ 247 h 254"/>
                  <a:gd name="T16" fmla="*/ 55 w 186"/>
                  <a:gd name="T17" fmla="*/ 241 h 254"/>
                  <a:gd name="T18" fmla="*/ 50 w 186"/>
                  <a:gd name="T19" fmla="*/ 233 h 254"/>
                  <a:gd name="T20" fmla="*/ 38 w 186"/>
                  <a:gd name="T21" fmla="*/ 226 h 254"/>
                  <a:gd name="T22" fmla="*/ 33 w 186"/>
                  <a:gd name="T23" fmla="*/ 220 h 254"/>
                  <a:gd name="T24" fmla="*/ 31 w 186"/>
                  <a:gd name="T25" fmla="*/ 207 h 254"/>
                  <a:gd name="T26" fmla="*/ 32 w 186"/>
                  <a:gd name="T27" fmla="*/ 199 h 254"/>
                  <a:gd name="T28" fmla="*/ 38 w 186"/>
                  <a:gd name="T29" fmla="*/ 185 h 254"/>
                  <a:gd name="T30" fmla="*/ 47 w 186"/>
                  <a:gd name="T31" fmla="*/ 178 h 254"/>
                  <a:gd name="T32" fmla="*/ 60 w 186"/>
                  <a:gd name="T33" fmla="*/ 174 h 254"/>
                  <a:gd name="T34" fmla="*/ 57 w 186"/>
                  <a:gd name="T35" fmla="*/ 167 h 254"/>
                  <a:gd name="T36" fmla="*/ 66 w 186"/>
                  <a:gd name="T37" fmla="*/ 160 h 254"/>
                  <a:gd name="T38" fmla="*/ 100 w 186"/>
                  <a:gd name="T39" fmla="*/ 154 h 254"/>
                  <a:gd name="T40" fmla="*/ 116 w 186"/>
                  <a:gd name="T41" fmla="*/ 153 h 254"/>
                  <a:gd name="T42" fmla="*/ 139 w 186"/>
                  <a:gd name="T43" fmla="*/ 168 h 254"/>
                  <a:gd name="T44" fmla="*/ 176 w 186"/>
                  <a:gd name="T45" fmla="*/ 20 h 254"/>
                  <a:gd name="T46" fmla="*/ 158 w 186"/>
                  <a:gd name="T47" fmla="*/ 32 h 254"/>
                  <a:gd name="T48" fmla="*/ 147 w 186"/>
                  <a:gd name="T49" fmla="*/ 43 h 254"/>
                  <a:gd name="T50" fmla="*/ 132 w 186"/>
                  <a:gd name="T51" fmla="*/ 50 h 254"/>
                  <a:gd name="T52" fmla="*/ 113 w 186"/>
                  <a:gd name="T53" fmla="*/ 67 h 254"/>
                  <a:gd name="T54" fmla="*/ 90 w 186"/>
                  <a:gd name="T55" fmla="*/ 83 h 254"/>
                  <a:gd name="T56" fmla="*/ 73 w 186"/>
                  <a:gd name="T57" fmla="*/ 94 h 254"/>
                  <a:gd name="T58" fmla="*/ 60 w 186"/>
                  <a:gd name="T59" fmla="*/ 98 h 254"/>
                  <a:gd name="T60" fmla="*/ 46 w 186"/>
                  <a:gd name="T61" fmla="*/ 106 h 254"/>
                  <a:gd name="T62" fmla="*/ 29 w 186"/>
                  <a:gd name="T63" fmla="*/ 117 h 254"/>
                  <a:gd name="T64" fmla="*/ 22 w 186"/>
                  <a:gd name="T65" fmla="*/ 127 h 254"/>
                  <a:gd name="T66" fmla="*/ 8 w 186"/>
                  <a:gd name="T67" fmla="*/ 120 h 254"/>
                  <a:gd name="T68" fmla="*/ 0 w 186"/>
                  <a:gd name="T69" fmla="*/ 111 h 254"/>
                  <a:gd name="T70" fmla="*/ 6 w 186"/>
                  <a:gd name="T71" fmla="*/ 107 h 254"/>
                  <a:gd name="T72" fmla="*/ 27 w 186"/>
                  <a:gd name="T73" fmla="*/ 94 h 254"/>
                  <a:gd name="T74" fmla="*/ 34 w 186"/>
                  <a:gd name="T75" fmla="*/ 86 h 254"/>
                  <a:gd name="T76" fmla="*/ 56 w 186"/>
                  <a:gd name="T77" fmla="*/ 74 h 254"/>
                  <a:gd name="T78" fmla="*/ 76 w 186"/>
                  <a:gd name="T79" fmla="*/ 63 h 254"/>
                  <a:gd name="T80" fmla="*/ 98 w 186"/>
                  <a:gd name="T81" fmla="*/ 48 h 254"/>
                  <a:gd name="T82" fmla="*/ 116 w 186"/>
                  <a:gd name="T83" fmla="*/ 40 h 254"/>
                  <a:gd name="T84" fmla="*/ 128 w 186"/>
                  <a:gd name="T85" fmla="*/ 24 h 254"/>
                  <a:gd name="T86" fmla="*/ 139 w 186"/>
                  <a:gd name="T87" fmla="*/ 15 h 254"/>
                  <a:gd name="T88" fmla="*/ 153 w 186"/>
                  <a:gd name="T89" fmla="*/ 16 h 254"/>
                  <a:gd name="T90" fmla="*/ 165 w 186"/>
                  <a:gd name="T91" fmla="*/ 14 h 254"/>
                  <a:gd name="T92" fmla="*/ 172 w 186"/>
                  <a:gd name="T93" fmla="*/ 3 h 254"/>
                  <a:gd name="T94" fmla="*/ 185 w 186"/>
                  <a:gd name="T95" fmla="*/ 12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6"/>
                  <a:gd name="T145" fmla="*/ 0 h 254"/>
                  <a:gd name="T146" fmla="*/ 186 w 186"/>
                  <a:gd name="T147" fmla="*/ 254 h 2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6" h="254">
                    <a:moveTo>
                      <a:pt x="139" y="168"/>
                    </a:moveTo>
                    <a:lnTo>
                      <a:pt x="139" y="186"/>
                    </a:lnTo>
                    <a:lnTo>
                      <a:pt x="130" y="186"/>
                    </a:lnTo>
                    <a:lnTo>
                      <a:pt x="127" y="188"/>
                    </a:lnTo>
                    <a:lnTo>
                      <a:pt x="120" y="194"/>
                    </a:lnTo>
                    <a:lnTo>
                      <a:pt x="114" y="201"/>
                    </a:lnTo>
                    <a:lnTo>
                      <a:pt x="103" y="213"/>
                    </a:lnTo>
                    <a:lnTo>
                      <a:pt x="95" y="223"/>
                    </a:lnTo>
                    <a:lnTo>
                      <a:pt x="88" y="235"/>
                    </a:lnTo>
                    <a:lnTo>
                      <a:pt x="82" y="244"/>
                    </a:lnTo>
                    <a:lnTo>
                      <a:pt x="79" y="247"/>
                    </a:lnTo>
                    <a:lnTo>
                      <a:pt x="77" y="248"/>
                    </a:lnTo>
                    <a:lnTo>
                      <a:pt x="72" y="250"/>
                    </a:lnTo>
                    <a:lnTo>
                      <a:pt x="64" y="251"/>
                    </a:lnTo>
                    <a:lnTo>
                      <a:pt x="61" y="254"/>
                    </a:lnTo>
                    <a:lnTo>
                      <a:pt x="55" y="247"/>
                    </a:lnTo>
                    <a:lnTo>
                      <a:pt x="54" y="247"/>
                    </a:lnTo>
                    <a:lnTo>
                      <a:pt x="55" y="241"/>
                    </a:lnTo>
                    <a:lnTo>
                      <a:pt x="54" y="235"/>
                    </a:lnTo>
                    <a:lnTo>
                      <a:pt x="50" y="233"/>
                    </a:lnTo>
                    <a:lnTo>
                      <a:pt x="48" y="231"/>
                    </a:lnTo>
                    <a:lnTo>
                      <a:pt x="38" y="226"/>
                    </a:lnTo>
                    <a:lnTo>
                      <a:pt x="34" y="222"/>
                    </a:lnTo>
                    <a:lnTo>
                      <a:pt x="33" y="220"/>
                    </a:lnTo>
                    <a:lnTo>
                      <a:pt x="33" y="209"/>
                    </a:lnTo>
                    <a:lnTo>
                      <a:pt x="31" y="207"/>
                    </a:lnTo>
                    <a:lnTo>
                      <a:pt x="32" y="204"/>
                    </a:lnTo>
                    <a:lnTo>
                      <a:pt x="32" y="199"/>
                    </a:lnTo>
                    <a:lnTo>
                      <a:pt x="33" y="192"/>
                    </a:lnTo>
                    <a:lnTo>
                      <a:pt x="38" y="185"/>
                    </a:lnTo>
                    <a:lnTo>
                      <a:pt x="42" y="183"/>
                    </a:lnTo>
                    <a:lnTo>
                      <a:pt x="47" y="178"/>
                    </a:lnTo>
                    <a:lnTo>
                      <a:pt x="52" y="176"/>
                    </a:lnTo>
                    <a:lnTo>
                      <a:pt x="60" y="174"/>
                    </a:lnTo>
                    <a:lnTo>
                      <a:pt x="60" y="172"/>
                    </a:lnTo>
                    <a:lnTo>
                      <a:pt x="57" y="167"/>
                    </a:lnTo>
                    <a:lnTo>
                      <a:pt x="54" y="155"/>
                    </a:lnTo>
                    <a:lnTo>
                      <a:pt x="66" y="160"/>
                    </a:lnTo>
                    <a:lnTo>
                      <a:pt x="83" y="160"/>
                    </a:lnTo>
                    <a:lnTo>
                      <a:pt x="100" y="154"/>
                    </a:lnTo>
                    <a:lnTo>
                      <a:pt x="109" y="151"/>
                    </a:lnTo>
                    <a:lnTo>
                      <a:pt x="116" y="153"/>
                    </a:lnTo>
                    <a:lnTo>
                      <a:pt x="130" y="162"/>
                    </a:lnTo>
                    <a:lnTo>
                      <a:pt x="139" y="168"/>
                    </a:lnTo>
                    <a:close/>
                    <a:moveTo>
                      <a:pt x="186" y="19"/>
                    </a:moveTo>
                    <a:lnTo>
                      <a:pt x="176" y="20"/>
                    </a:lnTo>
                    <a:lnTo>
                      <a:pt x="169" y="25"/>
                    </a:lnTo>
                    <a:lnTo>
                      <a:pt x="158" y="32"/>
                    </a:lnTo>
                    <a:lnTo>
                      <a:pt x="153" y="37"/>
                    </a:lnTo>
                    <a:lnTo>
                      <a:pt x="147" y="43"/>
                    </a:lnTo>
                    <a:lnTo>
                      <a:pt x="139" y="46"/>
                    </a:lnTo>
                    <a:lnTo>
                      <a:pt x="132" y="50"/>
                    </a:lnTo>
                    <a:lnTo>
                      <a:pt x="127" y="57"/>
                    </a:lnTo>
                    <a:lnTo>
                      <a:pt x="113" y="67"/>
                    </a:lnTo>
                    <a:lnTo>
                      <a:pt x="102" y="76"/>
                    </a:lnTo>
                    <a:lnTo>
                      <a:pt x="90" y="83"/>
                    </a:lnTo>
                    <a:lnTo>
                      <a:pt x="79" y="88"/>
                    </a:lnTo>
                    <a:lnTo>
                      <a:pt x="73" y="94"/>
                    </a:lnTo>
                    <a:lnTo>
                      <a:pt x="67" y="97"/>
                    </a:lnTo>
                    <a:lnTo>
                      <a:pt x="60" y="98"/>
                    </a:lnTo>
                    <a:lnTo>
                      <a:pt x="53" y="101"/>
                    </a:lnTo>
                    <a:lnTo>
                      <a:pt x="46" y="106"/>
                    </a:lnTo>
                    <a:lnTo>
                      <a:pt x="39" y="109"/>
                    </a:lnTo>
                    <a:lnTo>
                      <a:pt x="29" y="117"/>
                    </a:lnTo>
                    <a:lnTo>
                      <a:pt x="25" y="123"/>
                    </a:lnTo>
                    <a:lnTo>
                      <a:pt x="22" y="127"/>
                    </a:lnTo>
                    <a:lnTo>
                      <a:pt x="16" y="124"/>
                    </a:lnTo>
                    <a:lnTo>
                      <a:pt x="8" y="120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4" y="107"/>
                    </a:lnTo>
                    <a:lnTo>
                      <a:pt x="6" y="107"/>
                    </a:lnTo>
                    <a:lnTo>
                      <a:pt x="17" y="101"/>
                    </a:lnTo>
                    <a:lnTo>
                      <a:pt x="27" y="94"/>
                    </a:lnTo>
                    <a:lnTo>
                      <a:pt x="32" y="89"/>
                    </a:lnTo>
                    <a:lnTo>
                      <a:pt x="34" y="86"/>
                    </a:lnTo>
                    <a:lnTo>
                      <a:pt x="41" y="81"/>
                    </a:lnTo>
                    <a:lnTo>
                      <a:pt x="56" y="74"/>
                    </a:lnTo>
                    <a:lnTo>
                      <a:pt x="63" y="69"/>
                    </a:lnTo>
                    <a:lnTo>
                      <a:pt x="76" y="63"/>
                    </a:lnTo>
                    <a:lnTo>
                      <a:pt x="86" y="56"/>
                    </a:lnTo>
                    <a:lnTo>
                      <a:pt x="98" y="48"/>
                    </a:lnTo>
                    <a:lnTo>
                      <a:pt x="109" y="45"/>
                    </a:lnTo>
                    <a:lnTo>
                      <a:pt x="116" y="40"/>
                    </a:lnTo>
                    <a:lnTo>
                      <a:pt x="119" y="35"/>
                    </a:lnTo>
                    <a:lnTo>
                      <a:pt x="128" y="2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5" y="15"/>
                    </a:lnTo>
                    <a:lnTo>
                      <a:pt x="153" y="16"/>
                    </a:lnTo>
                    <a:lnTo>
                      <a:pt x="158" y="16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2" y="3"/>
                    </a:lnTo>
                    <a:lnTo>
                      <a:pt x="175" y="0"/>
                    </a:lnTo>
                    <a:lnTo>
                      <a:pt x="185" y="12"/>
                    </a:lnTo>
                    <a:lnTo>
                      <a:pt x="186" y="19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5" name="Freeform 154"/>
              <p:cNvSpPr>
                <a:spLocks noEditPoints="1"/>
              </p:cNvSpPr>
              <p:nvPr/>
            </p:nvSpPr>
            <p:spPr bwMode="auto">
              <a:xfrm>
                <a:off x="1744" y="741"/>
                <a:ext cx="435" cy="358"/>
              </a:xfrm>
              <a:custGeom>
                <a:avLst/>
                <a:gdLst>
                  <a:gd name="T0" fmla="*/ 394 w 435"/>
                  <a:gd name="T1" fmla="*/ 79 h 358"/>
                  <a:gd name="T2" fmla="*/ 307 w 435"/>
                  <a:gd name="T3" fmla="*/ 169 h 358"/>
                  <a:gd name="T4" fmla="*/ 275 w 435"/>
                  <a:gd name="T5" fmla="*/ 166 h 358"/>
                  <a:gd name="T6" fmla="*/ 245 w 435"/>
                  <a:gd name="T7" fmla="*/ 158 h 358"/>
                  <a:gd name="T8" fmla="*/ 199 w 435"/>
                  <a:gd name="T9" fmla="*/ 159 h 358"/>
                  <a:gd name="T10" fmla="*/ 205 w 435"/>
                  <a:gd name="T11" fmla="*/ 178 h 358"/>
                  <a:gd name="T12" fmla="*/ 187 w 435"/>
                  <a:gd name="T13" fmla="*/ 187 h 358"/>
                  <a:gd name="T14" fmla="*/ 177 w 435"/>
                  <a:gd name="T15" fmla="*/ 203 h 358"/>
                  <a:gd name="T16" fmla="*/ 178 w 435"/>
                  <a:gd name="T17" fmla="*/ 213 h 358"/>
                  <a:gd name="T18" fmla="*/ 183 w 435"/>
                  <a:gd name="T19" fmla="*/ 230 h 358"/>
                  <a:gd name="T20" fmla="*/ 199 w 435"/>
                  <a:gd name="T21" fmla="*/ 239 h 358"/>
                  <a:gd name="T22" fmla="*/ 194 w 435"/>
                  <a:gd name="T23" fmla="*/ 249 h 358"/>
                  <a:gd name="T24" fmla="*/ 156 w 435"/>
                  <a:gd name="T25" fmla="*/ 252 h 358"/>
                  <a:gd name="T26" fmla="*/ 140 w 435"/>
                  <a:gd name="T27" fmla="*/ 247 h 358"/>
                  <a:gd name="T28" fmla="*/ 120 w 435"/>
                  <a:gd name="T29" fmla="*/ 260 h 358"/>
                  <a:gd name="T30" fmla="*/ 93 w 435"/>
                  <a:gd name="T31" fmla="*/ 287 h 358"/>
                  <a:gd name="T32" fmla="*/ 64 w 435"/>
                  <a:gd name="T33" fmla="*/ 313 h 358"/>
                  <a:gd name="T34" fmla="*/ 31 w 435"/>
                  <a:gd name="T35" fmla="*/ 346 h 358"/>
                  <a:gd name="T36" fmla="*/ 16 w 435"/>
                  <a:gd name="T37" fmla="*/ 358 h 358"/>
                  <a:gd name="T38" fmla="*/ 6 w 435"/>
                  <a:gd name="T39" fmla="*/ 346 h 358"/>
                  <a:gd name="T40" fmla="*/ 43 w 435"/>
                  <a:gd name="T41" fmla="*/ 309 h 358"/>
                  <a:gd name="T42" fmla="*/ 84 w 435"/>
                  <a:gd name="T43" fmla="*/ 265 h 358"/>
                  <a:gd name="T44" fmla="*/ 103 w 435"/>
                  <a:gd name="T45" fmla="*/ 240 h 358"/>
                  <a:gd name="T46" fmla="*/ 119 w 435"/>
                  <a:gd name="T47" fmla="*/ 221 h 358"/>
                  <a:gd name="T48" fmla="*/ 136 w 435"/>
                  <a:gd name="T49" fmla="*/ 207 h 358"/>
                  <a:gd name="T50" fmla="*/ 155 w 435"/>
                  <a:gd name="T51" fmla="*/ 183 h 358"/>
                  <a:gd name="T52" fmla="*/ 173 w 435"/>
                  <a:gd name="T53" fmla="*/ 174 h 358"/>
                  <a:gd name="T54" fmla="*/ 194 w 435"/>
                  <a:gd name="T55" fmla="*/ 157 h 358"/>
                  <a:gd name="T56" fmla="*/ 184 w 435"/>
                  <a:gd name="T57" fmla="*/ 155 h 358"/>
                  <a:gd name="T58" fmla="*/ 180 w 435"/>
                  <a:gd name="T59" fmla="*/ 140 h 358"/>
                  <a:gd name="T60" fmla="*/ 203 w 435"/>
                  <a:gd name="T61" fmla="*/ 137 h 358"/>
                  <a:gd name="T62" fmla="*/ 234 w 435"/>
                  <a:gd name="T63" fmla="*/ 139 h 358"/>
                  <a:gd name="T64" fmla="*/ 259 w 435"/>
                  <a:gd name="T65" fmla="*/ 148 h 358"/>
                  <a:gd name="T66" fmla="*/ 294 w 435"/>
                  <a:gd name="T67" fmla="*/ 159 h 358"/>
                  <a:gd name="T68" fmla="*/ 285 w 435"/>
                  <a:gd name="T69" fmla="*/ 140 h 358"/>
                  <a:gd name="T70" fmla="*/ 302 w 435"/>
                  <a:gd name="T71" fmla="*/ 121 h 358"/>
                  <a:gd name="T72" fmla="*/ 320 w 435"/>
                  <a:gd name="T73" fmla="*/ 103 h 358"/>
                  <a:gd name="T74" fmla="*/ 335 w 435"/>
                  <a:gd name="T75" fmla="*/ 93 h 358"/>
                  <a:gd name="T76" fmla="*/ 343 w 435"/>
                  <a:gd name="T77" fmla="*/ 79 h 358"/>
                  <a:gd name="T78" fmla="*/ 360 w 435"/>
                  <a:gd name="T79" fmla="*/ 50 h 358"/>
                  <a:gd name="T80" fmla="*/ 372 w 435"/>
                  <a:gd name="T81" fmla="*/ 37 h 358"/>
                  <a:gd name="T82" fmla="*/ 413 w 435"/>
                  <a:gd name="T83" fmla="*/ 44 h 358"/>
                  <a:gd name="T84" fmla="*/ 320 w 435"/>
                  <a:gd name="T85" fmla="*/ 4 h 358"/>
                  <a:gd name="T86" fmla="*/ 310 w 435"/>
                  <a:gd name="T87" fmla="*/ 18 h 358"/>
                  <a:gd name="T88" fmla="*/ 290 w 435"/>
                  <a:gd name="T89" fmla="*/ 19 h 358"/>
                  <a:gd name="T90" fmla="*/ 275 w 435"/>
                  <a:gd name="T91" fmla="*/ 19 h 358"/>
                  <a:gd name="T92" fmla="*/ 262 w 435"/>
                  <a:gd name="T93" fmla="*/ 8 h 358"/>
                  <a:gd name="T94" fmla="*/ 279 w 435"/>
                  <a:gd name="T95" fmla="*/ 6 h 358"/>
                  <a:gd name="T96" fmla="*/ 291 w 435"/>
                  <a:gd name="T97" fmla="*/ 2 h 358"/>
                  <a:gd name="T98" fmla="*/ 306 w 435"/>
                  <a:gd name="T99" fmla="*/ 0 h 3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35"/>
                  <a:gd name="T151" fmla="*/ 0 h 358"/>
                  <a:gd name="T152" fmla="*/ 435 w 435"/>
                  <a:gd name="T153" fmla="*/ 358 h 3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35" h="358">
                    <a:moveTo>
                      <a:pt x="435" y="49"/>
                    </a:moveTo>
                    <a:lnTo>
                      <a:pt x="407" y="69"/>
                    </a:lnTo>
                    <a:lnTo>
                      <a:pt x="394" y="79"/>
                    </a:lnTo>
                    <a:lnTo>
                      <a:pt x="336" y="167"/>
                    </a:lnTo>
                    <a:lnTo>
                      <a:pt x="309" y="169"/>
                    </a:lnTo>
                    <a:lnTo>
                      <a:pt x="307" y="169"/>
                    </a:lnTo>
                    <a:lnTo>
                      <a:pt x="284" y="171"/>
                    </a:lnTo>
                    <a:lnTo>
                      <a:pt x="284" y="172"/>
                    </a:lnTo>
                    <a:lnTo>
                      <a:pt x="275" y="166"/>
                    </a:lnTo>
                    <a:lnTo>
                      <a:pt x="261" y="157"/>
                    </a:lnTo>
                    <a:lnTo>
                      <a:pt x="254" y="155"/>
                    </a:lnTo>
                    <a:lnTo>
                      <a:pt x="245" y="158"/>
                    </a:lnTo>
                    <a:lnTo>
                      <a:pt x="228" y="164"/>
                    </a:lnTo>
                    <a:lnTo>
                      <a:pt x="211" y="164"/>
                    </a:lnTo>
                    <a:lnTo>
                      <a:pt x="199" y="159"/>
                    </a:lnTo>
                    <a:lnTo>
                      <a:pt x="202" y="171"/>
                    </a:lnTo>
                    <a:lnTo>
                      <a:pt x="205" y="176"/>
                    </a:lnTo>
                    <a:lnTo>
                      <a:pt x="205" y="178"/>
                    </a:lnTo>
                    <a:lnTo>
                      <a:pt x="197" y="180"/>
                    </a:lnTo>
                    <a:lnTo>
                      <a:pt x="192" y="182"/>
                    </a:lnTo>
                    <a:lnTo>
                      <a:pt x="187" y="187"/>
                    </a:lnTo>
                    <a:lnTo>
                      <a:pt x="183" y="189"/>
                    </a:lnTo>
                    <a:lnTo>
                      <a:pt x="178" y="196"/>
                    </a:lnTo>
                    <a:lnTo>
                      <a:pt x="177" y="203"/>
                    </a:lnTo>
                    <a:lnTo>
                      <a:pt x="177" y="208"/>
                    </a:lnTo>
                    <a:lnTo>
                      <a:pt x="176" y="211"/>
                    </a:lnTo>
                    <a:lnTo>
                      <a:pt x="178" y="213"/>
                    </a:lnTo>
                    <a:lnTo>
                      <a:pt x="178" y="224"/>
                    </a:lnTo>
                    <a:lnTo>
                      <a:pt x="179" y="226"/>
                    </a:lnTo>
                    <a:lnTo>
                      <a:pt x="183" y="230"/>
                    </a:lnTo>
                    <a:lnTo>
                      <a:pt x="193" y="235"/>
                    </a:lnTo>
                    <a:lnTo>
                      <a:pt x="195" y="237"/>
                    </a:lnTo>
                    <a:lnTo>
                      <a:pt x="199" y="239"/>
                    </a:lnTo>
                    <a:lnTo>
                      <a:pt x="200" y="245"/>
                    </a:lnTo>
                    <a:lnTo>
                      <a:pt x="199" y="251"/>
                    </a:lnTo>
                    <a:lnTo>
                      <a:pt x="194" y="249"/>
                    </a:lnTo>
                    <a:lnTo>
                      <a:pt x="177" y="250"/>
                    </a:lnTo>
                    <a:lnTo>
                      <a:pt x="164" y="253"/>
                    </a:lnTo>
                    <a:lnTo>
                      <a:pt x="156" y="252"/>
                    </a:lnTo>
                    <a:lnTo>
                      <a:pt x="152" y="254"/>
                    </a:lnTo>
                    <a:lnTo>
                      <a:pt x="147" y="250"/>
                    </a:lnTo>
                    <a:lnTo>
                      <a:pt x="140" y="247"/>
                    </a:lnTo>
                    <a:lnTo>
                      <a:pt x="140" y="241"/>
                    </a:lnTo>
                    <a:lnTo>
                      <a:pt x="131" y="250"/>
                    </a:lnTo>
                    <a:lnTo>
                      <a:pt x="120" y="260"/>
                    </a:lnTo>
                    <a:lnTo>
                      <a:pt x="109" y="269"/>
                    </a:lnTo>
                    <a:lnTo>
                      <a:pt x="102" y="276"/>
                    </a:lnTo>
                    <a:lnTo>
                      <a:pt x="93" y="287"/>
                    </a:lnTo>
                    <a:lnTo>
                      <a:pt x="84" y="296"/>
                    </a:lnTo>
                    <a:lnTo>
                      <a:pt x="73" y="305"/>
                    </a:lnTo>
                    <a:lnTo>
                      <a:pt x="64" y="313"/>
                    </a:lnTo>
                    <a:lnTo>
                      <a:pt x="51" y="326"/>
                    </a:lnTo>
                    <a:lnTo>
                      <a:pt x="40" y="338"/>
                    </a:lnTo>
                    <a:lnTo>
                      <a:pt x="31" y="346"/>
                    </a:lnTo>
                    <a:lnTo>
                      <a:pt x="23" y="352"/>
                    </a:lnTo>
                    <a:lnTo>
                      <a:pt x="18" y="357"/>
                    </a:lnTo>
                    <a:lnTo>
                      <a:pt x="16" y="358"/>
                    </a:lnTo>
                    <a:lnTo>
                      <a:pt x="5" y="356"/>
                    </a:lnTo>
                    <a:lnTo>
                      <a:pt x="0" y="350"/>
                    </a:lnTo>
                    <a:lnTo>
                      <a:pt x="6" y="346"/>
                    </a:lnTo>
                    <a:lnTo>
                      <a:pt x="19" y="334"/>
                    </a:lnTo>
                    <a:lnTo>
                      <a:pt x="31" y="319"/>
                    </a:lnTo>
                    <a:lnTo>
                      <a:pt x="43" y="309"/>
                    </a:lnTo>
                    <a:lnTo>
                      <a:pt x="50" y="301"/>
                    </a:lnTo>
                    <a:lnTo>
                      <a:pt x="50" y="300"/>
                    </a:lnTo>
                    <a:lnTo>
                      <a:pt x="84" y="265"/>
                    </a:lnTo>
                    <a:lnTo>
                      <a:pt x="81" y="265"/>
                    </a:lnTo>
                    <a:lnTo>
                      <a:pt x="92" y="251"/>
                    </a:lnTo>
                    <a:lnTo>
                      <a:pt x="103" y="240"/>
                    </a:lnTo>
                    <a:lnTo>
                      <a:pt x="109" y="234"/>
                    </a:lnTo>
                    <a:lnTo>
                      <a:pt x="116" y="225"/>
                    </a:lnTo>
                    <a:lnTo>
                      <a:pt x="119" y="221"/>
                    </a:lnTo>
                    <a:lnTo>
                      <a:pt x="124" y="216"/>
                    </a:lnTo>
                    <a:lnTo>
                      <a:pt x="128" y="212"/>
                    </a:lnTo>
                    <a:lnTo>
                      <a:pt x="136" y="207"/>
                    </a:lnTo>
                    <a:lnTo>
                      <a:pt x="139" y="203"/>
                    </a:lnTo>
                    <a:lnTo>
                      <a:pt x="147" y="191"/>
                    </a:lnTo>
                    <a:lnTo>
                      <a:pt x="155" y="183"/>
                    </a:lnTo>
                    <a:lnTo>
                      <a:pt x="162" y="182"/>
                    </a:lnTo>
                    <a:lnTo>
                      <a:pt x="167" y="178"/>
                    </a:lnTo>
                    <a:lnTo>
                      <a:pt x="173" y="174"/>
                    </a:lnTo>
                    <a:lnTo>
                      <a:pt x="179" y="169"/>
                    </a:lnTo>
                    <a:lnTo>
                      <a:pt x="190" y="163"/>
                    </a:lnTo>
                    <a:lnTo>
                      <a:pt x="194" y="157"/>
                    </a:lnTo>
                    <a:lnTo>
                      <a:pt x="193" y="157"/>
                    </a:lnTo>
                    <a:lnTo>
                      <a:pt x="191" y="157"/>
                    </a:lnTo>
                    <a:lnTo>
                      <a:pt x="184" y="155"/>
                    </a:lnTo>
                    <a:lnTo>
                      <a:pt x="180" y="153"/>
                    </a:lnTo>
                    <a:lnTo>
                      <a:pt x="179" y="152"/>
                    </a:lnTo>
                    <a:lnTo>
                      <a:pt x="180" y="140"/>
                    </a:lnTo>
                    <a:lnTo>
                      <a:pt x="180" y="139"/>
                    </a:lnTo>
                    <a:lnTo>
                      <a:pt x="189" y="138"/>
                    </a:lnTo>
                    <a:lnTo>
                      <a:pt x="203" y="137"/>
                    </a:lnTo>
                    <a:lnTo>
                      <a:pt x="213" y="137"/>
                    </a:lnTo>
                    <a:lnTo>
                      <a:pt x="224" y="137"/>
                    </a:lnTo>
                    <a:lnTo>
                      <a:pt x="234" y="139"/>
                    </a:lnTo>
                    <a:lnTo>
                      <a:pt x="242" y="145"/>
                    </a:lnTo>
                    <a:lnTo>
                      <a:pt x="250" y="145"/>
                    </a:lnTo>
                    <a:lnTo>
                      <a:pt x="259" y="148"/>
                    </a:lnTo>
                    <a:lnTo>
                      <a:pt x="272" y="153"/>
                    </a:lnTo>
                    <a:lnTo>
                      <a:pt x="281" y="157"/>
                    </a:lnTo>
                    <a:lnTo>
                      <a:pt x="294" y="159"/>
                    </a:lnTo>
                    <a:lnTo>
                      <a:pt x="292" y="152"/>
                    </a:lnTo>
                    <a:lnTo>
                      <a:pt x="285" y="143"/>
                    </a:lnTo>
                    <a:lnTo>
                      <a:pt x="285" y="140"/>
                    </a:lnTo>
                    <a:lnTo>
                      <a:pt x="286" y="132"/>
                    </a:lnTo>
                    <a:lnTo>
                      <a:pt x="292" y="127"/>
                    </a:lnTo>
                    <a:lnTo>
                      <a:pt x="302" y="121"/>
                    </a:lnTo>
                    <a:lnTo>
                      <a:pt x="304" y="114"/>
                    </a:lnTo>
                    <a:lnTo>
                      <a:pt x="312" y="109"/>
                    </a:lnTo>
                    <a:lnTo>
                      <a:pt x="320" y="103"/>
                    </a:lnTo>
                    <a:lnTo>
                      <a:pt x="328" y="99"/>
                    </a:lnTo>
                    <a:lnTo>
                      <a:pt x="331" y="96"/>
                    </a:lnTo>
                    <a:lnTo>
                      <a:pt x="335" y="93"/>
                    </a:lnTo>
                    <a:lnTo>
                      <a:pt x="338" y="91"/>
                    </a:lnTo>
                    <a:lnTo>
                      <a:pt x="338" y="84"/>
                    </a:lnTo>
                    <a:lnTo>
                      <a:pt x="343" y="79"/>
                    </a:lnTo>
                    <a:lnTo>
                      <a:pt x="348" y="76"/>
                    </a:lnTo>
                    <a:lnTo>
                      <a:pt x="356" y="61"/>
                    </a:lnTo>
                    <a:lnTo>
                      <a:pt x="360" y="50"/>
                    </a:lnTo>
                    <a:lnTo>
                      <a:pt x="365" y="42"/>
                    </a:lnTo>
                    <a:lnTo>
                      <a:pt x="368" y="38"/>
                    </a:lnTo>
                    <a:lnTo>
                      <a:pt x="372" y="37"/>
                    </a:lnTo>
                    <a:lnTo>
                      <a:pt x="376" y="36"/>
                    </a:lnTo>
                    <a:lnTo>
                      <a:pt x="394" y="42"/>
                    </a:lnTo>
                    <a:lnTo>
                      <a:pt x="413" y="44"/>
                    </a:lnTo>
                    <a:lnTo>
                      <a:pt x="426" y="47"/>
                    </a:lnTo>
                    <a:lnTo>
                      <a:pt x="435" y="49"/>
                    </a:lnTo>
                    <a:close/>
                    <a:moveTo>
                      <a:pt x="320" y="4"/>
                    </a:moveTo>
                    <a:lnTo>
                      <a:pt x="317" y="7"/>
                    </a:lnTo>
                    <a:lnTo>
                      <a:pt x="315" y="12"/>
                    </a:lnTo>
                    <a:lnTo>
                      <a:pt x="310" y="18"/>
                    </a:lnTo>
                    <a:lnTo>
                      <a:pt x="303" y="20"/>
                    </a:lnTo>
                    <a:lnTo>
                      <a:pt x="298" y="20"/>
                    </a:lnTo>
                    <a:lnTo>
                      <a:pt x="290" y="19"/>
                    </a:lnTo>
                    <a:lnTo>
                      <a:pt x="284" y="19"/>
                    </a:lnTo>
                    <a:lnTo>
                      <a:pt x="283" y="19"/>
                    </a:lnTo>
                    <a:lnTo>
                      <a:pt x="275" y="19"/>
                    </a:lnTo>
                    <a:lnTo>
                      <a:pt x="271" y="17"/>
                    </a:lnTo>
                    <a:lnTo>
                      <a:pt x="267" y="15"/>
                    </a:lnTo>
                    <a:lnTo>
                      <a:pt x="262" y="8"/>
                    </a:lnTo>
                    <a:lnTo>
                      <a:pt x="271" y="0"/>
                    </a:lnTo>
                    <a:lnTo>
                      <a:pt x="274" y="6"/>
                    </a:lnTo>
                    <a:lnTo>
                      <a:pt x="279" y="6"/>
                    </a:lnTo>
                    <a:lnTo>
                      <a:pt x="286" y="6"/>
                    </a:lnTo>
                    <a:lnTo>
                      <a:pt x="290" y="3"/>
                    </a:lnTo>
                    <a:lnTo>
                      <a:pt x="291" y="2"/>
                    </a:lnTo>
                    <a:lnTo>
                      <a:pt x="294" y="1"/>
                    </a:lnTo>
                    <a:lnTo>
                      <a:pt x="301" y="1"/>
                    </a:lnTo>
                    <a:lnTo>
                      <a:pt x="306" y="0"/>
                    </a:lnTo>
                    <a:lnTo>
                      <a:pt x="319" y="3"/>
                    </a:lnTo>
                    <a:lnTo>
                      <a:pt x="320" y="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6" name="Freeform 155"/>
              <p:cNvSpPr>
                <a:spLocks noEditPoints="1"/>
              </p:cNvSpPr>
              <p:nvPr/>
            </p:nvSpPr>
            <p:spPr bwMode="auto">
              <a:xfrm>
                <a:off x="1760" y="744"/>
                <a:ext cx="267" cy="364"/>
              </a:xfrm>
              <a:custGeom>
                <a:avLst/>
                <a:gdLst>
                  <a:gd name="T0" fmla="*/ 184 w 267"/>
                  <a:gd name="T1" fmla="*/ 248 h 364"/>
                  <a:gd name="T2" fmla="*/ 191 w 267"/>
                  <a:gd name="T3" fmla="*/ 255 h 364"/>
                  <a:gd name="T4" fmla="*/ 201 w 267"/>
                  <a:gd name="T5" fmla="*/ 263 h 364"/>
                  <a:gd name="T6" fmla="*/ 190 w 267"/>
                  <a:gd name="T7" fmla="*/ 268 h 364"/>
                  <a:gd name="T8" fmla="*/ 178 w 267"/>
                  <a:gd name="T9" fmla="*/ 284 h 364"/>
                  <a:gd name="T10" fmla="*/ 177 w 267"/>
                  <a:gd name="T11" fmla="*/ 289 h 364"/>
                  <a:gd name="T12" fmla="*/ 154 w 267"/>
                  <a:gd name="T13" fmla="*/ 295 h 364"/>
                  <a:gd name="T14" fmla="*/ 132 w 267"/>
                  <a:gd name="T15" fmla="*/ 283 h 364"/>
                  <a:gd name="T16" fmla="*/ 124 w 267"/>
                  <a:gd name="T17" fmla="*/ 284 h 364"/>
                  <a:gd name="T18" fmla="*/ 129 w 267"/>
                  <a:gd name="T19" fmla="*/ 305 h 364"/>
                  <a:gd name="T20" fmla="*/ 112 w 267"/>
                  <a:gd name="T21" fmla="*/ 320 h 364"/>
                  <a:gd name="T22" fmla="*/ 94 w 267"/>
                  <a:gd name="T23" fmla="*/ 323 h 364"/>
                  <a:gd name="T24" fmla="*/ 76 w 267"/>
                  <a:gd name="T25" fmla="*/ 329 h 364"/>
                  <a:gd name="T26" fmla="*/ 61 w 267"/>
                  <a:gd name="T27" fmla="*/ 348 h 364"/>
                  <a:gd name="T28" fmla="*/ 48 w 267"/>
                  <a:gd name="T29" fmla="*/ 351 h 364"/>
                  <a:gd name="T30" fmla="*/ 38 w 267"/>
                  <a:gd name="T31" fmla="*/ 356 h 364"/>
                  <a:gd name="T32" fmla="*/ 34 w 267"/>
                  <a:gd name="T33" fmla="*/ 364 h 364"/>
                  <a:gd name="T34" fmla="*/ 0 w 267"/>
                  <a:gd name="T35" fmla="*/ 355 h 364"/>
                  <a:gd name="T36" fmla="*/ 7 w 267"/>
                  <a:gd name="T37" fmla="*/ 349 h 364"/>
                  <a:gd name="T38" fmla="*/ 24 w 267"/>
                  <a:gd name="T39" fmla="*/ 335 h 364"/>
                  <a:gd name="T40" fmla="*/ 48 w 267"/>
                  <a:gd name="T41" fmla="*/ 310 h 364"/>
                  <a:gd name="T42" fmla="*/ 68 w 267"/>
                  <a:gd name="T43" fmla="*/ 293 h 364"/>
                  <a:gd name="T44" fmla="*/ 86 w 267"/>
                  <a:gd name="T45" fmla="*/ 273 h 364"/>
                  <a:gd name="T46" fmla="*/ 104 w 267"/>
                  <a:gd name="T47" fmla="*/ 257 h 364"/>
                  <a:gd name="T48" fmla="*/ 124 w 267"/>
                  <a:gd name="T49" fmla="*/ 238 h 364"/>
                  <a:gd name="T50" fmla="*/ 131 w 267"/>
                  <a:gd name="T51" fmla="*/ 247 h 364"/>
                  <a:gd name="T52" fmla="*/ 140 w 267"/>
                  <a:gd name="T53" fmla="*/ 249 h 364"/>
                  <a:gd name="T54" fmla="*/ 161 w 267"/>
                  <a:gd name="T55" fmla="*/ 247 h 364"/>
                  <a:gd name="T56" fmla="*/ 183 w 267"/>
                  <a:gd name="T57" fmla="*/ 248 h 364"/>
                  <a:gd name="T58" fmla="*/ 251 w 267"/>
                  <a:gd name="T59" fmla="*/ 12 h 364"/>
                  <a:gd name="T60" fmla="*/ 259 w 267"/>
                  <a:gd name="T61" fmla="*/ 16 h 364"/>
                  <a:gd name="T62" fmla="*/ 257 w 267"/>
                  <a:gd name="T63" fmla="*/ 25 h 364"/>
                  <a:gd name="T64" fmla="*/ 245 w 267"/>
                  <a:gd name="T65" fmla="*/ 41 h 364"/>
                  <a:gd name="T66" fmla="*/ 227 w 267"/>
                  <a:gd name="T67" fmla="*/ 49 h 364"/>
                  <a:gd name="T68" fmla="*/ 205 w 267"/>
                  <a:gd name="T69" fmla="*/ 64 h 364"/>
                  <a:gd name="T70" fmla="*/ 185 w 267"/>
                  <a:gd name="T71" fmla="*/ 75 h 364"/>
                  <a:gd name="T72" fmla="*/ 163 w 267"/>
                  <a:gd name="T73" fmla="*/ 87 h 364"/>
                  <a:gd name="T74" fmla="*/ 156 w 267"/>
                  <a:gd name="T75" fmla="*/ 95 h 364"/>
                  <a:gd name="T76" fmla="*/ 135 w 267"/>
                  <a:gd name="T77" fmla="*/ 108 h 364"/>
                  <a:gd name="T78" fmla="*/ 131 w 267"/>
                  <a:gd name="T79" fmla="*/ 105 h 364"/>
                  <a:gd name="T80" fmla="*/ 125 w 267"/>
                  <a:gd name="T81" fmla="*/ 95 h 364"/>
                  <a:gd name="T82" fmla="*/ 117 w 267"/>
                  <a:gd name="T83" fmla="*/ 84 h 364"/>
                  <a:gd name="T84" fmla="*/ 116 w 267"/>
                  <a:gd name="T85" fmla="*/ 77 h 364"/>
                  <a:gd name="T86" fmla="*/ 114 w 267"/>
                  <a:gd name="T87" fmla="*/ 77 h 364"/>
                  <a:gd name="T88" fmla="*/ 122 w 267"/>
                  <a:gd name="T89" fmla="*/ 68 h 364"/>
                  <a:gd name="T90" fmla="*/ 131 w 267"/>
                  <a:gd name="T91" fmla="*/ 66 h 364"/>
                  <a:gd name="T92" fmla="*/ 143 w 267"/>
                  <a:gd name="T93" fmla="*/ 54 h 364"/>
                  <a:gd name="T94" fmla="*/ 153 w 267"/>
                  <a:gd name="T95" fmla="*/ 45 h 364"/>
                  <a:gd name="T96" fmla="*/ 164 w 267"/>
                  <a:gd name="T97" fmla="*/ 39 h 364"/>
                  <a:gd name="T98" fmla="*/ 165 w 267"/>
                  <a:gd name="T99" fmla="*/ 28 h 364"/>
                  <a:gd name="T100" fmla="*/ 172 w 267"/>
                  <a:gd name="T101" fmla="*/ 21 h 364"/>
                  <a:gd name="T102" fmla="*/ 186 w 267"/>
                  <a:gd name="T103" fmla="*/ 19 h 364"/>
                  <a:gd name="T104" fmla="*/ 198 w 267"/>
                  <a:gd name="T105" fmla="*/ 15 h 364"/>
                  <a:gd name="T106" fmla="*/ 206 w 267"/>
                  <a:gd name="T107" fmla="*/ 10 h 364"/>
                  <a:gd name="T108" fmla="*/ 218 w 267"/>
                  <a:gd name="T109" fmla="*/ 10 h 364"/>
                  <a:gd name="T110" fmla="*/ 224 w 267"/>
                  <a:gd name="T111" fmla="*/ 8 h 364"/>
                  <a:gd name="T112" fmla="*/ 238 w 267"/>
                  <a:gd name="T113" fmla="*/ 0 h 364"/>
                  <a:gd name="T114" fmla="*/ 246 w 267"/>
                  <a:gd name="T115" fmla="*/ 5 h 3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7"/>
                  <a:gd name="T175" fmla="*/ 0 h 364"/>
                  <a:gd name="T176" fmla="*/ 267 w 267"/>
                  <a:gd name="T177" fmla="*/ 364 h 3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7" h="364">
                    <a:moveTo>
                      <a:pt x="183" y="248"/>
                    </a:moveTo>
                    <a:lnTo>
                      <a:pt x="184" y="248"/>
                    </a:lnTo>
                    <a:lnTo>
                      <a:pt x="190" y="255"/>
                    </a:lnTo>
                    <a:lnTo>
                      <a:pt x="191" y="255"/>
                    </a:lnTo>
                    <a:lnTo>
                      <a:pt x="199" y="261"/>
                    </a:lnTo>
                    <a:lnTo>
                      <a:pt x="201" y="263"/>
                    </a:lnTo>
                    <a:lnTo>
                      <a:pt x="199" y="264"/>
                    </a:lnTo>
                    <a:lnTo>
                      <a:pt x="190" y="268"/>
                    </a:lnTo>
                    <a:lnTo>
                      <a:pt x="182" y="274"/>
                    </a:lnTo>
                    <a:lnTo>
                      <a:pt x="178" y="284"/>
                    </a:lnTo>
                    <a:lnTo>
                      <a:pt x="178" y="288"/>
                    </a:lnTo>
                    <a:lnTo>
                      <a:pt x="177" y="289"/>
                    </a:lnTo>
                    <a:lnTo>
                      <a:pt x="168" y="299"/>
                    </a:lnTo>
                    <a:lnTo>
                      <a:pt x="154" y="295"/>
                    </a:lnTo>
                    <a:lnTo>
                      <a:pt x="147" y="289"/>
                    </a:lnTo>
                    <a:lnTo>
                      <a:pt x="132" y="283"/>
                    </a:lnTo>
                    <a:lnTo>
                      <a:pt x="127" y="276"/>
                    </a:lnTo>
                    <a:lnTo>
                      <a:pt x="124" y="284"/>
                    </a:lnTo>
                    <a:lnTo>
                      <a:pt x="124" y="295"/>
                    </a:lnTo>
                    <a:lnTo>
                      <a:pt x="129" y="305"/>
                    </a:lnTo>
                    <a:lnTo>
                      <a:pt x="123" y="318"/>
                    </a:lnTo>
                    <a:lnTo>
                      <a:pt x="112" y="320"/>
                    </a:lnTo>
                    <a:lnTo>
                      <a:pt x="97" y="322"/>
                    </a:lnTo>
                    <a:lnTo>
                      <a:pt x="94" y="323"/>
                    </a:lnTo>
                    <a:lnTo>
                      <a:pt x="81" y="325"/>
                    </a:lnTo>
                    <a:lnTo>
                      <a:pt x="76" y="329"/>
                    </a:lnTo>
                    <a:lnTo>
                      <a:pt x="67" y="339"/>
                    </a:lnTo>
                    <a:lnTo>
                      <a:pt x="61" y="348"/>
                    </a:lnTo>
                    <a:lnTo>
                      <a:pt x="59" y="349"/>
                    </a:lnTo>
                    <a:lnTo>
                      <a:pt x="48" y="351"/>
                    </a:lnTo>
                    <a:lnTo>
                      <a:pt x="42" y="353"/>
                    </a:lnTo>
                    <a:lnTo>
                      <a:pt x="38" y="356"/>
                    </a:lnTo>
                    <a:lnTo>
                      <a:pt x="34" y="360"/>
                    </a:lnTo>
                    <a:lnTo>
                      <a:pt x="34" y="364"/>
                    </a:lnTo>
                    <a:lnTo>
                      <a:pt x="20" y="361"/>
                    </a:lnTo>
                    <a:lnTo>
                      <a:pt x="0" y="355"/>
                    </a:lnTo>
                    <a:lnTo>
                      <a:pt x="2" y="354"/>
                    </a:lnTo>
                    <a:lnTo>
                      <a:pt x="7" y="349"/>
                    </a:lnTo>
                    <a:lnTo>
                      <a:pt x="15" y="343"/>
                    </a:lnTo>
                    <a:lnTo>
                      <a:pt x="24" y="335"/>
                    </a:lnTo>
                    <a:lnTo>
                      <a:pt x="35" y="323"/>
                    </a:lnTo>
                    <a:lnTo>
                      <a:pt x="48" y="310"/>
                    </a:lnTo>
                    <a:lnTo>
                      <a:pt x="57" y="302"/>
                    </a:lnTo>
                    <a:lnTo>
                      <a:pt x="68" y="293"/>
                    </a:lnTo>
                    <a:lnTo>
                      <a:pt x="77" y="284"/>
                    </a:lnTo>
                    <a:lnTo>
                      <a:pt x="86" y="273"/>
                    </a:lnTo>
                    <a:lnTo>
                      <a:pt x="93" y="266"/>
                    </a:lnTo>
                    <a:lnTo>
                      <a:pt x="104" y="257"/>
                    </a:lnTo>
                    <a:lnTo>
                      <a:pt x="115" y="247"/>
                    </a:lnTo>
                    <a:lnTo>
                      <a:pt x="124" y="238"/>
                    </a:lnTo>
                    <a:lnTo>
                      <a:pt x="124" y="244"/>
                    </a:lnTo>
                    <a:lnTo>
                      <a:pt x="131" y="247"/>
                    </a:lnTo>
                    <a:lnTo>
                      <a:pt x="136" y="251"/>
                    </a:lnTo>
                    <a:lnTo>
                      <a:pt x="140" y="249"/>
                    </a:lnTo>
                    <a:lnTo>
                      <a:pt x="148" y="250"/>
                    </a:lnTo>
                    <a:lnTo>
                      <a:pt x="161" y="247"/>
                    </a:lnTo>
                    <a:lnTo>
                      <a:pt x="178" y="246"/>
                    </a:lnTo>
                    <a:lnTo>
                      <a:pt x="183" y="248"/>
                    </a:lnTo>
                    <a:close/>
                    <a:moveTo>
                      <a:pt x="246" y="5"/>
                    </a:moveTo>
                    <a:lnTo>
                      <a:pt x="251" y="12"/>
                    </a:lnTo>
                    <a:lnTo>
                      <a:pt x="255" y="14"/>
                    </a:lnTo>
                    <a:lnTo>
                      <a:pt x="259" y="16"/>
                    </a:lnTo>
                    <a:lnTo>
                      <a:pt x="267" y="16"/>
                    </a:lnTo>
                    <a:lnTo>
                      <a:pt x="257" y="25"/>
                    </a:lnTo>
                    <a:lnTo>
                      <a:pt x="248" y="36"/>
                    </a:lnTo>
                    <a:lnTo>
                      <a:pt x="245" y="41"/>
                    </a:lnTo>
                    <a:lnTo>
                      <a:pt x="238" y="46"/>
                    </a:lnTo>
                    <a:lnTo>
                      <a:pt x="227" y="49"/>
                    </a:lnTo>
                    <a:lnTo>
                      <a:pt x="215" y="57"/>
                    </a:lnTo>
                    <a:lnTo>
                      <a:pt x="205" y="64"/>
                    </a:lnTo>
                    <a:lnTo>
                      <a:pt x="192" y="70"/>
                    </a:lnTo>
                    <a:lnTo>
                      <a:pt x="185" y="75"/>
                    </a:lnTo>
                    <a:lnTo>
                      <a:pt x="170" y="82"/>
                    </a:lnTo>
                    <a:lnTo>
                      <a:pt x="163" y="87"/>
                    </a:lnTo>
                    <a:lnTo>
                      <a:pt x="161" y="90"/>
                    </a:lnTo>
                    <a:lnTo>
                      <a:pt x="156" y="95"/>
                    </a:lnTo>
                    <a:lnTo>
                      <a:pt x="146" y="102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5"/>
                    </a:lnTo>
                    <a:lnTo>
                      <a:pt x="129" y="100"/>
                    </a:lnTo>
                    <a:lnTo>
                      <a:pt x="125" y="95"/>
                    </a:lnTo>
                    <a:lnTo>
                      <a:pt x="121" y="90"/>
                    </a:lnTo>
                    <a:lnTo>
                      <a:pt x="117" y="84"/>
                    </a:lnTo>
                    <a:lnTo>
                      <a:pt x="116" y="79"/>
                    </a:lnTo>
                    <a:lnTo>
                      <a:pt x="116" y="77"/>
                    </a:lnTo>
                    <a:lnTo>
                      <a:pt x="113" y="77"/>
                    </a:lnTo>
                    <a:lnTo>
                      <a:pt x="114" y="77"/>
                    </a:lnTo>
                    <a:lnTo>
                      <a:pt x="119" y="73"/>
                    </a:lnTo>
                    <a:lnTo>
                      <a:pt x="122" y="68"/>
                    </a:lnTo>
                    <a:lnTo>
                      <a:pt x="126" y="66"/>
                    </a:lnTo>
                    <a:lnTo>
                      <a:pt x="131" y="66"/>
                    </a:lnTo>
                    <a:lnTo>
                      <a:pt x="140" y="60"/>
                    </a:lnTo>
                    <a:lnTo>
                      <a:pt x="143" y="54"/>
                    </a:lnTo>
                    <a:lnTo>
                      <a:pt x="149" y="49"/>
                    </a:lnTo>
                    <a:lnTo>
                      <a:pt x="153" y="45"/>
                    </a:lnTo>
                    <a:lnTo>
                      <a:pt x="158" y="44"/>
                    </a:lnTo>
                    <a:lnTo>
                      <a:pt x="164" y="39"/>
                    </a:lnTo>
                    <a:lnTo>
                      <a:pt x="167" y="36"/>
                    </a:lnTo>
                    <a:lnTo>
                      <a:pt x="165" y="28"/>
                    </a:lnTo>
                    <a:lnTo>
                      <a:pt x="166" y="23"/>
                    </a:lnTo>
                    <a:lnTo>
                      <a:pt x="172" y="21"/>
                    </a:lnTo>
                    <a:lnTo>
                      <a:pt x="179" y="19"/>
                    </a:lnTo>
                    <a:lnTo>
                      <a:pt x="186" y="19"/>
                    </a:lnTo>
                    <a:lnTo>
                      <a:pt x="192" y="16"/>
                    </a:lnTo>
                    <a:lnTo>
                      <a:pt x="198" y="15"/>
                    </a:lnTo>
                    <a:lnTo>
                      <a:pt x="203" y="15"/>
                    </a:lnTo>
                    <a:lnTo>
                      <a:pt x="206" y="10"/>
                    </a:lnTo>
                    <a:lnTo>
                      <a:pt x="213" y="10"/>
                    </a:lnTo>
                    <a:lnTo>
                      <a:pt x="218" y="10"/>
                    </a:lnTo>
                    <a:lnTo>
                      <a:pt x="221" y="10"/>
                    </a:lnTo>
                    <a:lnTo>
                      <a:pt x="224" y="8"/>
                    </a:lnTo>
                    <a:lnTo>
                      <a:pt x="227" y="2"/>
                    </a:lnTo>
                    <a:lnTo>
                      <a:pt x="238" y="0"/>
                    </a:lnTo>
                    <a:lnTo>
                      <a:pt x="245" y="3"/>
                    </a:lnTo>
                    <a:lnTo>
                      <a:pt x="246" y="5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7" name="Freeform 156"/>
              <p:cNvSpPr>
                <a:spLocks noEditPoints="1"/>
              </p:cNvSpPr>
              <p:nvPr/>
            </p:nvSpPr>
            <p:spPr bwMode="auto">
              <a:xfrm>
                <a:off x="1792" y="808"/>
                <a:ext cx="169" cy="303"/>
              </a:xfrm>
              <a:custGeom>
                <a:avLst/>
                <a:gdLst>
                  <a:gd name="T0" fmla="*/ 155 w 169"/>
                  <a:gd name="T1" fmla="*/ 232 h 303"/>
                  <a:gd name="T2" fmla="*/ 169 w 169"/>
                  <a:gd name="T3" fmla="*/ 240 h 303"/>
                  <a:gd name="T4" fmla="*/ 153 w 169"/>
                  <a:gd name="T5" fmla="*/ 258 h 303"/>
                  <a:gd name="T6" fmla="*/ 155 w 169"/>
                  <a:gd name="T7" fmla="*/ 271 h 303"/>
                  <a:gd name="T8" fmla="*/ 126 w 169"/>
                  <a:gd name="T9" fmla="*/ 290 h 303"/>
                  <a:gd name="T10" fmla="*/ 65 w 169"/>
                  <a:gd name="T11" fmla="*/ 298 h 303"/>
                  <a:gd name="T12" fmla="*/ 10 w 169"/>
                  <a:gd name="T13" fmla="*/ 302 h 303"/>
                  <a:gd name="T14" fmla="*/ 6 w 169"/>
                  <a:gd name="T15" fmla="*/ 292 h 303"/>
                  <a:gd name="T16" fmla="*/ 27 w 169"/>
                  <a:gd name="T17" fmla="*/ 285 h 303"/>
                  <a:gd name="T18" fmla="*/ 44 w 169"/>
                  <a:gd name="T19" fmla="*/ 265 h 303"/>
                  <a:gd name="T20" fmla="*/ 65 w 169"/>
                  <a:gd name="T21" fmla="*/ 258 h 303"/>
                  <a:gd name="T22" fmla="*/ 97 w 169"/>
                  <a:gd name="T23" fmla="*/ 241 h 303"/>
                  <a:gd name="T24" fmla="*/ 95 w 169"/>
                  <a:gd name="T25" fmla="*/ 212 h 303"/>
                  <a:gd name="T26" fmla="*/ 122 w 169"/>
                  <a:gd name="T27" fmla="*/ 231 h 303"/>
                  <a:gd name="T28" fmla="*/ 146 w 169"/>
                  <a:gd name="T29" fmla="*/ 224 h 303"/>
                  <a:gd name="T30" fmla="*/ 143 w 169"/>
                  <a:gd name="T31" fmla="*/ 90 h 303"/>
                  <a:gd name="T32" fmla="*/ 142 w 169"/>
                  <a:gd name="T33" fmla="*/ 96 h 303"/>
                  <a:gd name="T34" fmla="*/ 119 w 169"/>
                  <a:gd name="T35" fmla="*/ 111 h 303"/>
                  <a:gd name="T36" fmla="*/ 101 w 169"/>
                  <a:gd name="T37" fmla="*/ 115 h 303"/>
                  <a:gd name="T38" fmla="*/ 77 w 169"/>
                  <a:gd name="T39" fmla="*/ 104 h 303"/>
                  <a:gd name="T40" fmla="*/ 64 w 169"/>
                  <a:gd name="T41" fmla="*/ 99 h 303"/>
                  <a:gd name="T42" fmla="*/ 60 w 169"/>
                  <a:gd name="T43" fmla="*/ 93 h 303"/>
                  <a:gd name="T44" fmla="*/ 58 w 169"/>
                  <a:gd name="T45" fmla="*/ 66 h 303"/>
                  <a:gd name="T46" fmla="*/ 61 w 169"/>
                  <a:gd name="T47" fmla="*/ 58 h 303"/>
                  <a:gd name="T48" fmla="*/ 83 w 169"/>
                  <a:gd name="T49" fmla="*/ 63 h 303"/>
                  <a:gd name="T50" fmla="*/ 99 w 169"/>
                  <a:gd name="T51" fmla="*/ 73 h 303"/>
                  <a:gd name="T52" fmla="*/ 92 w 169"/>
                  <a:gd name="T53" fmla="*/ 94 h 303"/>
                  <a:gd name="T54" fmla="*/ 110 w 169"/>
                  <a:gd name="T55" fmla="*/ 105 h 303"/>
                  <a:gd name="T56" fmla="*/ 126 w 169"/>
                  <a:gd name="T57" fmla="*/ 91 h 303"/>
                  <a:gd name="T58" fmla="*/ 81 w 169"/>
                  <a:gd name="T59" fmla="*/ 13 h 303"/>
                  <a:gd name="T60" fmla="*/ 81 w 169"/>
                  <a:gd name="T61" fmla="*/ 15 h 303"/>
                  <a:gd name="T62" fmla="*/ 66 w 169"/>
                  <a:gd name="T63" fmla="*/ 30 h 303"/>
                  <a:gd name="T64" fmla="*/ 50 w 169"/>
                  <a:gd name="T65" fmla="*/ 40 h 303"/>
                  <a:gd name="T66" fmla="*/ 41 w 169"/>
                  <a:gd name="T67" fmla="*/ 36 h 303"/>
                  <a:gd name="T68" fmla="*/ 28 w 169"/>
                  <a:gd name="T69" fmla="*/ 36 h 303"/>
                  <a:gd name="T70" fmla="*/ 15 w 169"/>
                  <a:gd name="T71" fmla="*/ 47 h 303"/>
                  <a:gd name="T72" fmla="*/ 2 w 169"/>
                  <a:gd name="T73" fmla="*/ 44 h 303"/>
                  <a:gd name="T74" fmla="*/ 3 w 169"/>
                  <a:gd name="T75" fmla="*/ 34 h 303"/>
                  <a:gd name="T76" fmla="*/ 15 w 169"/>
                  <a:gd name="T77" fmla="*/ 13 h 303"/>
                  <a:gd name="T78" fmla="*/ 30 w 169"/>
                  <a:gd name="T79" fmla="*/ 15 h 303"/>
                  <a:gd name="T80" fmla="*/ 36 w 169"/>
                  <a:gd name="T81" fmla="*/ 21 h 303"/>
                  <a:gd name="T82" fmla="*/ 51 w 169"/>
                  <a:gd name="T83" fmla="*/ 11 h 303"/>
                  <a:gd name="T84" fmla="*/ 65 w 169"/>
                  <a:gd name="T85" fmla="*/ 1 h 303"/>
                  <a:gd name="T86" fmla="*/ 77 w 169"/>
                  <a:gd name="T87" fmla="*/ 11 h 3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9"/>
                  <a:gd name="T133" fmla="*/ 0 h 303"/>
                  <a:gd name="T134" fmla="*/ 169 w 169"/>
                  <a:gd name="T135" fmla="*/ 303 h 3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9" h="303">
                    <a:moveTo>
                      <a:pt x="146" y="224"/>
                    </a:moveTo>
                    <a:lnTo>
                      <a:pt x="146" y="225"/>
                    </a:lnTo>
                    <a:lnTo>
                      <a:pt x="155" y="232"/>
                    </a:lnTo>
                    <a:lnTo>
                      <a:pt x="159" y="238"/>
                    </a:lnTo>
                    <a:lnTo>
                      <a:pt x="167" y="235"/>
                    </a:lnTo>
                    <a:lnTo>
                      <a:pt x="169" y="240"/>
                    </a:lnTo>
                    <a:lnTo>
                      <a:pt x="163" y="245"/>
                    </a:lnTo>
                    <a:lnTo>
                      <a:pt x="157" y="254"/>
                    </a:lnTo>
                    <a:lnTo>
                      <a:pt x="153" y="258"/>
                    </a:lnTo>
                    <a:lnTo>
                      <a:pt x="156" y="261"/>
                    </a:lnTo>
                    <a:lnTo>
                      <a:pt x="158" y="270"/>
                    </a:lnTo>
                    <a:lnTo>
                      <a:pt x="155" y="271"/>
                    </a:lnTo>
                    <a:lnTo>
                      <a:pt x="139" y="281"/>
                    </a:lnTo>
                    <a:lnTo>
                      <a:pt x="127" y="289"/>
                    </a:lnTo>
                    <a:lnTo>
                      <a:pt x="126" y="290"/>
                    </a:lnTo>
                    <a:lnTo>
                      <a:pt x="114" y="291"/>
                    </a:lnTo>
                    <a:lnTo>
                      <a:pt x="95" y="296"/>
                    </a:lnTo>
                    <a:lnTo>
                      <a:pt x="65" y="298"/>
                    </a:lnTo>
                    <a:lnTo>
                      <a:pt x="56" y="300"/>
                    </a:lnTo>
                    <a:lnTo>
                      <a:pt x="37" y="303"/>
                    </a:lnTo>
                    <a:lnTo>
                      <a:pt x="10" y="302"/>
                    </a:lnTo>
                    <a:lnTo>
                      <a:pt x="2" y="300"/>
                    </a:lnTo>
                    <a:lnTo>
                      <a:pt x="2" y="296"/>
                    </a:lnTo>
                    <a:lnTo>
                      <a:pt x="6" y="292"/>
                    </a:lnTo>
                    <a:lnTo>
                      <a:pt x="10" y="289"/>
                    </a:lnTo>
                    <a:lnTo>
                      <a:pt x="16" y="287"/>
                    </a:lnTo>
                    <a:lnTo>
                      <a:pt x="27" y="285"/>
                    </a:lnTo>
                    <a:lnTo>
                      <a:pt x="29" y="284"/>
                    </a:lnTo>
                    <a:lnTo>
                      <a:pt x="35" y="275"/>
                    </a:lnTo>
                    <a:lnTo>
                      <a:pt x="44" y="265"/>
                    </a:lnTo>
                    <a:lnTo>
                      <a:pt x="49" y="261"/>
                    </a:lnTo>
                    <a:lnTo>
                      <a:pt x="62" y="259"/>
                    </a:lnTo>
                    <a:lnTo>
                      <a:pt x="65" y="258"/>
                    </a:lnTo>
                    <a:lnTo>
                      <a:pt x="80" y="256"/>
                    </a:lnTo>
                    <a:lnTo>
                      <a:pt x="91" y="254"/>
                    </a:lnTo>
                    <a:lnTo>
                      <a:pt x="97" y="241"/>
                    </a:lnTo>
                    <a:lnTo>
                      <a:pt x="92" y="231"/>
                    </a:lnTo>
                    <a:lnTo>
                      <a:pt x="92" y="220"/>
                    </a:lnTo>
                    <a:lnTo>
                      <a:pt x="95" y="212"/>
                    </a:lnTo>
                    <a:lnTo>
                      <a:pt x="100" y="219"/>
                    </a:lnTo>
                    <a:lnTo>
                      <a:pt x="115" y="225"/>
                    </a:lnTo>
                    <a:lnTo>
                      <a:pt x="122" y="231"/>
                    </a:lnTo>
                    <a:lnTo>
                      <a:pt x="136" y="235"/>
                    </a:lnTo>
                    <a:lnTo>
                      <a:pt x="145" y="225"/>
                    </a:lnTo>
                    <a:lnTo>
                      <a:pt x="146" y="224"/>
                    </a:lnTo>
                    <a:close/>
                    <a:moveTo>
                      <a:pt x="132" y="86"/>
                    </a:moveTo>
                    <a:lnTo>
                      <a:pt x="136" y="88"/>
                    </a:lnTo>
                    <a:lnTo>
                      <a:pt x="143" y="90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2" y="96"/>
                    </a:lnTo>
                    <a:lnTo>
                      <a:pt x="131" y="102"/>
                    </a:lnTo>
                    <a:lnTo>
                      <a:pt x="125" y="107"/>
                    </a:lnTo>
                    <a:lnTo>
                      <a:pt x="119" y="111"/>
                    </a:lnTo>
                    <a:lnTo>
                      <a:pt x="114" y="115"/>
                    </a:lnTo>
                    <a:lnTo>
                      <a:pt x="107" y="116"/>
                    </a:lnTo>
                    <a:lnTo>
                      <a:pt x="101" y="115"/>
                    </a:lnTo>
                    <a:lnTo>
                      <a:pt x="95" y="113"/>
                    </a:lnTo>
                    <a:lnTo>
                      <a:pt x="86" y="108"/>
                    </a:lnTo>
                    <a:lnTo>
                      <a:pt x="77" y="104"/>
                    </a:lnTo>
                    <a:lnTo>
                      <a:pt x="72" y="100"/>
                    </a:lnTo>
                    <a:lnTo>
                      <a:pt x="68" y="100"/>
                    </a:lnTo>
                    <a:lnTo>
                      <a:pt x="64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0" y="93"/>
                    </a:lnTo>
                    <a:lnTo>
                      <a:pt x="59" y="83"/>
                    </a:lnTo>
                    <a:lnTo>
                      <a:pt x="58" y="77"/>
                    </a:lnTo>
                    <a:lnTo>
                      <a:pt x="58" y="66"/>
                    </a:lnTo>
                    <a:lnTo>
                      <a:pt x="55" y="60"/>
                    </a:lnTo>
                    <a:lnTo>
                      <a:pt x="61" y="58"/>
                    </a:lnTo>
                    <a:lnTo>
                      <a:pt x="67" y="57"/>
                    </a:lnTo>
                    <a:lnTo>
                      <a:pt x="79" y="61"/>
                    </a:lnTo>
                    <a:lnTo>
                      <a:pt x="83" y="63"/>
                    </a:lnTo>
                    <a:lnTo>
                      <a:pt x="89" y="67"/>
                    </a:lnTo>
                    <a:lnTo>
                      <a:pt x="93" y="69"/>
                    </a:lnTo>
                    <a:lnTo>
                      <a:pt x="99" y="73"/>
                    </a:lnTo>
                    <a:lnTo>
                      <a:pt x="100" y="75"/>
                    </a:lnTo>
                    <a:lnTo>
                      <a:pt x="97" y="84"/>
                    </a:lnTo>
                    <a:lnTo>
                      <a:pt x="92" y="94"/>
                    </a:lnTo>
                    <a:lnTo>
                      <a:pt x="92" y="102"/>
                    </a:lnTo>
                    <a:lnTo>
                      <a:pt x="99" y="107"/>
                    </a:lnTo>
                    <a:lnTo>
                      <a:pt x="110" y="105"/>
                    </a:lnTo>
                    <a:lnTo>
                      <a:pt x="118" y="101"/>
                    </a:lnTo>
                    <a:lnTo>
                      <a:pt x="122" y="96"/>
                    </a:lnTo>
                    <a:lnTo>
                      <a:pt x="126" y="91"/>
                    </a:lnTo>
                    <a:lnTo>
                      <a:pt x="132" y="86"/>
                    </a:lnTo>
                    <a:close/>
                    <a:moveTo>
                      <a:pt x="82" y="13"/>
                    </a:moveTo>
                    <a:lnTo>
                      <a:pt x="81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1" y="15"/>
                    </a:lnTo>
                    <a:lnTo>
                      <a:pt x="75" y="20"/>
                    </a:lnTo>
                    <a:lnTo>
                      <a:pt x="71" y="25"/>
                    </a:lnTo>
                    <a:lnTo>
                      <a:pt x="66" y="30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50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1" y="36"/>
                    </a:lnTo>
                    <a:lnTo>
                      <a:pt x="37" y="31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15" y="47"/>
                    </a:lnTo>
                    <a:lnTo>
                      <a:pt x="11" y="47"/>
                    </a:lnTo>
                    <a:lnTo>
                      <a:pt x="6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3" y="34"/>
                    </a:lnTo>
                    <a:lnTo>
                      <a:pt x="7" y="27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29" y="17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42" y="15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7" y="10"/>
                    </a:lnTo>
                    <a:lnTo>
                      <a:pt x="62" y="5"/>
                    </a:lnTo>
                    <a:lnTo>
                      <a:pt x="65" y="1"/>
                    </a:lnTo>
                    <a:lnTo>
                      <a:pt x="67" y="0"/>
                    </a:lnTo>
                    <a:lnTo>
                      <a:pt x="68" y="2"/>
                    </a:lnTo>
                    <a:lnTo>
                      <a:pt x="77" y="11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8" name="Freeform 157"/>
              <p:cNvSpPr>
                <a:spLocks noEditPoints="1"/>
              </p:cNvSpPr>
              <p:nvPr/>
            </p:nvSpPr>
            <p:spPr bwMode="auto">
              <a:xfrm>
                <a:off x="1833" y="764"/>
                <a:ext cx="283" cy="314"/>
              </a:xfrm>
              <a:custGeom>
                <a:avLst/>
                <a:gdLst>
                  <a:gd name="T0" fmla="*/ 194 w 283"/>
                  <a:gd name="T1" fmla="*/ 220 h 314"/>
                  <a:gd name="T2" fmla="*/ 158 w 283"/>
                  <a:gd name="T3" fmla="*/ 209 h 314"/>
                  <a:gd name="T4" fmla="*/ 178 w 283"/>
                  <a:gd name="T5" fmla="*/ 249 h 314"/>
                  <a:gd name="T6" fmla="*/ 158 w 283"/>
                  <a:gd name="T7" fmla="*/ 295 h 314"/>
                  <a:gd name="T8" fmla="*/ 117 w 283"/>
                  <a:gd name="T9" fmla="*/ 314 h 314"/>
                  <a:gd name="T10" fmla="*/ 116 w 283"/>
                  <a:gd name="T11" fmla="*/ 298 h 314"/>
                  <a:gd name="T12" fmla="*/ 126 w 283"/>
                  <a:gd name="T13" fmla="*/ 279 h 314"/>
                  <a:gd name="T14" fmla="*/ 105 w 283"/>
                  <a:gd name="T15" fmla="*/ 269 h 314"/>
                  <a:gd name="T16" fmla="*/ 109 w 283"/>
                  <a:gd name="T17" fmla="*/ 254 h 314"/>
                  <a:gd name="T18" fmla="*/ 128 w 283"/>
                  <a:gd name="T19" fmla="*/ 243 h 314"/>
                  <a:gd name="T20" fmla="*/ 117 w 283"/>
                  <a:gd name="T21" fmla="*/ 235 h 314"/>
                  <a:gd name="T22" fmla="*/ 133 w 283"/>
                  <a:gd name="T23" fmla="*/ 229 h 314"/>
                  <a:gd name="T24" fmla="*/ 144 w 283"/>
                  <a:gd name="T25" fmla="*/ 216 h 314"/>
                  <a:gd name="T26" fmla="*/ 170 w 283"/>
                  <a:gd name="T27" fmla="*/ 182 h 314"/>
                  <a:gd name="T28" fmla="*/ 186 w 283"/>
                  <a:gd name="T29" fmla="*/ 167 h 314"/>
                  <a:gd name="T30" fmla="*/ 283 w 283"/>
                  <a:gd name="T31" fmla="*/ 14 h 314"/>
                  <a:gd name="T32" fmla="*/ 271 w 283"/>
                  <a:gd name="T33" fmla="*/ 27 h 314"/>
                  <a:gd name="T34" fmla="*/ 254 w 283"/>
                  <a:gd name="T35" fmla="*/ 56 h 314"/>
                  <a:gd name="T36" fmla="*/ 246 w 283"/>
                  <a:gd name="T37" fmla="*/ 70 h 314"/>
                  <a:gd name="T38" fmla="*/ 231 w 283"/>
                  <a:gd name="T39" fmla="*/ 80 h 314"/>
                  <a:gd name="T40" fmla="*/ 213 w 283"/>
                  <a:gd name="T41" fmla="*/ 98 h 314"/>
                  <a:gd name="T42" fmla="*/ 196 w 283"/>
                  <a:gd name="T43" fmla="*/ 117 h 314"/>
                  <a:gd name="T44" fmla="*/ 205 w 283"/>
                  <a:gd name="T45" fmla="*/ 136 h 314"/>
                  <a:gd name="T46" fmla="*/ 170 w 283"/>
                  <a:gd name="T47" fmla="*/ 125 h 314"/>
                  <a:gd name="T48" fmla="*/ 145 w 283"/>
                  <a:gd name="T49" fmla="*/ 116 h 314"/>
                  <a:gd name="T50" fmla="*/ 114 w 283"/>
                  <a:gd name="T51" fmla="*/ 114 h 314"/>
                  <a:gd name="T52" fmla="*/ 91 w 283"/>
                  <a:gd name="T53" fmla="*/ 117 h 314"/>
                  <a:gd name="T54" fmla="*/ 85 w 283"/>
                  <a:gd name="T55" fmla="*/ 135 h 314"/>
                  <a:gd name="T56" fmla="*/ 69 w 283"/>
                  <a:gd name="T57" fmla="*/ 149 h 314"/>
                  <a:gd name="T58" fmla="*/ 51 w 283"/>
                  <a:gd name="T59" fmla="*/ 138 h 314"/>
                  <a:gd name="T60" fmla="*/ 58 w 283"/>
                  <a:gd name="T61" fmla="*/ 117 h 314"/>
                  <a:gd name="T62" fmla="*/ 42 w 283"/>
                  <a:gd name="T63" fmla="*/ 107 h 314"/>
                  <a:gd name="T64" fmla="*/ 20 w 283"/>
                  <a:gd name="T65" fmla="*/ 102 h 314"/>
                  <a:gd name="T66" fmla="*/ 7 w 283"/>
                  <a:gd name="T67" fmla="*/ 105 h 314"/>
                  <a:gd name="T68" fmla="*/ 0 w 283"/>
                  <a:gd name="T69" fmla="*/ 89 h 314"/>
                  <a:gd name="T70" fmla="*/ 4 w 283"/>
                  <a:gd name="T71" fmla="*/ 85 h 314"/>
                  <a:gd name="T72" fmla="*/ 19 w 283"/>
                  <a:gd name="T73" fmla="*/ 77 h 314"/>
                  <a:gd name="T74" fmla="*/ 34 w 283"/>
                  <a:gd name="T75" fmla="*/ 64 h 314"/>
                  <a:gd name="T76" fmla="*/ 44 w 283"/>
                  <a:gd name="T77" fmla="*/ 64 h 314"/>
                  <a:gd name="T78" fmla="*/ 56 w 283"/>
                  <a:gd name="T79" fmla="*/ 80 h 314"/>
                  <a:gd name="T80" fmla="*/ 56 w 283"/>
                  <a:gd name="T81" fmla="*/ 92 h 314"/>
                  <a:gd name="T82" fmla="*/ 72 w 283"/>
                  <a:gd name="T83" fmla="*/ 105 h 314"/>
                  <a:gd name="T84" fmla="*/ 85 w 283"/>
                  <a:gd name="T85" fmla="*/ 98 h 314"/>
                  <a:gd name="T86" fmla="*/ 109 w 283"/>
                  <a:gd name="T87" fmla="*/ 82 h 314"/>
                  <a:gd name="T88" fmla="*/ 129 w 283"/>
                  <a:gd name="T89" fmla="*/ 75 h 314"/>
                  <a:gd name="T90" fmla="*/ 158 w 283"/>
                  <a:gd name="T91" fmla="*/ 57 h 314"/>
                  <a:gd name="T92" fmla="*/ 188 w 283"/>
                  <a:gd name="T93" fmla="*/ 31 h 314"/>
                  <a:gd name="T94" fmla="*/ 209 w 283"/>
                  <a:gd name="T95" fmla="*/ 18 h 314"/>
                  <a:gd name="T96" fmla="*/ 232 w 283"/>
                  <a:gd name="T97" fmla="*/ 1 h 314"/>
                  <a:gd name="T98" fmla="*/ 249 w 283"/>
                  <a:gd name="T99" fmla="*/ 4 h 314"/>
                  <a:gd name="T100" fmla="*/ 283 w 283"/>
                  <a:gd name="T101" fmla="*/ 14 h 3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314"/>
                  <a:gd name="T155" fmla="*/ 283 w 283"/>
                  <a:gd name="T156" fmla="*/ 314 h 3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314">
                    <a:moveTo>
                      <a:pt x="195" y="168"/>
                    </a:moveTo>
                    <a:lnTo>
                      <a:pt x="195" y="169"/>
                    </a:lnTo>
                    <a:lnTo>
                      <a:pt x="194" y="220"/>
                    </a:lnTo>
                    <a:lnTo>
                      <a:pt x="194" y="223"/>
                    </a:lnTo>
                    <a:lnTo>
                      <a:pt x="174" y="215"/>
                    </a:lnTo>
                    <a:lnTo>
                      <a:pt x="158" y="209"/>
                    </a:lnTo>
                    <a:lnTo>
                      <a:pt x="150" y="227"/>
                    </a:lnTo>
                    <a:lnTo>
                      <a:pt x="151" y="227"/>
                    </a:lnTo>
                    <a:lnTo>
                      <a:pt x="178" y="249"/>
                    </a:lnTo>
                    <a:lnTo>
                      <a:pt x="170" y="266"/>
                    </a:lnTo>
                    <a:lnTo>
                      <a:pt x="166" y="275"/>
                    </a:lnTo>
                    <a:lnTo>
                      <a:pt x="158" y="295"/>
                    </a:lnTo>
                    <a:lnTo>
                      <a:pt x="150" y="297"/>
                    </a:lnTo>
                    <a:lnTo>
                      <a:pt x="131" y="307"/>
                    </a:lnTo>
                    <a:lnTo>
                      <a:pt x="117" y="314"/>
                    </a:lnTo>
                    <a:lnTo>
                      <a:pt x="115" y="305"/>
                    </a:lnTo>
                    <a:lnTo>
                      <a:pt x="112" y="302"/>
                    </a:lnTo>
                    <a:lnTo>
                      <a:pt x="116" y="298"/>
                    </a:lnTo>
                    <a:lnTo>
                      <a:pt x="122" y="289"/>
                    </a:lnTo>
                    <a:lnTo>
                      <a:pt x="128" y="284"/>
                    </a:lnTo>
                    <a:lnTo>
                      <a:pt x="126" y="279"/>
                    </a:lnTo>
                    <a:lnTo>
                      <a:pt x="118" y="282"/>
                    </a:lnTo>
                    <a:lnTo>
                      <a:pt x="114" y="276"/>
                    </a:lnTo>
                    <a:lnTo>
                      <a:pt x="105" y="269"/>
                    </a:lnTo>
                    <a:lnTo>
                      <a:pt x="105" y="268"/>
                    </a:lnTo>
                    <a:lnTo>
                      <a:pt x="105" y="264"/>
                    </a:lnTo>
                    <a:lnTo>
                      <a:pt x="109" y="254"/>
                    </a:lnTo>
                    <a:lnTo>
                      <a:pt x="117" y="248"/>
                    </a:lnTo>
                    <a:lnTo>
                      <a:pt x="126" y="244"/>
                    </a:lnTo>
                    <a:lnTo>
                      <a:pt x="128" y="243"/>
                    </a:lnTo>
                    <a:lnTo>
                      <a:pt x="126" y="241"/>
                    </a:lnTo>
                    <a:lnTo>
                      <a:pt x="118" y="235"/>
                    </a:lnTo>
                    <a:lnTo>
                      <a:pt x="117" y="235"/>
                    </a:lnTo>
                    <a:lnTo>
                      <a:pt x="120" y="232"/>
                    </a:lnTo>
                    <a:lnTo>
                      <a:pt x="128" y="231"/>
                    </a:lnTo>
                    <a:lnTo>
                      <a:pt x="133" y="229"/>
                    </a:lnTo>
                    <a:lnTo>
                      <a:pt x="135" y="228"/>
                    </a:lnTo>
                    <a:lnTo>
                      <a:pt x="138" y="225"/>
                    </a:lnTo>
                    <a:lnTo>
                      <a:pt x="144" y="216"/>
                    </a:lnTo>
                    <a:lnTo>
                      <a:pt x="151" y="204"/>
                    </a:lnTo>
                    <a:lnTo>
                      <a:pt x="159" y="194"/>
                    </a:lnTo>
                    <a:lnTo>
                      <a:pt x="170" y="182"/>
                    </a:lnTo>
                    <a:lnTo>
                      <a:pt x="176" y="175"/>
                    </a:lnTo>
                    <a:lnTo>
                      <a:pt x="183" y="169"/>
                    </a:lnTo>
                    <a:lnTo>
                      <a:pt x="186" y="167"/>
                    </a:lnTo>
                    <a:lnTo>
                      <a:pt x="195" y="167"/>
                    </a:lnTo>
                    <a:lnTo>
                      <a:pt x="195" y="168"/>
                    </a:lnTo>
                    <a:close/>
                    <a:moveTo>
                      <a:pt x="283" y="14"/>
                    </a:moveTo>
                    <a:lnTo>
                      <a:pt x="279" y="15"/>
                    </a:lnTo>
                    <a:lnTo>
                      <a:pt x="276" y="19"/>
                    </a:lnTo>
                    <a:lnTo>
                      <a:pt x="271" y="27"/>
                    </a:lnTo>
                    <a:lnTo>
                      <a:pt x="267" y="38"/>
                    </a:lnTo>
                    <a:lnTo>
                      <a:pt x="259" y="53"/>
                    </a:lnTo>
                    <a:lnTo>
                      <a:pt x="254" y="56"/>
                    </a:lnTo>
                    <a:lnTo>
                      <a:pt x="249" y="61"/>
                    </a:lnTo>
                    <a:lnTo>
                      <a:pt x="249" y="68"/>
                    </a:lnTo>
                    <a:lnTo>
                      <a:pt x="246" y="70"/>
                    </a:lnTo>
                    <a:lnTo>
                      <a:pt x="242" y="73"/>
                    </a:lnTo>
                    <a:lnTo>
                      <a:pt x="239" y="76"/>
                    </a:lnTo>
                    <a:lnTo>
                      <a:pt x="231" y="80"/>
                    </a:lnTo>
                    <a:lnTo>
                      <a:pt x="223" y="86"/>
                    </a:lnTo>
                    <a:lnTo>
                      <a:pt x="215" y="91"/>
                    </a:lnTo>
                    <a:lnTo>
                      <a:pt x="213" y="98"/>
                    </a:lnTo>
                    <a:lnTo>
                      <a:pt x="203" y="104"/>
                    </a:lnTo>
                    <a:lnTo>
                      <a:pt x="197" y="109"/>
                    </a:lnTo>
                    <a:lnTo>
                      <a:pt x="196" y="117"/>
                    </a:lnTo>
                    <a:lnTo>
                      <a:pt x="196" y="120"/>
                    </a:lnTo>
                    <a:lnTo>
                      <a:pt x="203" y="129"/>
                    </a:lnTo>
                    <a:lnTo>
                      <a:pt x="205" y="136"/>
                    </a:lnTo>
                    <a:lnTo>
                      <a:pt x="192" y="134"/>
                    </a:lnTo>
                    <a:lnTo>
                      <a:pt x="183" y="130"/>
                    </a:lnTo>
                    <a:lnTo>
                      <a:pt x="170" y="125"/>
                    </a:lnTo>
                    <a:lnTo>
                      <a:pt x="161" y="122"/>
                    </a:lnTo>
                    <a:lnTo>
                      <a:pt x="153" y="122"/>
                    </a:lnTo>
                    <a:lnTo>
                      <a:pt x="145" y="116"/>
                    </a:lnTo>
                    <a:lnTo>
                      <a:pt x="135" y="114"/>
                    </a:lnTo>
                    <a:lnTo>
                      <a:pt x="124" y="114"/>
                    </a:lnTo>
                    <a:lnTo>
                      <a:pt x="114" y="114"/>
                    </a:lnTo>
                    <a:lnTo>
                      <a:pt x="100" y="115"/>
                    </a:lnTo>
                    <a:lnTo>
                      <a:pt x="91" y="116"/>
                    </a:lnTo>
                    <a:lnTo>
                      <a:pt x="91" y="117"/>
                    </a:lnTo>
                    <a:lnTo>
                      <a:pt x="90" y="129"/>
                    </a:lnTo>
                    <a:lnTo>
                      <a:pt x="91" y="130"/>
                    </a:lnTo>
                    <a:lnTo>
                      <a:pt x="85" y="135"/>
                    </a:lnTo>
                    <a:lnTo>
                      <a:pt x="81" y="140"/>
                    </a:lnTo>
                    <a:lnTo>
                      <a:pt x="77" y="145"/>
                    </a:lnTo>
                    <a:lnTo>
                      <a:pt x="69" y="149"/>
                    </a:lnTo>
                    <a:lnTo>
                      <a:pt x="58" y="151"/>
                    </a:lnTo>
                    <a:lnTo>
                      <a:pt x="51" y="146"/>
                    </a:lnTo>
                    <a:lnTo>
                      <a:pt x="51" y="138"/>
                    </a:lnTo>
                    <a:lnTo>
                      <a:pt x="56" y="128"/>
                    </a:lnTo>
                    <a:lnTo>
                      <a:pt x="59" y="119"/>
                    </a:lnTo>
                    <a:lnTo>
                      <a:pt x="58" y="117"/>
                    </a:lnTo>
                    <a:lnTo>
                      <a:pt x="52" y="113"/>
                    </a:lnTo>
                    <a:lnTo>
                      <a:pt x="48" y="111"/>
                    </a:lnTo>
                    <a:lnTo>
                      <a:pt x="42" y="107"/>
                    </a:lnTo>
                    <a:lnTo>
                      <a:pt x="38" y="105"/>
                    </a:lnTo>
                    <a:lnTo>
                      <a:pt x="26" y="101"/>
                    </a:lnTo>
                    <a:lnTo>
                      <a:pt x="20" y="102"/>
                    </a:lnTo>
                    <a:lnTo>
                      <a:pt x="14" y="104"/>
                    </a:lnTo>
                    <a:lnTo>
                      <a:pt x="7" y="105"/>
                    </a:lnTo>
                    <a:lnTo>
                      <a:pt x="2" y="102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1" y="87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9" y="84"/>
                    </a:lnTo>
                    <a:lnTo>
                      <a:pt x="15" y="79"/>
                    </a:lnTo>
                    <a:lnTo>
                      <a:pt x="19" y="77"/>
                    </a:lnTo>
                    <a:lnTo>
                      <a:pt x="25" y="74"/>
                    </a:lnTo>
                    <a:lnTo>
                      <a:pt x="30" y="69"/>
                    </a:lnTo>
                    <a:lnTo>
                      <a:pt x="34" y="64"/>
                    </a:lnTo>
                    <a:lnTo>
                      <a:pt x="40" y="59"/>
                    </a:lnTo>
                    <a:lnTo>
                      <a:pt x="43" y="59"/>
                    </a:lnTo>
                    <a:lnTo>
                      <a:pt x="44" y="64"/>
                    </a:lnTo>
                    <a:lnTo>
                      <a:pt x="48" y="70"/>
                    </a:lnTo>
                    <a:lnTo>
                      <a:pt x="52" y="75"/>
                    </a:lnTo>
                    <a:lnTo>
                      <a:pt x="56" y="80"/>
                    </a:lnTo>
                    <a:lnTo>
                      <a:pt x="58" y="85"/>
                    </a:lnTo>
                    <a:lnTo>
                      <a:pt x="60" y="88"/>
                    </a:lnTo>
                    <a:lnTo>
                      <a:pt x="56" y="92"/>
                    </a:lnTo>
                    <a:lnTo>
                      <a:pt x="58" y="94"/>
                    </a:lnTo>
                    <a:lnTo>
                      <a:pt x="64" y="101"/>
                    </a:lnTo>
                    <a:lnTo>
                      <a:pt x="72" y="105"/>
                    </a:lnTo>
                    <a:lnTo>
                      <a:pt x="78" y="108"/>
                    </a:lnTo>
                    <a:lnTo>
                      <a:pt x="81" y="104"/>
                    </a:lnTo>
                    <a:lnTo>
                      <a:pt x="85" y="98"/>
                    </a:lnTo>
                    <a:lnTo>
                      <a:pt x="95" y="90"/>
                    </a:lnTo>
                    <a:lnTo>
                      <a:pt x="102" y="87"/>
                    </a:lnTo>
                    <a:lnTo>
                      <a:pt x="109" y="82"/>
                    </a:lnTo>
                    <a:lnTo>
                      <a:pt x="116" y="79"/>
                    </a:lnTo>
                    <a:lnTo>
                      <a:pt x="123" y="78"/>
                    </a:lnTo>
                    <a:lnTo>
                      <a:pt x="129" y="75"/>
                    </a:lnTo>
                    <a:lnTo>
                      <a:pt x="135" y="69"/>
                    </a:lnTo>
                    <a:lnTo>
                      <a:pt x="146" y="64"/>
                    </a:lnTo>
                    <a:lnTo>
                      <a:pt x="158" y="57"/>
                    </a:lnTo>
                    <a:lnTo>
                      <a:pt x="169" y="48"/>
                    </a:lnTo>
                    <a:lnTo>
                      <a:pt x="183" y="38"/>
                    </a:lnTo>
                    <a:lnTo>
                      <a:pt x="188" y="31"/>
                    </a:lnTo>
                    <a:lnTo>
                      <a:pt x="195" y="27"/>
                    </a:lnTo>
                    <a:lnTo>
                      <a:pt x="203" y="24"/>
                    </a:lnTo>
                    <a:lnTo>
                      <a:pt x="209" y="18"/>
                    </a:lnTo>
                    <a:lnTo>
                      <a:pt x="214" y="13"/>
                    </a:lnTo>
                    <a:lnTo>
                      <a:pt x="225" y="6"/>
                    </a:lnTo>
                    <a:lnTo>
                      <a:pt x="232" y="1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9" y="4"/>
                    </a:lnTo>
                    <a:lnTo>
                      <a:pt x="263" y="10"/>
                    </a:lnTo>
                    <a:lnTo>
                      <a:pt x="271" y="10"/>
                    </a:lnTo>
                    <a:lnTo>
                      <a:pt x="283" y="14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9" name="Freeform 158"/>
              <p:cNvSpPr>
                <a:spLocks noEditPoints="1"/>
              </p:cNvSpPr>
              <p:nvPr/>
            </p:nvSpPr>
            <p:spPr bwMode="auto">
              <a:xfrm>
                <a:off x="1726" y="839"/>
                <a:ext cx="294" cy="346"/>
              </a:xfrm>
              <a:custGeom>
                <a:avLst/>
                <a:gdLst>
                  <a:gd name="T0" fmla="*/ 292 w 294"/>
                  <a:gd name="T1" fmla="*/ 236 h 346"/>
                  <a:gd name="T2" fmla="*/ 278 w 294"/>
                  <a:gd name="T3" fmla="*/ 268 h 346"/>
                  <a:gd name="T4" fmla="*/ 249 w 294"/>
                  <a:gd name="T5" fmla="*/ 289 h 346"/>
                  <a:gd name="T6" fmla="*/ 196 w 294"/>
                  <a:gd name="T7" fmla="*/ 314 h 346"/>
                  <a:gd name="T8" fmla="*/ 191 w 294"/>
                  <a:gd name="T9" fmla="*/ 317 h 346"/>
                  <a:gd name="T10" fmla="*/ 122 w 294"/>
                  <a:gd name="T11" fmla="*/ 346 h 346"/>
                  <a:gd name="T12" fmla="*/ 102 w 294"/>
                  <a:gd name="T13" fmla="*/ 331 h 346"/>
                  <a:gd name="T14" fmla="*/ 79 w 294"/>
                  <a:gd name="T15" fmla="*/ 282 h 346"/>
                  <a:gd name="T16" fmla="*/ 45 w 294"/>
                  <a:gd name="T17" fmla="*/ 299 h 346"/>
                  <a:gd name="T18" fmla="*/ 43 w 294"/>
                  <a:gd name="T19" fmla="*/ 295 h 346"/>
                  <a:gd name="T20" fmla="*/ 65 w 294"/>
                  <a:gd name="T21" fmla="*/ 272 h 346"/>
                  <a:gd name="T22" fmla="*/ 40 w 294"/>
                  <a:gd name="T23" fmla="*/ 274 h 346"/>
                  <a:gd name="T24" fmla="*/ 34 w 294"/>
                  <a:gd name="T25" fmla="*/ 272 h 346"/>
                  <a:gd name="T26" fmla="*/ 24 w 294"/>
                  <a:gd name="T27" fmla="*/ 271 h 346"/>
                  <a:gd name="T28" fmla="*/ 12 w 294"/>
                  <a:gd name="T29" fmla="*/ 277 h 346"/>
                  <a:gd name="T30" fmla="*/ 3 w 294"/>
                  <a:gd name="T31" fmla="*/ 262 h 346"/>
                  <a:gd name="T32" fmla="*/ 18 w 294"/>
                  <a:gd name="T33" fmla="*/ 252 h 346"/>
                  <a:gd name="T34" fmla="*/ 34 w 294"/>
                  <a:gd name="T35" fmla="*/ 260 h 346"/>
                  <a:gd name="T36" fmla="*/ 68 w 294"/>
                  <a:gd name="T37" fmla="*/ 269 h 346"/>
                  <a:gd name="T38" fmla="*/ 103 w 294"/>
                  <a:gd name="T39" fmla="*/ 272 h 346"/>
                  <a:gd name="T40" fmla="*/ 131 w 294"/>
                  <a:gd name="T41" fmla="*/ 267 h 346"/>
                  <a:gd name="T42" fmla="*/ 180 w 294"/>
                  <a:gd name="T43" fmla="*/ 260 h 346"/>
                  <a:gd name="T44" fmla="*/ 193 w 294"/>
                  <a:gd name="T45" fmla="*/ 258 h 346"/>
                  <a:gd name="T46" fmla="*/ 221 w 294"/>
                  <a:gd name="T47" fmla="*/ 240 h 346"/>
                  <a:gd name="T48" fmla="*/ 238 w 294"/>
                  <a:gd name="T49" fmla="*/ 232 h 346"/>
                  <a:gd name="T50" fmla="*/ 265 w 294"/>
                  <a:gd name="T51" fmla="*/ 220 h 346"/>
                  <a:gd name="T52" fmla="*/ 290 w 294"/>
                  <a:gd name="T53" fmla="*/ 235 h 346"/>
                  <a:gd name="T54" fmla="*/ 108 w 294"/>
                  <a:gd name="T55" fmla="*/ 12 h 346"/>
                  <a:gd name="T56" fmla="*/ 107 w 294"/>
                  <a:gd name="T57" fmla="*/ 19 h 346"/>
                  <a:gd name="T58" fmla="*/ 114 w 294"/>
                  <a:gd name="T59" fmla="*/ 30 h 346"/>
                  <a:gd name="T60" fmla="*/ 124 w 294"/>
                  <a:gd name="T61" fmla="*/ 35 h 346"/>
                  <a:gd name="T62" fmla="*/ 125 w 294"/>
                  <a:gd name="T63" fmla="*/ 52 h 346"/>
                  <a:gd name="T64" fmla="*/ 126 w 294"/>
                  <a:gd name="T65" fmla="*/ 65 h 346"/>
                  <a:gd name="T66" fmla="*/ 113 w 294"/>
                  <a:gd name="T67" fmla="*/ 64 h 346"/>
                  <a:gd name="T68" fmla="*/ 93 w 294"/>
                  <a:gd name="T69" fmla="*/ 59 h 346"/>
                  <a:gd name="T70" fmla="*/ 77 w 294"/>
                  <a:gd name="T71" fmla="*/ 56 h 346"/>
                  <a:gd name="T72" fmla="*/ 69 w 294"/>
                  <a:gd name="T73" fmla="*/ 59 h 346"/>
                  <a:gd name="T74" fmla="*/ 60 w 294"/>
                  <a:gd name="T75" fmla="*/ 61 h 346"/>
                  <a:gd name="T76" fmla="*/ 49 w 294"/>
                  <a:gd name="T77" fmla="*/ 59 h 346"/>
                  <a:gd name="T78" fmla="*/ 52 w 294"/>
                  <a:gd name="T79" fmla="*/ 55 h 346"/>
                  <a:gd name="T80" fmla="*/ 55 w 294"/>
                  <a:gd name="T81" fmla="*/ 53 h 346"/>
                  <a:gd name="T82" fmla="*/ 66 w 294"/>
                  <a:gd name="T83" fmla="*/ 45 h 346"/>
                  <a:gd name="T84" fmla="*/ 63 w 294"/>
                  <a:gd name="T85" fmla="*/ 42 h 346"/>
                  <a:gd name="T86" fmla="*/ 53 w 294"/>
                  <a:gd name="T87" fmla="*/ 37 h 346"/>
                  <a:gd name="T88" fmla="*/ 47 w 294"/>
                  <a:gd name="T89" fmla="*/ 30 h 346"/>
                  <a:gd name="T90" fmla="*/ 52 w 294"/>
                  <a:gd name="T91" fmla="*/ 26 h 346"/>
                  <a:gd name="T92" fmla="*/ 62 w 294"/>
                  <a:gd name="T93" fmla="*/ 14 h 346"/>
                  <a:gd name="T94" fmla="*/ 68 w 294"/>
                  <a:gd name="T95" fmla="*/ 13 h 346"/>
                  <a:gd name="T96" fmla="*/ 77 w 294"/>
                  <a:gd name="T97" fmla="*/ 16 h 346"/>
                  <a:gd name="T98" fmla="*/ 84 w 294"/>
                  <a:gd name="T99" fmla="*/ 13 h 346"/>
                  <a:gd name="T100" fmla="*/ 94 w 294"/>
                  <a:gd name="T101" fmla="*/ 5 h 346"/>
                  <a:gd name="T102" fmla="*/ 103 w 294"/>
                  <a:gd name="T103" fmla="*/ 0 h 346"/>
                  <a:gd name="T104" fmla="*/ 110 w 294"/>
                  <a:gd name="T105" fmla="*/ 10 h 3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4"/>
                  <a:gd name="T160" fmla="*/ 0 h 346"/>
                  <a:gd name="T161" fmla="*/ 294 w 294"/>
                  <a:gd name="T162" fmla="*/ 346 h 3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4" h="346">
                    <a:moveTo>
                      <a:pt x="290" y="235"/>
                    </a:moveTo>
                    <a:lnTo>
                      <a:pt x="292" y="236"/>
                    </a:lnTo>
                    <a:lnTo>
                      <a:pt x="294" y="237"/>
                    </a:lnTo>
                    <a:lnTo>
                      <a:pt x="278" y="268"/>
                    </a:lnTo>
                    <a:lnTo>
                      <a:pt x="274" y="271"/>
                    </a:lnTo>
                    <a:lnTo>
                      <a:pt x="249" y="289"/>
                    </a:lnTo>
                    <a:lnTo>
                      <a:pt x="234" y="298"/>
                    </a:lnTo>
                    <a:lnTo>
                      <a:pt x="196" y="314"/>
                    </a:lnTo>
                    <a:lnTo>
                      <a:pt x="195" y="315"/>
                    </a:lnTo>
                    <a:lnTo>
                      <a:pt x="191" y="317"/>
                    </a:lnTo>
                    <a:lnTo>
                      <a:pt x="158" y="330"/>
                    </a:lnTo>
                    <a:lnTo>
                      <a:pt x="122" y="346"/>
                    </a:lnTo>
                    <a:lnTo>
                      <a:pt x="104" y="333"/>
                    </a:lnTo>
                    <a:lnTo>
                      <a:pt x="102" y="331"/>
                    </a:lnTo>
                    <a:lnTo>
                      <a:pt x="123" y="301"/>
                    </a:lnTo>
                    <a:lnTo>
                      <a:pt x="79" y="282"/>
                    </a:lnTo>
                    <a:lnTo>
                      <a:pt x="59" y="308"/>
                    </a:lnTo>
                    <a:lnTo>
                      <a:pt x="45" y="299"/>
                    </a:lnTo>
                    <a:lnTo>
                      <a:pt x="42" y="297"/>
                    </a:lnTo>
                    <a:lnTo>
                      <a:pt x="43" y="295"/>
                    </a:lnTo>
                    <a:lnTo>
                      <a:pt x="54" y="285"/>
                    </a:lnTo>
                    <a:lnTo>
                      <a:pt x="65" y="272"/>
                    </a:lnTo>
                    <a:lnTo>
                      <a:pt x="59" y="274"/>
                    </a:lnTo>
                    <a:lnTo>
                      <a:pt x="40" y="274"/>
                    </a:lnTo>
                    <a:lnTo>
                      <a:pt x="36" y="271"/>
                    </a:lnTo>
                    <a:lnTo>
                      <a:pt x="34" y="272"/>
                    </a:lnTo>
                    <a:lnTo>
                      <a:pt x="25" y="277"/>
                    </a:lnTo>
                    <a:lnTo>
                      <a:pt x="24" y="271"/>
                    </a:lnTo>
                    <a:lnTo>
                      <a:pt x="18" y="269"/>
                    </a:lnTo>
                    <a:lnTo>
                      <a:pt x="12" y="277"/>
                    </a:lnTo>
                    <a:lnTo>
                      <a:pt x="0" y="264"/>
                    </a:lnTo>
                    <a:lnTo>
                      <a:pt x="3" y="262"/>
                    </a:lnTo>
                    <a:lnTo>
                      <a:pt x="11" y="256"/>
                    </a:lnTo>
                    <a:lnTo>
                      <a:pt x="18" y="252"/>
                    </a:lnTo>
                    <a:lnTo>
                      <a:pt x="23" y="258"/>
                    </a:lnTo>
                    <a:lnTo>
                      <a:pt x="34" y="260"/>
                    </a:lnTo>
                    <a:lnTo>
                      <a:pt x="54" y="266"/>
                    </a:lnTo>
                    <a:lnTo>
                      <a:pt x="68" y="269"/>
                    </a:lnTo>
                    <a:lnTo>
                      <a:pt x="76" y="271"/>
                    </a:lnTo>
                    <a:lnTo>
                      <a:pt x="103" y="272"/>
                    </a:lnTo>
                    <a:lnTo>
                      <a:pt x="122" y="269"/>
                    </a:lnTo>
                    <a:lnTo>
                      <a:pt x="131" y="267"/>
                    </a:lnTo>
                    <a:lnTo>
                      <a:pt x="161" y="265"/>
                    </a:lnTo>
                    <a:lnTo>
                      <a:pt x="180" y="260"/>
                    </a:lnTo>
                    <a:lnTo>
                      <a:pt x="192" y="259"/>
                    </a:lnTo>
                    <a:lnTo>
                      <a:pt x="193" y="258"/>
                    </a:lnTo>
                    <a:lnTo>
                      <a:pt x="205" y="250"/>
                    </a:lnTo>
                    <a:lnTo>
                      <a:pt x="221" y="240"/>
                    </a:lnTo>
                    <a:lnTo>
                      <a:pt x="224" y="239"/>
                    </a:lnTo>
                    <a:lnTo>
                      <a:pt x="238" y="232"/>
                    </a:lnTo>
                    <a:lnTo>
                      <a:pt x="257" y="222"/>
                    </a:lnTo>
                    <a:lnTo>
                      <a:pt x="265" y="220"/>
                    </a:lnTo>
                    <a:lnTo>
                      <a:pt x="263" y="224"/>
                    </a:lnTo>
                    <a:lnTo>
                      <a:pt x="290" y="235"/>
                    </a:lnTo>
                    <a:close/>
                    <a:moveTo>
                      <a:pt x="110" y="10"/>
                    </a:moveTo>
                    <a:lnTo>
                      <a:pt x="108" y="12"/>
                    </a:lnTo>
                    <a:lnTo>
                      <a:pt x="107" y="14"/>
                    </a:lnTo>
                    <a:lnTo>
                      <a:pt x="107" y="19"/>
                    </a:lnTo>
                    <a:lnTo>
                      <a:pt x="109" y="27"/>
                    </a:lnTo>
                    <a:lnTo>
                      <a:pt x="114" y="30"/>
                    </a:lnTo>
                    <a:lnTo>
                      <a:pt x="121" y="29"/>
                    </a:lnTo>
                    <a:lnTo>
                      <a:pt x="124" y="35"/>
                    </a:lnTo>
                    <a:lnTo>
                      <a:pt x="124" y="46"/>
                    </a:lnTo>
                    <a:lnTo>
                      <a:pt x="125" y="52"/>
                    </a:lnTo>
                    <a:lnTo>
                      <a:pt x="126" y="62"/>
                    </a:lnTo>
                    <a:lnTo>
                      <a:pt x="126" y="65"/>
                    </a:lnTo>
                    <a:lnTo>
                      <a:pt x="121" y="64"/>
                    </a:lnTo>
                    <a:lnTo>
                      <a:pt x="113" y="64"/>
                    </a:lnTo>
                    <a:lnTo>
                      <a:pt x="102" y="61"/>
                    </a:lnTo>
                    <a:lnTo>
                      <a:pt x="93" y="59"/>
                    </a:lnTo>
                    <a:lnTo>
                      <a:pt x="85" y="57"/>
                    </a:lnTo>
                    <a:lnTo>
                      <a:pt x="77" y="56"/>
                    </a:lnTo>
                    <a:lnTo>
                      <a:pt x="74" y="57"/>
                    </a:lnTo>
                    <a:lnTo>
                      <a:pt x="69" y="59"/>
                    </a:lnTo>
                    <a:lnTo>
                      <a:pt x="65" y="59"/>
                    </a:lnTo>
                    <a:lnTo>
                      <a:pt x="60" y="61"/>
                    </a:lnTo>
                    <a:lnTo>
                      <a:pt x="51" y="63"/>
                    </a:lnTo>
                    <a:lnTo>
                      <a:pt x="49" y="59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62" y="49"/>
                    </a:lnTo>
                    <a:lnTo>
                      <a:pt x="66" y="45"/>
                    </a:lnTo>
                    <a:lnTo>
                      <a:pt x="66" y="42"/>
                    </a:lnTo>
                    <a:lnTo>
                      <a:pt x="63" y="42"/>
                    </a:lnTo>
                    <a:lnTo>
                      <a:pt x="56" y="39"/>
                    </a:lnTo>
                    <a:lnTo>
                      <a:pt x="53" y="37"/>
                    </a:lnTo>
                    <a:lnTo>
                      <a:pt x="44" y="32"/>
                    </a:lnTo>
                    <a:lnTo>
                      <a:pt x="47" y="30"/>
                    </a:lnTo>
                    <a:lnTo>
                      <a:pt x="52" y="26"/>
                    </a:lnTo>
                    <a:lnTo>
                      <a:pt x="56" y="19"/>
                    </a:lnTo>
                    <a:lnTo>
                      <a:pt x="62" y="14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72" y="13"/>
                    </a:lnTo>
                    <a:lnTo>
                      <a:pt x="77" y="16"/>
                    </a:lnTo>
                    <a:lnTo>
                      <a:pt x="81" y="16"/>
                    </a:lnTo>
                    <a:lnTo>
                      <a:pt x="84" y="13"/>
                    </a:lnTo>
                    <a:lnTo>
                      <a:pt x="85" y="9"/>
                    </a:lnTo>
                    <a:lnTo>
                      <a:pt x="94" y="5"/>
                    </a:lnTo>
                    <a:lnTo>
                      <a:pt x="101" y="1"/>
                    </a:lnTo>
                    <a:lnTo>
                      <a:pt x="103" y="0"/>
                    </a:lnTo>
                    <a:lnTo>
                      <a:pt x="107" y="5"/>
                    </a:lnTo>
                    <a:lnTo>
                      <a:pt x="110" y="1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0" name="Freeform 159"/>
              <p:cNvSpPr>
                <a:spLocks/>
              </p:cNvSpPr>
              <p:nvPr/>
            </p:nvSpPr>
            <p:spPr bwMode="auto">
              <a:xfrm>
                <a:off x="1959" y="599"/>
                <a:ext cx="379" cy="191"/>
              </a:xfrm>
              <a:custGeom>
                <a:avLst/>
                <a:gdLst>
                  <a:gd name="T0" fmla="*/ 220 w 379"/>
                  <a:gd name="T1" fmla="*/ 191 h 191"/>
                  <a:gd name="T2" fmla="*/ 211 w 379"/>
                  <a:gd name="T3" fmla="*/ 189 h 191"/>
                  <a:gd name="T4" fmla="*/ 198 w 379"/>
                  <a:gd name="T5" fmla="*/ 186 h 191"/>
                  <a:gd name="T6" fmla="*/ 179 w 379"/>
                  <a:gd name="T7" fmla="*/ 184 h 191"/>
                  <a:gd name="T8" fmla="*/ 161 w 379"/>
                  <a:gd name="T9" fmla="*/ 178 h 191"/>
                  <a:gd name="T10" fmla="*/ 157 w 379"/>
                  <a:gd name="T11" fmla="*/ 179 h 191"/>
                  <a:gd name="T12" fmla="*/ 145 w 379"/>
                  <a:gd name="T13" fmla="*/ 175 h 191"/>
                  <a:gd name="T14" fmla="*/ 137 w 379"/>
                  <a:gd name="T15" fmla="*/ 175 h 191"/>
                  <a:gd name="T16" fmla="*/ 123 w 379"/>
                  <a:gd name="T17" fmla="*/ 169 h 191"/>
                  <a:gd name="T18" fmla="*/ 118 w 379"/>
                  <a:gd name="T19" fmla="*/ 165 h 191"/>
                  <a:gd name="T20" fmla="*/ 116 w 379"/>
                  <a:gd name="T21" fmla="*/ 165 h 191"/>
                  <a:gd name="T22" fmla="*/ 115 w 379"/>
                  <a:gd name="T23" fmla="*/ 158 h 191"/>
                  <a:gd name="T24" fmla="*/ 105 w 379"/>
                  <a:gd name="T25" fmla="*/ 146 h 191"/>
                  <a:gd name="T26" fmla="*/ 104 w 379"/>
                  <a:gd name="T27" fmla="*/ 145 h 191"/>
                  <a:gd name="T28" fmla="*/ 91 w 379"/>
                  <a:gd name="T29" fmla="*/ 142 h 191"/>
                  <a:gd name="T30" fmla="*/ 86 w 379"/>
                  <a:gd name="T31" fmla="*/ 143 h 191"/>
                  <a:gd name="T32" fmla="*/ 79 w 379"/>
                  <a:gd name="T33" fmla="*/ 143 h 191"/>
                  <a:gd name="T34" fmla="*/ 76 w 379"/>
                  <a:gd name="T35" fmla="*/ 144 h 191"/>
                  <a:gd name="T36" fmla="*/ 75 w 379"/>
                  <a:gd name="T37" fmla="*/ 145 h 191"/>
                  <a:gd name="T38" fmla="*/ 71 w 379"/>
                  <a:gd name="T39" fmla="*/ 148 h 191"/>
                  <a:gd name="T40" fmla="*/ 64 w 379"/>
                  <a:gd name="T41" fmla="*/ 148 h 191"/>
                  <a:gd name="T42" fmla="*/ 59 w 379"/>
                  <a:gd name="T43" fmla="*/ 148 h 191"/>
                  <a:gd name="T44" fmla="*/ 56 w 379"/>
                  <a:gd name="T45" fmla="*/ 142 h 191"/>
                  <a:gd name="T46" fmla="*/ 53 w 379"/>
                  <a:gd name="T47" fmla="*/ 140 h 191"/>
                  <a:gd name="T48" fmla="*/ 43 w 379"/>
                  <a:gd name="T49" fmla="*/ 131 h 191"/>
                  <a:gd name="T50" fmla="*/ 42 w 379"/>
                  <a:gd name="T51" fmla="*/ 131 h 191"/>
                  <a:gd name="T52" fmla="*/ 37 w 379"/>
                  <a:gd name="T53" fmla="*/ 132 h 191"/>
                  <a:gd name="T54" fmla="*/ 39 w 379"/>
                  <a:gd name="T55" fmla="*/ 130 h 191"/>
                  <a:gd name="T56" fmla="*/ 30 w 379"/>
                  <a:gd name="T57" fmla="*/ 121 h 191"/>
                  <a:gd name="T58" fmla="*/ 21 w 379"/>
                  <a:gd name="T59" fmla="*/ 114 h 191"/>
                  <a:gd name="T60" fmla="*/ 16 w 379"/>
                  <a:gd name="T61" fmla="*/ 109 h 191"/>
                  <a:gd name="T62" fmla="*/ 9 w 379"/>
                  <a:gd name="T63" fmla="*/ 104 h 191"/>
                  <a:gd name="T64" fmla="*/ 0 w 379"/>
                  <a:gd name="T65" fmla="*/ 98 h 191"/>
                  <a:gd name="T66" fmla="*/ 16 w 379"/>
                  <a:gd name="T67" fmla="*/ 96 h 191"/>
                  <a:gd name="T68" fmla="*/ 72 w 379"/>
                  <a:gd name="T69" fmla="*/ 79 h 191"/>
                  <a:gd name="T70" fmla="*/ 165 w 379"/>
                  <a:gd name="T71" fmla="*/ 55 h 191"/>
                  <a:gd name="T72" fmla="*/ 256 w 379"/>
                  <a:gd name="T73" fmla="*/ 37 h 191"/>
                  <a:gd name="T74" fmla="*/ 341 w 379"/>
                  <a:gd name="T75" fmla="*/ 25 h 191"/>
                  <a:gd name="T76" fmla="*/ 379 w 379"/>
                  <a:gd name="T77" fmla="*/ 0 h 191"/>
                  <a:gd name="T78" fmla="*/ 361 w 379"/>
                  <a:gd name="T79" fmla="*/ 86 h 191"/>
                  <a:gd name="T80" fmla="*/ 358 w 379"/>
                  <a:gd name="T81" fmla="*/ 90 h 191"/>
                  <a:gd name="T82" fmla="*/ 336 w 379"/>
                  <a:gd name="T83" fmla="*/ 130 h 191"/>
                  <a:gd name="T84" fmla="*/ 283 w 379"/>
                  <a:gd name="T85" fmla="*/ 156 h 191"/>
                  <a:gd name="T86" fmla="*/ 227 w 379"/>
                  <a:gd name="T87" fmla="*/ 186 h 191"/>
                  <a:gd name="T88" fmla="*/ 220 w 379"/>
                  <a:gd name="T89" fmla="*/ 191 h 1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9"/>
                  <a:gd name="T136" fmla="*/ 0 h 191"/>
                  <a:gd name="T137" fmla="*/ 379 w 379"/>
                  <a:gd name="T138" fmla="*/ 191 h 1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9" h="191">
                    <a:moveTo>
                      <a:pt x="220" y="191"/>
                    </a:moveTo>
                    <a:lnTo>
                      <a:pt x="211" y="189"/>
                    </a:lnTo>
                    <a:lnTo>
                      <a:pt x="198" y="186"/>
                    </a:lnTo>
                    <a:lnTo>
                      <a:pt x="179" y="184"/>
                    </a:lnTo>
                    <a:lnTo>
                      <a:pt x="161" y="178"/>
                    </a:lnTo>
                    <a:lnTo>
                      <a:pt x="157" y="179"/>
                    </a:lnTo>
                    <a:lnTo>
                      <a:pt x="145" y="175"/>
                    </a:lnTo>
                    <a:lnTo>
                      <a:pt x="137" y="175"/>
                    </a:lnTo>
                    <a:lnTo>
                      <a:pt x="123" y="169"/>
                    </a:lnTo>
                    <a:lnTo>
                      <a:pt x="118" y="165"/>
                    </a:lnTo>
                    <a:lnTo>
                      <a:pt x="116" y="165"/>
                    </a:lnTo>
                    <a:lnTo>
                      <a:pt x="115" y="158"/>
                    </a:lnTo>
                    <a:lnTo>
                      <a:pt x="105" y="146"/>
                    </a:lnTo>
                    <a:lnTo>
                      <a:pt x="104" y="145"/>
                    </a:lnTo>
                    <a:lnTo>
                      <a:pt x="91" y="142"/>
                    </a:lnTo>
                    <a:lnTo>
                      <a:pt x="86" y="143"/>
                    </a:lnTo>
                    <a:lnTo>
                      <a:pt x="79" y="143"/>
                    </a:lnTo>
                    <a:lnTo>
                      <a:pt x="76" y="144"/>
                    </a:lnTo>
                    <a:lnTo>
                      <a:pt x="75" y="145"/>
                    </a:lnTo>
                    <a:lnTo>
                      <a:pt x="71" y="148"/>
                    </a:lnTo>
                    <a:lnTo>
                      <a:pt x="64" y="148"/>
                    </a:lnTo>
                    <a:lnTo>
                      <a:pt x="59" y="148"/>
                    </a:lnTo>
                    <a:lnTo>
                      <a:pt x="56" y="142"/>
                    </a:lnTo>
                    <a:lnTo>
                      <a:pt x="53" y="140"/>
                    </a:lnTo>
                    <a:lnTo>
                      <a:pt x="43" y="131"/>
                    </a:lnTo>
                    <a:lnTo>
                      <a:pt x="42" y="131"/>
                    </a:lnTo>
                    <a:lnTo>
                      <a:pt x="37" y="132"/>
                    </a:lnTo>
                    <a:lnTo>
                      <a:pt x="39" y="130"/>
                    </a:lnTo>
                    <a:lnTo>
                      <a:pt x="30" y="121"/>
                    </a:lnTo>
                    <a:lnTo>
                      <a:pt x="21" y="114"/>
                    </a:lnTo>
                    <a:lnTo>
                      <a:pt x="16" y="109"/>
                    </a:lnTo>
                    <a:lnTo>
                      <a:pt x="9" y="104"/>
                    </a:lnTo>
                    <a:lnTo>
                      <a:pt x="0" y="98"/>
                    </a:lnTo>
                    <a:lnTo>
                      <a:pt x="16" y="96"/>
                    </a:lnTo>
                    <a:lnTo>
                      <a:pt x="72" y="79"/>
                    </a:lnTo>
                    <a:lnTo>
                      <a:pt x="165" y="55"/>
                    </a:lnTo>
                    <a:lnTo>
                      <a:pt x="256" y="37"/>
                    </a:lnTo>
                    <a:lnTo>
                      <a:pt x="341" y="25"/>
                    </a:lnTo>
                    <a:lnTo>
                      <a:pt x="379" y="0"/>
                    </a:lnTo>
                    <a:lnTo>
                      <a:pt x="361" y="86"/>
                    </a:lnTo>
                    <a:lnTo>
                      <a:pt x="358" y="90"/>
                    </a:lnTo>
                    <a:lnTo>
                      <a:pt x="336" y="130"/>
                    </a:lnTo>
                    <a:lnTo>
                      <a:pt x="283" y="156"/>
                    </a:lnTo>
                    <a:lnTo>
                      <a:pt x="227" y="186"/>
                    </a:lnTo>
                    <a:lnTo>
                      <a:pt x="220" y="191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1" name="Freeform 160"/>
              <p:cNvSpPr>
                <a:spLocks/>
              </p:cNvSpPr>
              <p:nvPr/>
            </p:nvSpPr>
            <p:spPr bwMode="auto">
              <a:xfrm>
                <a:off x="1730" y="574"/>
                <a:ext cx="100" cy="145"/>
              </a:xfrm>
              <a:custGeom>
                <a:avLst/>
                <a:gdLst>
                  <a:gd name="T0" fmla="*/ 100 w 100"/>
                  <a:gd name="T1" fmla="*/ 123 h 145"/>
                  <a:gd name="T2" fmla="*/ 95 w 100"/>
                  <a:gd name="T3" fmla="*/ 124 h 145"/>
                  <a:gd name="T4" fmla="*/ 85 w 100"/>
                  <a:gd name="T5" fmla="*/ 125 h 145"/>
                  <a:gd name="T6" fmla="*/ 69 w 100"/>
                  <a:gd name="T7" fmla="*/ 129 h 145"/>
                  <a:gd name="T8" fmla="*/ 56 w 100"/>
                  <a:gd name="T9" fmla="*/ 134 h 145"/>
                  <a:gd name="T10" fmla="*/ 48 w 100"/>
                  <a:gd name="T11" fmla="*/ 137 h 145"/>
                  <a:gd name="T12" fmla="*/ 35 w 100"/>
                  <a:gd name="T13" fmla="*/ 137 h 145"/>
                  <a:gd name="T14" fmla="*/ 18 w 100"/>
                  <a:gd name="T15" fmla="*/ 140 h 145"/>
                  <a:gd name="T16" fmla="*/ 9 w 100"/>
                  <a:gd name="T17" fmla="*/ 145 h 145"/>
                  <a:gd name="T18" fmla="*/ 21 w 100"/>
                  <a:gd name="T19" fmla="*/ 124 h 145"/>
                  <a:gd name="T20" fmla="*/ 20 w 100"/>
                  <a:gd name="T21" fmla="*/ 122 h 145"/>
                  <a:gd name="T22" fmla="*/ 30 w 100"/>
                  <a:gd name="T23" fmla="*/ 111 h 145"/>
                  <a:gd name="T24" fmla="*/ 35 w 100"/>
                  <a:gd name="T25" fmla="*/ 106 h 145"/>
                  <a:gd name="T26" fmla="*/ 26 w 100"/>
                  <a:gd name="T27" fmla="*/ 93 h 145"/>
                  <a:gd name="T28" fmla="*/ 15 w 100"/>
                  <a:gd name="T29" fmla="*/ 82 h 145"/>
                  <a:gd name="T30" fmla="*/ 17 w 100"/>
                  <a:gd name="T31" fmla="*/ 73 h 145"/>
                  <a:gd name="T32" fmla="*/ 5 w 100"/>
                  <a:gd name="T33" fmla="*/ 58 h 145"/>
                  <a:gd name="T34" fmla="*/ 4 w 100"/>
                  <a:gd name="T35" fmla="*/ 58 h 145"/>
                  <a:gd name="T36" fmla="*/ 8 w 100"/>
                  <a:gd name="T37" fmla="*/ 51 h 145"/>
                  <a:gd name="T38" fmla="*/ 8 w 100"/>
                  <a:gd name="T39" fmla="*/ 44 h 145"/>
                  <a:gd name="T40" fmla="*/ 4 w 100"/>
                  <a:gd name="T41" fmla="*/ 31 h 145"/>
                  <a:gd name="T42" fmla="*/ 4 w 100"/>
                  <a:gd name="T43" fmla="*/ 18 h 145"/>
                  <a:gd name="T44" fmla="*/ 1 w 100"/>
                  <a:gd name="T45" fmla="*/ 15 h 145"/>
                  <a:gd name="T46" fmla="*/ 0 w 100"/>
                  <a:gd name="T47" fmla="*/ 9 h 145"/>
                  <a:gd name="T48" fmla="*/ 20 w 100"/>
                  <a:gd name="T49" fmla="*/ 0 h 145"/>
                  <a:gd name="T50" fmla="*/ 21 w 100"/>
                  <a:gd name="T51" fmla="*/ 34 h 145"/>
                  <a:gd name="T52" fmla="*/ 68 w 100"/>
                  <a:gd name="T53" fmla="*/ 108 h 145"/>
                  <a:gd name="T54" fmla="*/ 100 w 100"/>
                  <a:gd name="T55" fmla="*/ 123 h 1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5"/>
                  <a:gd name="T86" fmla="*/ 100 w 100"/>
                  <a:gd name="T87" fmla="*/ 145 h 1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5">
                    <a:moveTo>
                      <a:pt x="100" y="123"/>
                    </a:moveTo>
                    <a:lnTo>
                      <a:pt x="95" y="124"/>
                    </a:lnTo>
                    <a:lnTo>
                      <a:pt x="85" y="125"/>
                    </a:lnTo>
                    <a:lnTo>
                      <a:pt x="69" y="129"/>
                    </a:lnTo>
                    <a:lnTo>
                      <a:pt x="56" y="134"/>
                    </a:lnTo>
                    <a:lnTo>
                      <a:pt x="48" y="137"/>
                    </a:lnTo>
                    <a:lnTo>
                      <a:pt x="35" y="137"/>
                    </a:lnTo>
                    <a:lnTo>
                      <a:pt x="18" y="140"/>
                    </a:lnTo>
                    <a:lnTo>
                      <a:pt x="9" y="145"/>
                    </a:lnTo>
                    <a:lnTo>
                      <a:pt x="21" y="124"/>
                    </a:lnTo>
                    <a:lnTo>
                      <a:pt x="20" y="122"/>
                    </a:lnTo>
                    <a:lnTo>
                      <a:pt x="30" y="111"/>
                    </a:lnTo>
                    <a:lnTo>
                      <a:pt x="35" y="106"/>
                    </a:lnTo>
                    <a:lnTo>
                      <a:pt x="26" y="93"/>
                    </a:lnTo>
                    <a:lnTo>
                      <a:pt x="15" y="82"/>
                    </a:lnTo>
                    <a:lnTo>
                      <a:pt x="17" y="73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8" y="51"/>
                    </a:lnTo>
                    <a:lnTo>
                      <a:pt x="8" y="44"/>
                    </a:lnTo>
                    <a:lnTo>
                      <a:pt x="4" y="31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20" y="0"/>
                    </a:lnTo>
                    <a:lnTo>
                      <a:pt x="21" y="34"/>
                    </a:lnTo>
                    <a:lnTo>
                      <a:pt x="68" y="108"/>
                    </a:lnTo>
                    <a:lnTo>
                      <a:pt x="100" y="123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2" name="Freeform 161"/>
              <p:cNvSpPr>
                <a:spLocks/>
              </p:cNvSpPr>
              <p:nvPr/>
            </p:nvSpPr>
            <p:spPr bwMode="auto">
              <a:xfrm>
                <a:off x="1587" y="869"/>
                <a:ext cx="112" cy="119"/>
              </a:xfrm>
              <a:custGeom>
                <a:avLst/>
                <a:gdLst>
                  <a:gd name="T0" fmla="*/ 112 w 112"/>
                  <a:gd name="T1" fmla="*/ 22 h 119"/>
                  <a:gd name="T2" fmla="*/ 110 w 112"/>
                  <a:gd name="T3" fmla="*/ 26 h 119"/>
                  <a:gd name="T4" fmla="*/ 96 w 112"/>
                  <a:gd name="T5" fmla="*/ 38 h 119"/>
                  <a:gd name="T6" fmla="*/ 92 w 112"/>
                  <a:gd name="T7" fmla="*/ 44 h 119"/>
                  <a:gd name="T8" fmla="*/ 86 w 112"/>
                  <a:gd name="T9" fmla="*/ 49 h 119"/>
                  <a:gd name="T10" fmla="*/ 81 w 112"/>
                  <a:gd name="T11" fmla="*/ 52 h 119"/>
                  <a:gd name="T12" fmla="*/ 75 w 112"/>
                  <a:gd name="T13" fmla="*/ 59 h 119"/>
                  <a:gd name="T14" fmla="*/ 69 w 112"/>
                  <a:gd name="T15" fmla="*/ 69 h 119"/>
                  <a:gd name="T16" fmla="*/ 65 w 112"/>
                  <a:gd name="T17" fmla="*/ 77 h 119"/>
                  <a:gd name="T18" fmla="*/ 70 w 112"/>
                  <a:gd name="T19" fmla="*/ 84 h 119"/>
                  <a:gd name="T20" fmla="*/ 67 w 112"/>
                  <a:gd name="T21" fmla="*/ 92 h 119"/>
                  <a:gd name="T22" fmla="*/ 62 w 112"/>
                  <a:gd name="T23" fmla="*/ 98 h 119"/>
                  <a:gd name="T24" fmla="*/ 53 w 112"/>
                  <a:gd name="T25" fmla="*/ 106 h 119"/>
                  <a:gd name="T26" fmla="*/ 50 w 112"/>
                  <a:gd name="T27" fmla="*/ 111 h 119"/>
                  <a:gd name="T28" fmla="*/ 45 w 112"/>
                  <a:gd name="T29" fmla="*/ 116 h 119"/>
                  <a:gd name="T30" fmla="*/ 39 w 112"/>
                  <a:gd name="T31" fmla="*/ 119 h 119"/>
                  <a:gd name="T32" fmla="*/ 0 w 112"/>
                  <a:gd name="T33" fmla="*/ 90 h 119"/>
                  <a:gd name="T34" fmla="*/ 58 w 112"/>
                  <a:gd name="T35" fmla="*/ 0 h 119"/>
                  <a:gd name="T36" fmla="*/ 66 w 112"/>
                  <a:gd name="T37" fmla="*/ 8 h 119"/>
                  <a:gd name="T38" fmla="*/ 67 w 112"/>
                  <a:gd name="T39" fmla="*/ 9 h 119"/>
                  <a:gd name="T40" fmla="*/ 64 w 112"/>
                  <a:gd name="T41" fmla="*/ 15 h 119"/>
                  <a:gd name="T42" fmla="*/ 70 w 112"/>
                  <a:gd name="T43" fmla="*/ 21 h 119"/>
                  <a:gd name="T44" fmla="*/ 78 w 112"/>
                  <a:gd name="T45" fmla="*/ 28 h 119"/>
                  <a:gd name="T46" fmla="*/ 85 w 112"/>
                  <a:gd name="T47" fmla="*/ 32 h 119"/>
                  <a:gd name="T48" fmla="*/ 102 w 112"/>
                  <a:gd name="T49" fmla="*/ 18 h 119"/>
                  <a:gd name="T50" fmla="*/ 112 w 112"/>
                  <a:gd name="T51" fmla="*/ 22 h 119"/>
                  <a:gd name="T52" fmla="*/ 112 w 112"/>
                  <a:gd name="T53" fmla="*/ 22 h 1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2"/>
                  <a:gd name="T82" fmla="*/ 0 h 119"/>
                  <a:gd name="T83" fmla="*/ 112 w 112"/>
                  <a:gd name="T84" fmla="*/ 119 h 11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2" h="119">
                    <a:moveTo>
                      <a:pt x="112" y="22"/>
                    </a:moveTo>
                    <a:lnTo>
                      <a:pt x="110" y="26"/>
                    </a:lnTo>
                    <a:lnTo>
                      <a:pt x="96" y="38"/>
                    </a:lnTo>
                    <a:lnTo>
                      <a:pt x="92" y="44"/>
                    </a:lnTo>
                    <a:lnTo>
                      <a:pt x="86" y="49"/>
                    </a:lnTo>
                    <a:lnTo>
                      <a:pt x="81" y="52"/>
                    </a:lnTo>
                    <a:lnTo>
                      <a:pt x="75" y="59"/>
                    </a:lnTo>
                    <a:lnTo>
                      <a:pt x="69" y="69"/>
                    </a:lnTo>
                    <a:lnTo>
                      <a:pt x="65" y="77"/>
                    </a:lnTo>
                    <a:lnTo>
                      <a:pt x="70" y="84"/>
                    </a:lnTo>
                    <a:lnTo>
                      <a:pt x="67" y="92"/>
                    </a:lnTo>
                    <a:lnTo>
                      <a:pt x="62" y="98"/>
                    </a:lnTo>
                    <a:lnTo>
                      <a:pt x="53" y="106"/>
                    </a:lnTo>
                    <a:lnTo>
                      <a:pt x="50" y="111"/>
                    </a:lnTo>
                    <a:lnTo>
                      <a:pt x="45" y="116"/>
                    </a:lnTo>
                    <a:lnTo>
                      <a:pt x="39" y="119"/>
                    </a:lnTo>
                    <a:lnTo>
                      <a:pt x="0" y="90"/>
                    </a:lnTo>
                    <a:lnTo>
                      <a:pt x="58" y="0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4" y="15"/>
                    </a:lnTo>
                    <a:lnTo>
                      <a:pt x="70" y="21"/>
                    </a:lnTo>
                    <a:lnTo>
                      <a:pt x="78" y="28"/>
                    </a:lnTo>
                    <a:lnTo>
                      <a:pt x="85" y="32"/>
                    </a:lnTo>
                    <a:lnTo>
                      <a:pt x="102" y="18"/>
                    </a:lnTo>
                    <a:lnTo>
                      <a:pt x="112" y="2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3" name="Freeform 162"/>
              <p:cNvSpPr>
                <a:spLocks noEditPoints="1"/>
              </p:cNvSpPr>
              <p:nvPr/>
            </p:nvSpPr>
            <p:spPr bwMode="auto">
              <a:xfrm>
                <a:off x="2931" y="1669"/>
                <a:ext cx="566" cy="313"/>
              </a:xfrm>
              <a:custGeom>
                <a:avLst/>
                <a:gdLst>
                  <a:gd name="T0" fmla="*/ 521 w 566"/>
                  <a:gd name="T1" fmla="*/ 158 h 313"/>
                  <a:gd name="T2" fmla="*/ 566 w 566"/>
                  <a:gd name="T3" fmla="*/ 122 h 313"/>
                  <a:gd name="T4" fmla="*/ 492 w 566"/>
                  <a:gd name="T5" fmla="*/ 293 h 313"/>
                  <a:gd name="T6" fmla="*/ 393 w 566"/>
                  <a:gd name="T7" fmla="*/ 294 h 313"/>
                  <a:gd name="T8" fmla="*/ 370 w 566"/>
                  <a:gd name="T9" fmla="*/ 293 h 313"/>
                  <a:gd name="T10" fmla="*/ 367 w 566"/>
                  <a:gd name="T11" fmla="*/ 311 h 313"/>
                  <a:gd name="T12" fmla="*/ 356 w 566"/>
                  <a:gd name="T13" fmla="*/ 293 h 313"/>
                  <a:gd name="T14" fmla="*/ 353 w 566"/>
                  <a:gd name="T15" fmla="*/ 298 h 313"/>
                  <a:gd name="T16" fmla="*/ 343 w 566"/>
                  <a:gd name="T17" fmla="*/ 292 h 313"/>
                  <a:gd name="T18" fmla="*/ 335 w 566"/>
                  <a:gd name="T19" fmla="*/ 295 h 313"/>
                  <a:gd name="T20" fmla="*/ 327 w 566"/>
                  <a:gd name="T21" fmla="*/ 288 h 313"/>
                  <a:gd name="T22" fmla="*/ 319 w 566"/>
                  <a:gd name="T23" fmla="*/ 277 h 313"/>
                  <a:gd name="T24" fmla="*/ 303 w 566"/>
                  <a:gd name="T25" fmla="*/ 266 h 313"/>
                  <a:gd name="T26" fmla="*/ 291 w 566"/>
                  <a:gd name="T27" fmla="*/ 255 h 313"/>
                  <a:gd name="T28" fmla="*/ 276 w 566"/>
                  <a:gd name="T29" fmla="*/ 253 h 313"/>
                  <a:gd name="T30" fmla="*/ 253 w 566"/>
                  <a:gd name="T31" fmla="*/ 251 h 313"/>
                  <a:gd name="T32" fmla="*/ 241 w 566"/>
                  <a:gd name="T33" fmla="*/ 250 h 313"/>
                  <a:gd name="T34" fmla="*/ 216 w 566"/>
                  <a:gd name="T35" fmla="*/ 240 h 313"/>
                  <a:gd name="T36" fmla="*/ 186 w 566"/>
                  <a:gd name="T37" fmla="*/ 238 h 313"/>
                  <a:gd name="T38" fmla="*/ 126 w 566"/>
                  <a:gd name="T39" fmla="*/ 211 h 313"/>
                  <a:gd name="T40" fmla="*/ 109 w 566"/>
                  <a:gd name="T41" fmla="*/ 200 h 313"/>
                  <a:gd name="T42" fmla="*/ 70 w 566"/>
                  <a:gd name="T43" fmla="*/ 180 h 313"/>
                  <a:gd name="T44" fmla="*/ 50 w 566"/>
                  <a:gd name="T45" fmla="*/ 156 h 313"/>
                  <a:gd name="T46" fmla="*/ 8 w 566"/>
                  <a:gd name="T47" fmla="*/ 81 h 313"/>
                  <a:gd name="T48" fmla="*/ 6 w 566"/>
                  <a:gd name="T49" fmla="*/ 15 h 313"/>
                  <a:gd name="T50" fmla="*/ 20 w 566"/>
                  <a:gd name="T51" fmla="*/ 0 h 313"/>
                  <a:gd name="T52" fmla="*/ 38 w 566"/>
                  <a:gd name="T53" fmla="*/ 12 h 313"/>
                  <a:gd name="T54" fmla="*/ 52 w 566"/>
                  <a:gd name="T55" fmla="*/ 37 h 313"/>
                  <a:gd name="T56" fmla="*/ 30 w 566"/>
                  <a:gd name="T57" fmla="*/ 55 h 313"/>
                  <a:gd name="T58" fmla="*/ 45 w 566"/>
                  <a:gd name="T59" fmla="*/ 90 h 313"/>
                  <a:gd name="T60" fmla="*/ 69 w 566"/>
                  <a:gd name="T61" fmla="*/ 106 h 313"/>
                  <a:gd name="T62" fmla="*/ 114 w 566"/>
                  <a:gd name="T63" fmla="*/ 95 h 313"/>
                  <a:gd name="T64" fmla="*/ 165 w 566"/>
                  <a:gd name="T65" fmla="*/ 93 h 313"/>
                  <a:gd name="T66" fmla="*/ 221 w 566"/>
                  <a:gd name="T67" fmla="*/ 99 h 313"/>
                  <a:gd name="T68" fmla="*/ 249 w 566"/>
                  <a:gd name="T69" fmla="*/ 98 h 313"/>
                  <a:gd name="T70" fmla="*/ 282 w 566"/>
                  <a:gd name="T71" fmla="*/ 137 h 313"/>
                  <a:gd name="T72" fmla="*/ 319 w 566"/>
                  <a:gd name="T73" fmla="*/ 166 h 313"/>
                  <a:gd name="T74" fmla="*/ 414 w 566"/>
                  <a:gd name="T75" fmla="*/ 179 h 313"/>
                  <a:gd name="T76" fmla="*/ 218 w 566"/>
                  <a:gd name="T77" fmla="*/ 176 h 313"/>
                  <a:gd name="T78" fmla="*/ 241 w 566"/>
                  <a:gd name="T79" fmla="*/ 177 h 313"/>
                  <a:gd name="T80" fmla="*/ 249 w 566"/>
                  <a:gd name="T81" fmla="*/ 192 h 313"/>
                  <a:gd name="T82" fmla="*/ 266 w 566"/>
                  <a:gd name="T83" fmla="*/ 184 h 313"/>
                  <a:gd name="T84" fmla="*/ 293 w 566"/>
                  <a:gd name="T85" fmla="*/ 181 h 313"/>
                  <a:gd name="T86" fmla="*/ 266 w 566"/>
                  <a:gd name="T87" fmla="*/ 150 h 313"/>
                  <a:gd name="T88" fmla="*/ 234 w 566"/>
                  <a:gd name="T89" fmla="*/ 140 h 313"/>
                  <a:gd name="T90" fmla="*/ 211 w 566"/>
                  <a:gd name="T91" fmla="*/ 154 h 3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6"/>
                  <a:gd name="T139" fmla="*/ 0 h 313"/>
                  <a:gd name="T140" fmla="*/ 566 w 566"/>
                  <a:gd name="T141" fmla="*/ 313 h 3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6" h="313">
                    <a:moveTo>
                      <a:pt x="420" y="173"/>
                    </a:moveTo>
                    <a:lnTo>
                      <a:pt x="420" y="173"/>
                    </a:lnTo>
                    <a:lnTo>
                      <a:pt x="521" y="158"/>
                    </a:lnTo>
                    <a:lnTo>
                      <a:pt x="537" y="134"/>
                    </a:lnTo>
                    <a:lnTo>
                      <a:pt x="557" y="122"/>
                    </a:lnTo>
                    <a:lnTo>
                      <a:pt x="566" y="122"/>
                    </a:lnTo>
                    <a:lnTo>
                      <a:pt x="487" y="257"/>
                    </a:lnTo>
                    <a:lnTo>
                      <a:pt x="524" y="285"/>
                    </a:lnTo>
                    <a:lnTo>
                      <a:pt x="492" y="293"/>
                    </a:lnTo>
                    <a:lnTo>
                      <a:pt x="434" y="301"/>
                    </a:lnTo>
                    <a:lnTo>
                      <a:pt x="419" y="306"/>
                    </a:lnTo>
                    <a:lnTo>
                      <a:pt x="393" y="294"/>
                    </a:lnTo>
                    <a:lnTo>
                      <a:pt x="388" y="293"/>
                    </a:lnTo>
                    <a:lnTo>
                      <a:pt x="382" y="293"/>
                    </a:lnTo>
                    <a:lnTo>
                      <a:pt x="370" y="293"/>
                    </a:lnTo>
                    <a:lnTo>
                      <a:pt x="371" y="307"/>
                    </a:lnTo>
                    <a:lnTo>
                      <a:pt x="370" y="313"/>
                    </a:lnTo>
                    <a:lnTo>
                      <a:pt x="367" y="311"/>
                    </a:lnTo>
                    <a:lnTo>
                      <a:pt x="365" y="302"/>
                    </a:lnTo>
                    <a:lnTo>
                      <a:pt x="361" y="298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8"/>
                    </a:lnTo>
                    <a:lnTo>
                      <a:pt x="353" y="298"/>
                    </a:lnTo>
                    <a:lnTo>
                      <a:pt x="352" y="295"/>
                    </a:lnTo>
                    <a:lnTo>
                      <a:pt x="345" y="292"/>
                    </a:lnTo>
                    <a:lnTo>
                      <a:pt x="343" y="292"/>
                    </a:lnTo>
                    <a:lnTo>
                      <a:pt x="342" y="296"/>
                    </a:lnTo>
                    <a:lnTo>
                      <a:pt x="338" y="293"/>
                    </a:lnTo>
                    <a:lnTo>
                      <a:pt x="335" y="295"/>
                    </a:lnTo>
                    <a:lnTo>
                      <a:pt x="331" y="295"/>
                    </a:lnTo>
                    <a:lnTo>
                      <a:pt x="329" y="292"/>
                    </a:lnTo>
                    <a:lnTo>
                      <a:pt x="327" y="288"/>
                    </a:lnTo>
                    <a:lnTo>
                      <a:pt x="326" y="287"/>
                    </a:lnTo>
                    <a:lnTo>
                      <a:pt x="323" y="282"/>
                    </a:lnTo>
                    <a:lnTo>
                      <a:pt x="319" y="277"/>
                    </a:lnTo>
                    <a:lnTo>
                      <a:pt x="315" y="271"/>
                    </a:lnTo>
                    <a:lnTo>
                      <a:pt x="308" y="269"/>
                    </a:lnTo>
                    <a:lnTo>
                      <a:pt x="303" y="266"/>
                    </a:lnTo>
                    <a:lnTo>
                      <a:pt x="299" y="257"/>
                    </a:lnTo>
                    <a:lnTo>
                      <a:pt x="298" y="254"/>
                    </a:lnTo>
                    <a:lnTo>
                      <a:pt x="291" y="255"/>
                    </a:lnTo>
                    <a:lnTo>
                      <a:pt x="283" y="257"/>
                    </a:lnTo>
                    <a:lnTo>
                      <a:pt x="282" y="257"/>
                    </a:lnTo>
                    <a:lnTo>
                      <a:pt x="276" y="253"/>
                    </a:lnTo>
                    <a:lnTo>
                      <a:pt x="267" y="247"/>
                    </a:lnTo>
                    <a:lnTo>
                      <a:pt x="257" y="247"/>
                    </a:lnTo>
                    <a:lnTo>
                      <a:pt x="253" y="251"/>
                    </a:lnTo>
                    <a:lnTo>
                      <a:pt x="251" y="252"/>
                    </a:lnTo>
                    <a:lnTo>
                      <a:pt x="246" y="252"/>
                    </a:lnTo>
                    <a:lnTo>
                      <a:pt x="241" y="250"/>
                    </a:lnTo>
                    <a:lnTo>
                      <a:pt x="234" y="250"/>
                    </a:lnTo>
                    <a:lnTo>
                      <a:pt x="224" y="245"/>
                    </a:lnTo>
                    <a:lnTo>
                      <a:pt x="216" y="240"/>
                    </a:lnTo>
                    <a:lnTo>
                      <a:pt x="215" y="240"/>
                    </a:lnTo>
                    <a:lnTo>
                      <a:pt x="202" y="240"/>
                    </a:lnTo>
                    <a:lnTo>
                      <a:pt x="186" y="238"/>
                    </a:lnTo>
                    <a:lnTo>
                      <a:pt x="178" y="235"/>
                    </a:lnTo>
                    <a:lnTo>
                      <a:pt x="135" y="217"/>
                    </a:lnTo>
                    <a:lnTo>
                      <a:pt x="126" y="211"/>
                    </a:lnTo>
                    <a:lnTo>
                      <a:pt x="120" y="209"/>
                    </a:lnTo>
                    <a:lnTo>
                      <a:pt x="115" y="206"/>
                    </a:lnTo>
                    <a:lnTo>
                      <a:pt x="109" y="200"/>
                    </a:lnTo>
                    <a:lnTo>
                      <a:pt x="97" y="194"/>
                    </a:lnTo>
                    <a:lnTo>
                      <a:pt x="78" y="184"/>
                    </a:lnTo>
                    <a:lnTo>
                      <a:pt x="70" y="180"/>
                    </a:lnTo>
                    <a:lnTo>
                      <a:pt x="67" y="180"/>
                    </a:lnTo>
                    <a:lnTo>
                      <a:pt x="66" y="171"/>
                    </a:lnTo>
                    <a:lnTo>
                      <a:pt x="50" y="156"/>
                    </a:lnTo>
                    <a:lnTo>
                      <a:pt x="32" y="116"/>
                    </a:lnTo>
                    <a:lnTo>
                      <a:pt x="22" y="110"/>
                    </a:lnTo>
                    <a:lnTo>
                      <a:pt x="8" y="81"/>
                    </a:lnTo>
                    <a:lnTo>
                      <a:pt x="1" y="58"/>
                    </a:lnTo>
                    <a:lnTo>
                      <a:pt x="11" y="34"/>
                    </a:lnTo>
                    <a:lnTo>
                      <a:pt x="6" y="15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31" y="10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47" y="24"/>
                    </a:lnTo>
                    <a:lnTo>
                      <a:pt x="52" y="37"/>
                    </a:lnTo>
                    <a:lnTo>
                      <a:pt x="45" y="45"/>
                    </a:lnTo>
                    <a:lnTo>
                      <a:pt x="35" y="42"/>
                    </a:lnTo>
                    <a:lnTo>
                      <a:pt x="30" y="55"/>
                    </a:lnTo>
                    <a:lnTo>
                      <a:pt x="34" y="73"/>
                    </a:lnTo>
                    <a:lnTo>
                      <a:pt x="40" y="84"/>
                    </a:lnTo>
                    <a:lnTo>
                      <a:pt x="45" y="90"/>
                    </a:lnTo>
                    <a:lnTo>
                      <a:pt x="48" y="99"/>
                    </a:lnTo>
                    <a:lnTo>
                      <a:pt x="54" y="107"/>
                    </a:lnTo>
                    <a:lnTo>
                      <a:pt x="69" y="106"/>
                    </a:lnTo>
                    <a:lnTo>
                      <a:pt x="89" y="105"/>
                    </a:lnTo>
                    <a:lnTo>
                      <a:pt x="97" y="100"/>
                    </a:lnTo>
                    <a:lnTo>
                      <a:pt x="114" y="95"/>
                    </a:lnTo>
                    <a:lnTo>
                      <a:pt x="127" y="95"/>
                    </a:lnTo>
                    <a:lnTo>
                      <a:pt x="148" y="95"/>
                    </a:lnTo>
                    <a:lnTo>
                      <a:pt x="165" y="93"/>
                    </a:lnTo>
                    <a:lnTo>
                      <a:pt x="179" y="101"/>
                    </a:lnTo>
                    <a:lnTo>
                      <a:pt x="202" y="102"/>
                    </a:lnTo>
                    <a:lnTo>
                      <a:pt x="221" y="99"/>
                    </a:lnTo>
                    <a:lnTo>
                      <a:pt x="241" y="96"/>
                    </a:lnTo>
                    <a:lnTo>
                      <a:pt x="250" y="98"/>
                    </a:lnTo>
                    <a:lnTo>
                      <a:pt x="249" y="98"/>
                    </a:lnTo>
                    <a:lnTo>
                      <a:pt x="248" y="99"/>
                    </a:lnTo>
                    <a:lnTo>
                      <a:pt x="259" y="108"/>
                    </a:lnTo>
                    <a:lnTo>
                      <a:pt x="282" y="137"/>
                    </a:lnTo>
                    <a:lnTo>
                      <a:pt x="291" y="146"/>
                    </a:lnTo>
                    <a:lnTo>
                      <a:pt x="314" y="162"/>
                    </a:lnTo>
                    <a:lnTo>
                      <a:pt x="319" y="166"/>
                    </a:lnTo>
                    <a:lnTo>
                      <a:pt x="355" y="172"/>
                    </a:lnTo>
                    <a:lnTo>
                      <a:pt x="370" y="175"/>
                    </a:lnTo>
                    <a:lnTo>
                      <a:pt x="414" y="179"/>
                    </a:lnTo>
                    <a:lnTo>
                      <a:pt x="420" y="173"/>
                    </a:lnTo>
                    <a:close/>
                    <a:moveTo>
                      <a:pt x="210" y="171"/>
                    </a:moveTo>
                    <a:lnTo>
                      <a:pt x="218" y="176"/>
                    </a:lnTo>
                    <a:lnTo>
                      <a:pt x="225" y="182"/>
                    </a:lnTo>
                    <a:lnTo>
                      <a:pt x="230" y="173"/>
                    </a:lnTo>
                    <a:lnTo>
                      <a:pt x="241" y="177"/>
                    </a:lnTo>
                    <a:lnTo>
                      <a:pt x="243" y="183"/>
                    </a:lnTo>
                    <a:lnTo>
                      <a:pt x="241" y="190"/>
                    </a:lnTo>
                    <a:lnTo>
                      <a:pt x="249" y="192"/>
                    </a:lnTo>
                    <a:lnTo>
                      <a:pt x="254" y="186"/>
                    </a:lnTo>
                    <a:lnTo>
                      <a:pt x="254" y="177"/>
                    </a:lnTo>
                    <a:lnTo>
                      <a:pt x="266" y="184"/>
                    </a:lnTo>
                    <a:lnTo>
                      <a:pt x="274" y="186"/>
                    </a:lnTo>
                    <a:lnTo>
                      <a:pt x="287" y="188"/>
                    </a:lnTo>
                    <a:lnTo>
                      <a:pt x="293" y="181"/>
                    </a:lnTo>
                    <a:lnTo>
                      <a:pt x="284" y="168"/>
                    </a:lnTo>
                    <a:lnTo>
                      <a:pt x="273" y="157"/>
                    </a:lnTo>
                    <a:lnTo>
                      <a:pt x="266" y="150"/>
                    </a:lnTo>
                    <a:lnTo>
                      <a:pt x="261" y="153"/>
                    </a:lnTo>
                    <a:lnTo>
                      <a:pt x="250" y="147"/>
                    </a:lnTo>
                    <a:lnTo>
                      <a:pt x="234" y="140"/>
                    </a:lnTo>
                    <a:lnTo>
                      <a:pt x="223" y="139"/>
                    </a:lnTo>
                    <a:lnTo>
                      <a:pt x="215" y="146"/>
                    </a:lnTo>
                    <a:lnTo>
                      <a:pt x="211" y="154"/>
                    </a:lnTo>
                    <a:lnTo>
                      <a:pt x="211" y="163"/>
                    </a:lnTo>
                    <a:lnTo>
                      <a:pt x="210" y="171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4" name="Freeform 163"/>
              <p:cNvSpPr>
                <a:spLocks noEditPoints="1"/>
              </p:cNvSpPr>
              <p:nvPr/>
            </p:nvSpPr>
            <p:spPr bwMode="auto">
              <a:xfrm>
                <a:off x="1055" y="1597"/>
                <a:ext cx="509" cy="284"/>
              </a:xfrm>
              <a:custGeom>
                <a:avLst/>
                <a:gdLst>
                  <a:gd name="T0" fmla="*/ 234 w 509"/>
                  <a:gd name="T1" fmla="*/ 92 h 284"/>
                  <a:gd name="T2" fmla="*/ 231 w 509"/>
                  <a:gd name="T3" fmla="*/ 107 h 284"/>
                  <a:gd name="T4" fmla="*/ 229 w 509"/>
                  <a:gd name="T5" fmla="*/ 121 h 284"/>
                  <a:gd name="T6" fmla="*/ 223 w 509"/>
                  <a:gd name="T7" fmla="*/ 131 h 284"/>
                  <a:gd name="T8" fmla="*/ 219 w 509"/>
                  <a:gd name="T9" fmla="*/ 135 h 284"/>
                  <a:gd name="T10" fmla="*/ 216 w 509"/>
                  <a:gd name="T11" fmla="*/ 142 h 284"/>
                  <a:gd name="T12" fmla="*/ 215 w 509"/>
                  <a:gd name="T13" fmla="*/ 147 h 284"/>
                  <a:gd name="T14" fmla="*/ 232 w 509"/>
                  <a:gd name="T15" fmla="*/ 158 h 284"/>
                  <a:gd name="T16" fmla="*/ 251 w 509"/>
                  <a:gd name="T17" fmla="*/ 170 h 284"/>
                  <a:gd name="T18" fmla="*/ 257 w 509"/>
                  <a:gd name="T19" fmla="*/ 179 h 284"/>
                  <a:gd name="T20" fmla="*/ 198 w 509"/>
                  <a:gd name="T21" fmla="*/ 249 h 284"/>
                  <a:gd name="T22" fmla="*/ 178 w 509"/>
                  <a:gd name="T23" fmla="*/ 284 h 284"/>
                  <a:gd name="T24" fmla="*/ 117 w 509"/>
                  <a:gd name="T25" fmla="*/ 246 h 284"/>
                  <a:gd name="T26" fmla="*/ 116 w 509"/>
                  <a:gd name="T27" fmla="*/ 246 h 284"/>
                  <a:gd name="T28" fmla="*/ 107 w 509"/>
                  <a:gd name="T29" fmla="*/ 194 h 284"/>
                  <a:gd name="T30" fmla="*/ 70 w 509"/>
                  <a:gd name="T31" fmla="*/ 167 h 284"/>
                  <a:gd name="T32" fmla="*/ 54 w 509"/>
                  <a:gd name="T33" fmla="*/ 166 h 284"/>
                  <a:gd name="T34" fmla="*/ 29 w 509"/>
                  <a:gd name="T35" fmla="*/ 158 h 284"/>
                  <a:gd name="T36" fmla="*/ 0 w 509"/>
                  <a:gd name="T37" fmla="*/ 149 h 284"/>
                  <a:gd name="T38" fmla="*/ 54 w 509"/>
                  <a:gd name="T39" fmla="*/ 144 h 284"/>
                  <a:gd name="T40" fmla="*/ 118 w 509"/>
                  <a:gd name="T41" fmla="*/ 131 h 284"/>
                  <a:gd name="T42" fmla="*/ 173 w 509"/>
                  <a:gd name="T43" fmla="*/ 94 h 284"/>
                  <a:gd name="T44" fmla="*/ 218 w 509"/>
                  <a:gd name="T45" fmla="*/ 74 h 284"/>
                  <a:gd name="T46" fmla="*/ 455 w 509"/>
                  <a:gd name="T47" fmla="*/ 188 h 284"/>
                  <a:gd name="T48" fmla="*/ 468 w 509"/>
                  <a:gd name="T49" fmla="*/ 198 h 284"/>
                  <a:gd name="T50" fmla="*/ 490 w 509"/>
                  <a:gd name="T51" fmla="*/ 211 h 284"/>
                  <a:gd name="T52" fmla="*/ 501 w 509"/>
                  <a:gd name="T53" fmla="*/ 227 h 284"/>
                  <a:gd name="T54" fmla="*/ 488 w 509"/>
                  <a:gd name="T55" fmla="*/ 237 h 284"/>
                  <a:gd name="T56" fmla="*/ 430 w 509"/>
                  <a:gd name="T57" fmla="*/ 212 h 284"/>
                  <a:gd name="T58" fmla="*/ 428 w 509"/>
                  <a:gd name="T59" fmla="*/ 214 h 284"/>
                  <a:gd name="T60" fmla="*/ 396 w 509"/>
                  <a:gd name="T61" fmla="*/ 171 h 284"/>
                  <a:gd name="T62" fmla="*/ 395 w 509"/>
                  <a:gd name="T63" fmla="*/ 156 h 284"/>
                  <a:gd name="T64" fmla="*/ 408 w 509"/>
                  <a:gd name="T65" fmla="*/ 163 h 284"/>
                  <a:gd name="T66" fmla="*/ 422 w 509"/>
                  <a:gd name="T67" fmla="*/ 176 h 284"/>
                  <a:gd name="T68" fmla="*/ 444 w 509"/>
                  <a:gd name="T69" fmla="*/ 176 h 284"/>
                  <a:gd name="T70" fmla="*/ 455 w 509"/>
                  <a:gd name="T71" fmla="*/ 188 h 284"/>
                  <a:gd name="T72" fmla="*/ 344 w 509"/>
                  <a:gd name="T73" fmla="*/ 37 h 284"/>
                  <a:gd name="T74" fmla="*/ 353 w 509"/>
                  <a:gd name="T75" fmla="*/ 51 h 284"/>
                  <a:gd name="T76" fmla="*/ 364 w 509"/>
                  <a:gd name="T77" fmla="*/ 66 h 284"/>
                  <a:gd name="T78" fmla="*/ 378 w 509"/>
                  <a:gd name="T79" fmla="*/ 74 h 284"/>
                  <a:gd name="T80" fmla="*/ 366 w 509"/>
                  <a:gd name="T81" fmla="*/ 95 h 284"/>
                  <a:gd name="T82" fmla="*/ 362 w 509"/>
                  <a:gd name="T83" fmla="*/ 104 h 284"/>
                  <a:gd name="T84" fmla="*/ 365 w 509"/>
                  <a:gd name="T85" fmla="*/ 79 h 284"/>
                  <a:gd name="T86" fmla="*/ 304 w 509"/>
                  <a:gd name="T87" fmla="*/ 30 h 284"/>
                  <a:gd name="T88" fmla="*/ 348 w 509"/>
                  <a:gd name="T89" fmla="*/ 0 h 284"/>
                  <a:gd name="T90" fmla="*/ 347 w 509"/>
                  <a:gd name="T91" fmla="*/ 8 h 284"/>
                  <a:gd name="T92" fmla="*/ 343 w 509"/>
                  <a:gd name="T93" fmla="*/ 26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9"/>
                  <a:gd name="T142" fmla="*/ 0 h 284"/>
                  <a:gd name="T143" fmla="*/ 509 w 509"/>
                  <a:gd name="T144" fmla="*/ 284 h 2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9" h="284">
                    <a:moveTo>
                      <a:pt x="239" y="78"/>
                    </a:moveTo>
                    <a:lnTo>
                      <a:pt x="234" y="92"/>
                    </a:lnTo>
                    <a:lnTo>
                      <a:pt x="233" y="99"/>
                    </a:lnTo>
                    <a:lnTo>
                      <a:pt x="231" y="107"/>
                    </a:lnTo>
                    <a:lnTo>
                      <a:pt x="230" y="113"/>
                    </a:lnTo>
                    <a:lnTo>
                      <a:pt x="229" y="121"/>
                    </a:lnTo>
                    <a:lnTo>
                      <a:pt x="227" y="127"/>
                    </a:lnTo>
                    <a:lnTo>
                      <a:pt x="223" y="131"/>
                    </a:lnTo>
                    <a:lnTo>
                      <a:pt x="221" y="133"/>
                    </a:lnTo>
                    <a:lnTo>
                      <a:pt x="219" y="135"/>
                    </a:lnTo>
                    <a:lnTo>
                      <a:pt x="217" y="138"/>
                    </a:lnTo>
                    <a:lnTo>
                      <a:pt x="216" y="142"/>
                    </a:lnTo>
                    <a:lnTo>
                      <a:pt x="215" y="146"/>
                    </a:lnTo>
                    <a:lnTo>
                      <a:pt x="215" y="147"/>
                    </a:lnTo>
                    <a:lnTo>
                      <a:pt x="215" y="148"/>
                    </a:lnTo>
                    <a:lnTo>
                      <a:pt x="232" y="158"/>
                    </a:lnTo>
                    <a:lnTo>
                      <a:pt x="240" y="162"/>
                    </a:lnTo>
                    <a:lnTo>
                      <a:pt x="251" y="170"/>
                    </a:lnTo>
                    <a:lnTo>
                      <a:pt x="257" y="178"/>
                    </a:lnTo>
                    <a:lnTo>
                      <a:pt x="257" y="179"/>
                    </a:lnTo>
                    <a:lnTo>
                      <a:pt x="206" y="240"/>
                    </a:lnTo>
                    <a:lnTo>
                      <a:pt x="198" y="249"/>
                    </a:lnTo>
                    <a:lnTo>
                      <a:pt x="179" y="284"/>
                    </a:lnTo>
                    <a:lnTo>
                      <a:pt x="178" y="284"/>
                    </a:lnTo>
                    <a:lnTo>
                      <a:pt x="177" y="283"/>
                    </a:lnTo>
                    <a:lnTo>
                      <a:pt x="117" y="246"/>
                    </a:lnTo>
                    <a:lnTo>
                      <a:pt x="116" y="246"/>
                    </a:lnTo>
                    <a:lnTo>
                      <a:pt x="118" y="215"/>
                    </a:lnTo>
                    <a:lnTo>
                      <a:pt x="107" y="194"/>
                    </a:lnTo>
                    <a:lnTo>
                      <a:pt x="93" y="184"/>
                    </a:lnTo>
                    <a:lnTo>
                      <a:pt x="70" y="167"/>
                    </a:lnTo>
                    <a:lnTo>
                      <a:pt x="58" y="168"/>
                    </a:lnTo>
                    <a:lnTo>
                      <a:pt x="54" y="166"/>
                    </a:lnTo>
                    <a:lnTo>
                      <a:pt x="41" y="163"/>
                    </a:lnTo>
                    <a:lnTo>
                      <a:pt x="29" y="158"/>
                    </a:lnTo>
                    <a:lnTo>
                      <a:pt x="20" y="158"/>
                    </a:lnTo>
                    <a:lnTo>
                      <a:pt x="0" y="149"/>
                    </a:lnTo>
                    <a:lnTo>
                      <a:pt x="5" y="143"/>
                    </a:lnTo>
                    <a:lnTo>
                      <a:pt x="54" y="144"/>
                    </a:lnTo>
                    <a:lnTo>
                      <a:pt x="81" y="114"/>
                    </a:lnTo>
                    <a:lnTo>
                      <a:pt x="118" y="131"/>
                    </a:lnTo>
                    <a:lnTo>
                      <a:pt x="132" y="103"/>
                    </a:lnTo>
                    <a:lnTo>
                      <a:pt x="173" y="94"/>
                    </a:lnTo>
                    <a:lnTo>
                      <a:pt x="190" y="75"/>
                    </a:lnTo>
                    <a:lnTo>
                      <a:pt x="218" y="74"/>
                    </a:lnTo>
                    <a:lnTo>
                      <a:pt x="239" y="78"/>
                    </a:lnTo>
                    <a:close/>
                    <a:moveTo>
                      <a:pt x="455" y="188"/>
                    </a:moveTo>
                    <a:lnTo>
                      <a:pt x="456" y="189"/>
                    </a:lnTo>
                    <a:lnTo>
                      <a:pt x="468" y="198"/>
                    </a:lnTo>
                    <a:lnTo>
                      <a:pt x="478" y="202"/>
                    </a:lnTo>
                    <a:lnTo>
                      <a:pt x="490" y="211"/>
                    </a:lnTo>
                    <a:lnTo>
                      <a:pt x="509" y="223"/>
                    </a:lnTo>
                    <a:lnTo>
                      <a:pt x="501" y="227"/>
                    </a:lnTo>
                    <a:lnTo>
                      <a:pt x="493" y="231"/>
                    </a:lnTo>
                    <a:lnTo>
                      <a:pt x="488" y="237"/>
                    </a:lnTo>
                    <a:lnTo>
                      <a:pt x="443" y="201"/>
                    </a:lnTo>
                    <a:lnTo>
                      <a:pt x="430" y="212"/>
                    </a:lnTo>
                    <a:lnTo>
                      <a:pt x="428" y="215"/>
                    </a:lnTo>
                    <a:lnTo>
                      <a:pt x="428" y="214"/>
                    </a:lnTo>
                    <a:lnTo>
                      <a:pt x="398" y="188"/>
                    </a:lnTo>
                    <a:lnTo>
                      <a:pt x="396" y="171"/>
                    </a:lnTo>
                    <a:lnTo>
                      <a:pt x="395" y="161"/>
                    </a:lnTo>
                    <a:lnTo>
                      <a:pt x="395" y="156"/>
                    </a:lnTo>
                    <a:lnTo>
                      <a:pt x="401" y="161"/>
                    </a:lnTo>
                    <a:lnTo>
                      <a:pt x="408" y="163"/>
                    </a:lnTo>
                    <a:lnTo>
                      <a:pt x="415" y="171"/>
                    </a:lnTo>
                    <a:lnTo>
                      <a:pt x="422" y="176"/>
                    </a:lnTo>
                    <a:lnTo>
                      <a:pt x="432" y="177"/>
                    </a:lnTo>
                    <a:lnTo>
                      <a:pt x="444" y="176"/>
                    </a:lnTo>
                    <a:lnTo>
                      <a:pt x="449" y="181"/>
                    </a:lnTo>
                    <a:lnTo>
                      <a:pt x="455" y="188"/>
                    </a:lnTo>
                    <a:close/>
                    <a:moveTo>
                      <a:pt x="343" y="26"/>
                    </a:moveTo>
                    <a:lnTo>
                      <a:pt x="344" y="37"/>
                    </a:lnTo>
                    <a:lnTo>
                      <a:pt x="349" y="48"/>
                    </a:lnTo>
                    <a:lnTo>
                      <a:pt x="353" y="51"/>
                    </a:lnTo>
                    <a:lnTo>
                      <a:pt x="359" y="59"/>
                    </a:lnTo>
                    <a:lnTo>
                      <a:pt x="364" y="66"/>
                    </a:lnTo>
                    <a:lnTo>
                      <a:pt x="369" y="70"/>
                    </a:lnTo>
                    <a:lnTo>
                      <a:pt x="378" y="74"/>
                    </a:lnTo>
                    <a:lnTo>
                      <a:pt x="375" y="82"/>
                    </a:lnTo>
                    <a:lnTo>
                      <a:pt x="366" y="95"/>
                    </a:lnTo>
                    <a:lnTo>
                      <a:pt x="368" y="105"/>
                    </a:lnTo>
                    <a:lnTo>
                      <a:pt x="362" y="104"/>
                    </a:lnTo>
                    <a:lnTo>
                      <a:pt x="356" y="103"/>
                    </a:lnTo>
                    <a:lnTo>
                      <a:pt x="365" y="79"/>
                    </a:lnTo>
                    <a:lnTo>
                      <a:pt x="335" y="61"/>
                    </a:lnTo>
                    <a:lnTo>
                      <a:pt x="304" y="30"/>
                    </a:lnTo>
                    <a:lnTo>
                      <a:pt x="340" y="2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47" y="8"/>
                    </a:lnTo>
                    <a:lnTo>
                      <a:pt x="346" y="17"/>
                    </a:lnTo>
                    <a:lnTo>
                      <a:pt x="343" y="2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5" name="Freeform 164"/>
              <p:cNvSpPr>
                <a:spLocks noEditPoints="1"/>
              </p:cNvSpPr>
              <p:nvPr/>
            </p:nvSpPr>
            <p:spPr bwMode="auto">
              <a:xfrm>
                <a:off x="942" y="1744"/>
                <a:ext cx="359" cy="218"/>
              </a:xfrm>
              <a:custGeom>
                <a:avLst/>
                <a:gdLst>
                  <a:gd name="T0" fmla="*/ 359 w 359"/>
                  <a:gd name="T1" fmla="*/ 145 h 218"/>
                  <a:gd name="T2" fmla="*/ 359 w 359"/>
                  <a:gd name="T3" fmla="*/ 147 h 218"/>
                  <a:gd name="T4" fmla="*/ 355 w 359"/>
                  <a:gd name="T5" fmla="*/ 154 h 218"/>
                  <a:gd name="T6" fmla="*/ 348 w 359"/>
                  <a:gd name="T7" fmla="*/ 166 h 218"/>
                  <a:gd name="T8" fmla="*/ 345 w 359"/>
                  <a:gd name="T9" fmla="*/ 164 h 218"/>
                  <a:gd name="T10" fmla="*/ 337 w 359"/>
                  <a:gd name="T11" fmla="*/ 169 h 218"/>
                  <a:gd name="T12" fmla="*/ 323 w 359"/>
                  <a:gd name="T13" fmla="*/ 165 h 218"/>
                  <a:gd name="T14" fmla="*/ 311 w 359"/>
                  <a:gd name="T15" fmla="*/ 156 h 218"/>
                  <a:gd name="T16" fmla="*/ 301 w 359"/>
                  <a:gd name="T17" fmla="*/ 161 h 218"/>
                  <a:gd name="T18" fmla="*/ 292 w 359"/>
                  <a:gd name="T19" fmla="*/ 149 h 218"/>
                  <a:gd name="T20" fmla="*/ 291 w 359"/>
                  <a:gd name="T21" fmla="*/ 139 h 218"/>
                  <a:gd name="T22" fmla="*/ 292 w 359"/>
                  <a:gd name="T23" fmla="*/ 139 h 218"/>
                  <a:gd name="T24" fmla="*/ 301 w 359"/>
                  <a:gd name="T25" fmla="*/ 139 h 218"/>
                  <a:gd name="T26" fmla="*/ 307 w 359"/>
                  <a:gd name="T27" fmla="*/ 136 h 218"/>
                  <a:gd name="T28" fmla="*/ 311 w 359"/>
                  <a:gd name="T29" fmla="*/ 137 h 218"/>
                  <a:gd name="T30" fmla="*/ 314 w 359"/>
                  <a:gd name="T31" fmla="*/ 141 h 218"/>
                  <a:gd name="T32" fmla="*/ 317 w 359"/>
                  <a:gd name="T33" fmla="*/ 139 h 218"/>
                  <a:gd name="T34" fmla="*/ 316 w 359"/>
                  <a:gd name="T35" fmla="*/ 134 h 218"/>
                  <a:gd name="T36" fmla="*/ 319 w 359"/>
                  <a:gd name="T37" fmla="*/ 129 h 218"/>
                  <a:gd name="T38" fmla="*/ 319 w 359"/>
                  <a:gd name="T39" fmla="*/ 126 h 218"/>
                  <a:gd name="T40" fmla="*/ 322 w 359"/>
                  <a:gd name="T41" fmla="*/ 126 h 218"/>
                  <a:gd name="T42" fmla="*/ 327 w 359"/>
                  <a:gd name="T43" fmla="*/ 125 h 218"/>
                  <a:gd name="T44" fmla="*/ 334 w 359"/>
                  <a:gd name="T45" fmla="*/ 129 h 218"/>
                  <a:gd name="T46" fmla="*/ 338 w 359"/>
                  <a:gd name="T47" fmla="*/ 130 h 218"/>
                  <a:gd name="T48" fmla="*/ 343 w 359"/>
                  <a:gd name="T49" fmla="*/ 130 h 218"/>
                  <a:gd name="T50" fmla="*/ 348 w 359"/>
                  <a:gd name="T51" fmla="*/ 135 h 218"/>
                  <a:gd name="T52" fmla="*/ 354 w 359"/>
                  <a:gd name="T53" fmla="*/ 137 h 218"/>
                  <a:gd name="T54" fmla="*/ 357 w 359"/>
                  <a:gd name="T55" fmla="*/ 140 h 218"/>
                  <a:gd name="T56" fmla="*/ 359 w 359"/>
                  <a:gd name="T57" fmla="*/ 145 h 218"/>
                  <a:gd name="T58" fmla="*/ 161 w 359"/>
                  <a:gd name="T59" fmla="*/ 57 h 218"/>
                  <a:gd name="T60" fmla="*/ 145 w 359"/>
                  <a:gd name="T61" fmla="*/ 88 h 218"/>
                  <a:gd name="T62" fmla="*/ 133 w 359"/>
                  <a:gd name="T63" fmla="*/ 117 h 218"/>
                  <a:gd name="T64" fmla="*/ 182 w 359"/>
                  <a:gd name="T65" fmla="*/ 154 h 218"/>
                  <a:gd name="T66" fmla="*/ 175 w 359"/>
                  <a:gd name="T67" fmla="*/ 156 h 218"/>
                  <a:gd name="T68" fmla="*/ 139 w 359"/>
                  <a:gd name="T69" fmla="*/ 151 h 218"/>
                  <a:gd name="T70" fmla="*/ 104 w 359"/>
                  <a:gd name="T71" fmla="*/ 146 h 218"/>
                  <a:gd name="T72" fmla="*/ 97 w 359"/>
                  <a:gd name="T73" fmla="*/ 146 h 218"/>
                  <a:gd name="T74" fmla="*/ 90 w 359"/>
                  <a:gd name="T75" fmla="*/ 156 h 218"/>
                  <a:gd name="T76" fmla="*/ 88 w 359"/>
                  <a:gd name="T77" fmla="*/ 168 h 218"/>
                  <a:gd name="T78" fmla="*/ 89 w 359"/>
                  <a:gd name="T79" fmla="*/ 172 h 218"/>
                  <a:gd name="T80" fmla="*/ 139 w 359"/>
                  <a:gd name="T81" fmla="*/ 172 h 218"/>
                  <a:gd name="T82" fmla="*/ 158 w 359"/>
                  <a:gd name="T83" fmla="*/ 172 h 218"/>
                  <a:gd name="T84" fmla="*/ 184 w 359"/>
                  <a:gd name="T85" fmla="*/ 174 h 218"/>
                  <a:gd name="T86" fmla="*/ 187 w 359"/>
                  <a:gd name="T87" fmla="*/ 173 h 218"/>
                  <a:gd name="T88" fmla="*/ 181 w 359"/>
                  <a:gd name="T89" fmla="*/ 179 h 218"/>
                  <a:gd name="T90" fmla="*/ 177 w 359"/>
                  <a:gd name="T91" fmla="*/ 190 h 218"/>
                  <a:gd name="T92" fmla="*/ 170 w 359"/>
                  <a:gd name="T93" fmla="*/ 199 h 218"/>
                  <a:gd name="T94" fmla="*/ 159 w 359"/>
                  <a:gd name="T95" fmla="*/ 207 h 218"/>
                  <a:gd name="T96" fmla="*/ 151 w 359"/>
                  <a:gd name="T97" fmla="*/ 218 h 218"/>
                  <a:gd name="T98" fmla="*/ 90 w 359"/>
                  <a:gd name="T99" fmla="*/ 195 h 218"/>
                  <a:gd name="T100" fmla="*/ 61 w 359"/>
                  <a:gd name="T101" fmla="*/ 203 h 218"/>
                  <a:gd name="T102" fmla="*/ 35 w 359"/>
                  <a:gd name="T103" fmla="*/ 177 h 218"/>
                  <a:gd name="T104" fmla="*/ 15 w 359"/>
                  <a:gd name="T105" fmla="*/ 139 h 218"/>
                  <a:gd name="T106" fmla="*/ 43 w 359"/>
                  <a:gd name="T107" fmla="*/ 134 h 218"/>
                  <a:gd name="T108" fmla="*/ 41 w 359"/>
                  <a:gd name="T109" fmla="*/ 111 h 218"/>
                  <a:gd name="T110" fmla="*/ 10 w 359"/>
                  <a:gd name="T111" fmla="*/ 76 h 218"/>
                  <a:gd name="T112" fmla="*/ 0 w 359"/>
                  <a:gd name="T113" fmla="*/ 53 h 218"/>
                  <a:gd name="T114" fmla="*/ 42 w 359"/>
                  <a:gd name="T115" fmla="*/ 57 h 218"/>
                  <a:gd name="T116" fmla="*/ 54 w 359"/>
                  <a:gd name="T117" fmla="*/ 0 h 218"/>
                  <a:gd name="T118" fmla="*/ 72 w 359"/>
                  <a:gd name="T119" fmla="*/ 4 h 218"/>
                  <a:gd name="T120" fmla="*/ 91 w 359"/>
                  <a:gd name="T121" fmla="*/ 13 h 218"/>
                  <a:gd name="T122" fmla="*/ 161 w 359"/>
                  <a:gd name="T123" fmla="*/ 57 h 2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59"/>
                  <a:gd name="T187" fmla="*/ 0 h 218"/>
                  <a:gd name="T188" fmla="*/ 359 w 359"/>
                  <a:gd name="T189" fmla="*/ 218 h 2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59" h="218">
                    <a:moveTo>
                      <a:pt x="359" y="145"/>
                    </a:moveTo>
                    <a:lnTo>
                      <a:pt x="359" y="147"/>
                    </a:lnTo>
                    <a:lnTo>
                      <a:pt x="355" y="154"/>
                    </a:lnTo>
                    <a:lnTo>
                      <a:pt x="348" y="166"/>
                    </a:lnTo>
                    <a:lnTo>
                      <a:pt x="345" y="164"/>
                    </a:lnTo>
                    <a:lnTo>
                      <a:pt x="337" y="169"/>
                    </a:lnTo>
                    <a:lnTo>
                      <a:pt x="323" y="165"/>
                    </a:lnTo>
                    <a:lnTo>
                      <a:pt x="311" y="156"/>
                    </a:lnTo>
                    <a:lnTo>
                      <a:pt x="301" y="161"/>
                    </a:lnTo>
                    <a:lnTo>
                      <a:pt x="292" y="149"/>
                    </a:lnTo>
                    <a:lnTo>
                      <a:pt x="291" y="139"/>
                    </a:lnTo>
                    <a:lnTo>
                      <a:pt x="292" y="139"/>
                    </a:lnTo>
                    <a:lnTo>
                      <a:pt x="301" y="139"/>
                    </a:lnTo>
                    <a:lnTo>
                      <a:pt x="307" y="136"/>
                    </a:lnTo>
                    <a:lnTo>
                      <a:pt x="311" y="137"/>
                    </a:lnTo>
                    <a:lnTo>
                      <a:pt x="314" y="141"/>
                    </a:lnTo>
                    <a:lnTo>
                      <a:pt x="317" y="139"/>
                    </a:lnTo>
                    <a:lnTo>
                      <a:pt x="316" y="134"/>
                    </a:lnTo>
                    <a:lnTo>
                      <a:pt x="319" y="129"/>
                    </a:lnTo>
                    <a:lnTo>
                      <a:pt x="319" y="126"/>
                    </a:lnTo>
                    <a:lnTo>
                      <a:pt x="322" y="126"/>
                    </a:lnTo>
                    <a:lnTo>
                      <a:pt x="327" y="125"/>
                    </a:lnTo>
                    <a:lnTo>
                      <a:pt x="334" y="129"/>
                    </a:lnTo>
                    <a:lnTo>
                      <a:pt x="338" y="130"/>
                    </a:lnTo>
                    <a:lnTo>
                      <a:pt x="343" y="130"/>
                    </a:lnTo>
                    <a:lnTo>
                      <a:pt x="348" y="135"/>
                    </a:lnTo>
                    <a:lnTo>
                      <a:pt x="354" y="137"/>
                    </a:lnTo>
                    <a:lnTo>
                      <a:pt x="357" y="140"/>
                    </a:lnTo>
                    <a:lnTo>
                      <a:pt x="359" y="145"/>
                    </a:lnTo>
                    <a:close/>
                    <a:moveTo>
                      <a:pt x="161" y="57"/>
                    </a:moveTo>
                    <a:lnTo>
                      <a:pt x="145" y="88"/>
                    </a:lnTo>
                    <a:lnTo>
                      <a:pt x="133" y="117"/>
                    </a:lnTo>
                    <a:lnTo>
                      <a:pt x="182" y="154"/>
                    </a:lnTo>
                    <a:lnTo>
                      <a:pt x="175" y="156"/>
                    </a:lnTo>
                    <a:lnTo>
                      <a:pt x="139" y="151"/>
                    </a:lnTo>
                    <a:lnTo>
                      <a:pt x="104" y="146"/>
                    </a:lnTo>
                    <a:lnTo>
                      <a:pt x="97" y="146"/>
                    </a:lnTo>
                    <a:lnTo>
                      <a:pt x="90" y="156"/>
                    </a:lnTo>
                    <a:lnTo>
                      <a:pt x="88" y="168"/>
                    </a:lnTo>
                    <a:lnTo>
                      <a:pt x="89" y="172"/>
                    </a:lnTo>
                    <a:lnTo>
                      <a:pt x="139" y="172"/>
                    </a:lnTo>
                    <a:lnTo>
                      <a:pt x="158" y="172"/>
                    </a:lnTo>
                    <a:lnTo>
                      <a:pt x="184" y="174"/>
                    </a:lnTo>
                    <a:lnTo>
                      <a:pt x="187" y="173"/>
                    </a:lnTo>
                    <a:lnTo>
                      <a:pt x="181" y="179"/>
                    </a:lnTo>
                    <a:lnTo>
                      <a:pt x="177" y="190"/>
                    </a:lnTo>
                    <a:lnTo>
                      <a:pt x="170" y="199"/>
                    </a:lnTo>
                    <a:lnTo>
                      <a:pt x="159" y="207"/>
                    </a:lnTo>
                    <a:lnTo>
                      <a:pt x="151" y="218"/>
                    </a:lnTo>
                    <a:lnTo>
                      <a:pt x="90" y="195"/>
                    </a:lnTo>
                    <a:lnTo>
                      <a:pt x="61" y="203"/>
                    </a:lnTo>
                    <a:lnTo>
                      <a:pt x="35" y="177"/>
                    </a:lnTo>
                    <a:lnTo>
                      <a:pt x="15" y="139"/>
                    </a:lnTo>
                    <a:lnTo>
                      <a:pt x="43" y="134"/>
                    </a:lnTo>
                    <a:lnTo>
                      <a:pt x="41" y="111"/>
                    </a:lnTo>
                    <a:lnTo>
                      <a:pt x="10" y="76"/>
                    </a:lnTo>
                    <a:lnTo>
                      <a:pt x="0" y="53"/>
                    </a:lnTo>
                    <a:lnTo>
                      <a:pt x="42" y="57"/>
                    </a:lnTo>
                    <a:lnTo>
                      <a:pt x="54" y="0"/>
                    </a:lnTo>
                    <a:lnTo>
                      <a:pt x="72" y="4"/>
                    </a:lnTo>
                    <a:lnTo>
                      <a:pt x="91" y="13"/>
                    </a:lnTo>
                    <a:lnTo>
                      <a:pt x="161" y="57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6" name="Freeform 165"/>
              <p:cNvSpPr>
                <a:spLocks noEditPoints="1"/>
              </p:cNvSpPr>
              <p:nvPr/>
            </p:nvSpPr>
            <p:spPr bwMode="auto">
              <a:xfrm>
                <a:off x="1325" y="1773"/>
                <a:ext cx="205" cy="425"/>
              </a:xfrm>
              <a:custGeom>
                <a:avLst/>
                <a:gdLst>
                  <a:gd name="T0" fmla="*/ 199 w 205"/>
                  <a:gd name="T1" fmla="*/ 123 h 425"/>
                  <a:gd name="T2" fmla="*/ 192 w 205"/>
                  <a:gd name="T3" fmla="*/ 137 h 425"/>
                  <a:gd name="T4" fmla="*/ 189 w 205"/>
                  <a:gd name="T5" fmla="*/ 138 h 425"/>
                  <a:gd name="T6" fmla="*/ 187 w 205"/>
                  <a:gd name="T7" fmla="*/ 132 h 425"/>
                  <a:gd name="T8" fmla="*/ 176 w 205"/>
                  <a:gd name="T9" fmla="*/ 127 h 425"/>
                  <a:gd name="T10" fmla="*/ 163 w 205"/>
                  <a:gd name="T11" fmla="*/ 123 h 425"/>
                  <a:gd name="T12" fmla="*/ 154 w 205"/>
                  <a:gd name="T13" fmla="*/ 123 h 425"/>
                  <a:gd name="T14" fmla="*/ 150 w 205"/>
                  <a:gd name="T15" fmla="*/ 134 h 425"/>
                  <a:gd name="T16" fmla="*/ 144 w 205"/>
                  <a:gd name="T17" fmla="*/ 146 h 425"/>
                  <a:gd name="T18" fmla="*/ 148 w 205"/>
                  <a:gd name="T19" fmla="*/ 157 h 425"/>
                  <a:gd name="T20" fmla="*/ 157 w 205"/>
                  <a:gd name="T21" fmla="*/ 158 h 425"/>
                  <a:gd name="T22" fmla="*/ 151 w 205"/>
                  <a:gd name="T23" fmla="*/ 185 h 425"/>
                  <a:gd name="T24" fmla="*/ 156 w 205"/>
                  <a:gd name="T25" fmla="*/ 224 h 425"/>
                  <a:gd name="T26" fmla="*/ 131 w 205"/>
                  <a:gd name="T27" fmla="*/ 256 h 425"/>
                  <a:gd name="T28" fmla="*/ 104 w 205"/>
                  <a:gd name="T29" fmla="*/ 394 h 425"/>
                  <a:gd name="T30" fmla="*/ 85 w 205"/>
                  <a:gd name="T31" fmla="*/ 425 h 425"/>
                  <a:gd name="T32" fmla="*/ 56 w 205"/>
                  <a:gd name="T33" fmla="*/ 395 h 425"/>
                  <a:gd name="T34" fmla="*/ 104 w 205"/>
                  <a:gd name="T35" fmla="*/ 73 h 425"/>
                  <a:gd name="T36" fmla="*/ 110 w 205"/>
                  <a:gd name="T37" fmla="*/ 74 h 425"/>
                  <a:gd name="T38" fmla="*/ 205 w 205"/>
                  <a:gd name="T39" fmla="*/ 114 h 425"/>
                  <a:gd name="T40" fmla="*/ 63 w 205"/>
                  <a:gd name="T41" fmla="*/ 20 h 425"/>
                  <a:gd name="T42" fmla="*/ 74 w 205"/>
                  <a:gd name="T43" fmla="*/ 26 h 425"/>
                  <a:gd name="T44" fmla="*/ 74 w 205"/>
                  <a:gd name="T45" fmla="*/ 40 h 425"/>
                  <a:gd name="T46" fmla="*/ 59 w 205"/>
                  <a:gd name="T47" fmla="*/ 54 h 425"/>
                  <a:gd name="T48" fmla="*/ 67 w 205"/>
                  <a:gd name="T49" fmla="*/ 66 h 425"/>
                  <a:gd name="T50" fmla="*/ 89 w 205"/>
                  <a:gd name="T51" fmla="*/ 73 h 425"/>
                  <a:gd name="T52" fmla="*/ 100 w 205"/>
                  <a:gd name="T53" fmla="*/ 76 h 425"/>
                  <a:gd name="T54" fmla="*/ 96 w 205"/>
                  <a:gd name="T55" fmla="*/ 88 h 425"/>
                  <a:gd name="T56" fmla="*/ 87 w 205"/>
                  <a:gd name="T57" fmla="*/ 93 h 425"/>
                  <a:gd name="T58" fmla="*/ 71 w 205"/>
                  <a:gd name="T59" fmla="*/ 78 h 425"/>
                  <a:gd name="T60" fmla="*/ 64 w 205"/>
                  <a:gd name="T61" fmla="*/ 72 h 425"/>
                  <a:gd name="T62" fmla="*/ 53 w 205"/>
                  <a:gd name="T63" fmla="*/ 77 h 425"/>
                  <a:gd name="T64" fmla="*/ 42 w 205"/>
                  <a:gd name="T65" fmla="*/ 79 h 425"/>
                  <a:gd name="T66" fmla="*/ 37 w 205"/>
                  <a:gd name="T67" fmla="*/ 69 h 425"/>
                  <a:gd name="T68" fmla="*/ 31 w 205"/>
                  <a:gd name="T69" fmla="*/ 71 h 425"/>
                  <a:gd name="T70" fmla="*/ 28 w 205"/>
                  <a:gd name="T71" fmla="*/ 71 h 425"/>
                  <a:gd name="T72" fmla="*/ 0 w 205"/>
                  <a:gd name="T73" fmla="*/ 46 h 425"/>
                  <a:gd name="T74" fmla="*/ 9 w 205"/>
                  <a:gd name="T75" fmla="*/ 32 h 425"/>
                  <a:gd name="T76" fmla="*/ 18 w 205"/>
                  <a:gd name="T77" fmla="*/ 23 h 425"/>
                  <a:gd name="T78" fmla="*/ 28 w 205"/>
                  <a:gd name="T79" fmla="*/ 20 h 425"/>
                  <a:gd name="T80" fmla="*/ 41 w 205"/>
                  <a:gd name="T81" fmla="*/ 0 h 425"/>
                  <a:gd name="T82" fmla="*/ 44 w 205"/>
                  <a:gd name="T83" fmla="*/ 0 h 425"/>
                  <a:gd name="T84" fmla="*/ 55 w 205"/>
                  <a:gd name="T85" fmla="*/ 5 h 425"/>
                  <a:gd name="T86" fmla="*/ 63 w 205"/>
                  <a:gd name="T87" fmla="*/ 15 h 4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425"/>
                  <a:gd name="T134" fmla="*/ 205 w 205"/>
                  <a:gd name="T135" fmla="*/ 425 h 4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425">
                    <a:moveTo>
                      <a:pt x="205" y="114"/>
                    </a:moveTo>
                    <a:lnTo>
                      <a:pt x="199" y="123"/>
                    </a:lnTo>
                    <a:lnTo>
                      <a:pt x="193" y="134"/>
                    </a:lnTo>
                    <a:lnTo>
                      <a:pt x="192" y="137"/>
                    </a:lnTo>
                    <a:lnTo>
                      <a:pt x="191" y="137"/>
                    </a:lnTo>
                    <a:lnTo>
                      <a:pt x="189" y="138"/>
                    </a:lnTo>
                    <a:lnTo>
                      <a:pt x="186" y="137"/>
                    </a:lnTo>
                    <a:lnTo>
                      <a:pt x="187" y="132"/>
                    </a:lnTo>
                    <a:lnTo>
                      <a:pt x="184" y="130"/>
                    </a:lnTo>
                    <a:lnTo>
                      <a:pt x="176" y="127"/>
                    </a:lnTo>
                    <a:lnTo>
                      <a:pt x="167" y="125"/>
                    </a:lnTo>
                    <a:lnTo>
                      <a:pt x="163" y="123"/>
                    </a:lnTo>
                    <a:lnTo>
                      <a:pt x="159" y="117"/>
                    </a:lnTo>
                    <a:lnTo>
                      <a:pt x="154" y="123"/>
                    </a:lnTo>
                    <a:lnTo>
                      <a:pt x="148" y="129"/>
                    </a:lnTo>
                    <a:lnTo>
                      <a:pt x="150" y="134"/>
                    </a:lnTo>
                    <a:lnTo>
                      <a:pt x="148" y="141"/>
                    </a:lnTo>
                    <a:lnTo>
                      <a:pt x="144" y="146"/>
                    </a:lnTo>
                    <a:lnTo>
                      <a:pt x="145" y="153"/>
                    </a:lnTo>
                    <a:lnTo>
                      <a:pt x="148" y="157"/>
                    </a:lnTo>
                    <a:lnTo>
                      <a:pt x="156" y="155"/>
                    </a:lnTo>
                    <a:lnTo>
                      <a:pt x="157" y="158"/>
                    </a:lnTo>
                    <a:lnTo>
                      <a:pt x="149" y="171"/>
                    </a:lnTo>
                    <a:lnTo>
                      <a:pt x="151" y="185"/>
                    </a:lnTo>
                    <a:lnTo>
                      <a:pt x="156" y="193"/>
                    </a:lnTo>
                    <a:lnTo>
                      <a:pt x="156" y="224"/>
                    </a:lnTo>
                    <a:lnTo>
                      <a:pt x="153" y="257"/>
                    </a:lnTo>
                    <a:lnTo>
                      <a:pt x="131" y="256"/>
                    </a:lnTo>
                    <a:lnTo>
                      <a:pt x="113" y="366"/>
                    </a:lnTo>
                    <a:lnTo>
                      <a:pt x="104" y="394"/>
                    </a:lnTo>
                    <a:lnTo>
                      <a:pt x="97" y="412"/>
                    </a:lnTo>
                    <a:lnTo>
                      <a:pt x="85" y="425"/>
                    </a:lnTo>
                    <a:lnTo>
                      <a:pt x="78" y="411"/>
                    </a:lnTo>
                    <a:lnTo>
                      <a:pt x="56" y="395"/>
                    </a:lnTo>
                    <a:lnTo>
                      <a:pt x="90" y="172"/>
                    </a:lnTo>
                    <a:lnTo>
                      <a:pt x="104" y="73"/>
                    </a:lnTo>
                    <a:lnTo>
                      <a:pt x="106" y="72"/>
                    </a:lnTo>
                    <a:lnTo>
                      <a:pt x="110" y="74"/>
                    </a:lnTo>
                    <a:lnTo>
                      <a:pt x="125" y="80"/>
                    </a:lnTo>
                    <a:lnTo>
                      <a:pt x="205" y="114"/>
                    </a:lnTo>
                    <a:close/>
                    <a:moveTo>
                      <a:pt x="63" y="15"/>
                    </a:moveTo>
                    <a:lnTo>
                      <a:pt x="63" y="20"/>
                    </a:lnTo>
                    <a:lnTo>
                      <a:pt x="68" y="23"/>
                    </a:lnTo>
                    <a:lnTo>
                      <a:pt x="74" y="26"/>
                    </a:lnTo>
                    <a:lnTo>
                      <a:pt x="73" y="37"/>
                    </a:lnTo>
                    <a:lnTo>
                      <a:pt x="74" y="40"/>
                    </a:lnTo>
                    <a:lnTo>
                      <a:pt x="65" y="49"/>
                    </a:lnTo>
                    <a:lnTo>
                      <a:pt x="59" y="54"/>
                    </a:lnTo>
                    <a:lnTo>
                      <a:pt x="54" y="59"/>
                    </a:lnTo>
                    <a:lnTo>
                      <a:pt x="67" y="66"/>
                    </a:lnTo>
                    <a:lnTo>
                      <a:pt x="78" y="70"/>
                    </a:lnTo>
                    <a:lnTo>
                      <a:pt x="89" y="73"/>
                    </a:lnTo>
                    <a:lnTo>
                      <a:pt x="97" y="75"/>
                    </a:lnTo>
                    <a:lnTo>
                      <a:pt x="100" y="76"/>
                    </a:lnTo>
                    <a:lnTo>
                      <a:pt x="101" y="78"/>
                    </a:lnTo>
                    <a:lnTo>
                      <a:pt x="96" y="88"/>
                    </a:lnTo>
                    <a:lnTo>
                      <a:pt x="92" y="94"/>
                    </a:lnTo>
                    <a:lnTo>
                      <a:pt x="87" y="93"/>
                    </a:lnTo>
                    <a:lnTo>
                      <a:pt x="72" y="82"/>
                    </a:lnTo>
                    <a:lnTo>
                      <a:pt x="71" y="78"/>
                    </a:lnTo>
                    <a:lnTo>
                      <a:pt x="68" y="76"/>
                    </a:lnTo>
                    <a:lnTo>
                      <a:pt x="64" y="72"/>
                    </a:lnTo>
                    <a:lnTo>
                      <a:pt x="60" y="81"/>
                    </a:lnTo>
                    <a:lnTo>
                      <a:pt x="53" y="77"/>
                    </a:lnTo>
                    <a:lnTo>
                      <a:pt x="49" y="80"/>
                    </a:lnTo>
                    <a:lnTo>
                      <a:pt x="42" y="79"/>
                    </a:lnTo>
                    <a:lnTo>
                      <a:pt x="42" y="72"/>
                    </a:lnTo>
                    <a:lnTo>
                      <a:pt x="37" y="69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29" y="72"/>
                    </a:lnTo>
                    <a:lnTo>
                      <a:pt x="28" y="71"/>
                    </a:lnTo>
                    <a:lnTo>
                      <a:pt x="12" y="5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28" y="20"/>
                    </a:lnTo>
                    <a:lnTo>
                      <a:pt x="34" y="15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53" y="2"/>
                    </a:lnTo>
                    <a:lnTo>
                      <a:pt x="55" y="5"/>
                    </a:lnTo>
                    <a:lnTo>
                      <a:pt x="59" y="12"/>
                    </a:lnTo>
                    <a:lnTo>
                      <a:pt x="63" y="1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7" name="Freeform 166"/>
              <p:cNvSpPr>
                <a:spLocks/>
              </p:cNvSpPr>
              <p:nvPr/>
            </p:nvSpPr>
            <p:spPr bwMode="auto">
              <a:xfrm>
                <a:off x="1469" y="1887"/>
                <a:ext cx="95" cy="189"/>
              </a:xfrm>
              <a:custGeom>
                <a:avLst/>
                <a:gdLst>
                  <a:gd name="T0" fmla="*/ 95 w 95"/>
                  <a:gd name="T1" fmla="*/ 13 h 189"/>
                  <a:gd name="T2" fmla="*/ 69 w 95"/>
                  <a:gd name="T3" fmla="*/ 31 h 189"/>
                  <a:gd name="T4" fmla="*/ 68 w 95"/>
                  <a:gd name="T5" fmla="*/ 32 h 189"/>
                  <a:gd name="T6" fmla="*/ 53 w 95"/>
                  <a:gd name="T7" fmla="*/ 65 h 189"/>
                  <a:gd name="T8" fmla="*/ 35 w 95"/>
                  <a:gd name="T9" fmla="*/ 106 h 189"/>
                  <a:gd name="T10" fmla="*/ 40 w 95"/>
                  <a:gd name="T11" fmla="*/ 140 h 189"/>
                  <a:gd name="T12" fmla="*/ 18 w 95"/>
                  <a:gd name="T13" fmla="*/ 189 h 189"/>
                  <a:gd name="T14" fmla="*/ 17 w 95"/>
                  <a:gd name="T15" fmla="*/ 178 h 189"/>
                  <a:gd name="T16" fmla="*/ 24 w 95"/>
                  <a:gd name="T17" fmla="*/ 109 h 189"/>
                  <a:gd name="T18" fmla="*/ 31 w 95"/>
                  <a:gd name="T19" fmla="*/ 54 h 189"/>
                  <a:gd name="T20" fmla="*/ 27 w 95"/>
                  <a:gd name="T21" fmla="*/ 54 h 189"/>
                  <a:gd name="T22" fmla="*/ 14 w 95"/>
                  <a:gd name="T23" fmla="*/ 45 h 189"/>
                  <a:gd name="T24" fmla="*/ 13 w 95"/>
                  <a:gd name="T25" fmla="*/ 44 h 189"/>
                  <a:gd name="T26" fmla="*/ 12 w 95"/>
                  <a:gd name="T27" fmla="*/ 41 h 189"/>
                  <a:gd name="T28" fmla="*/ 4 w 95"/>
                  <a:gd name="T29" fmla="*/ 43 h 189"/>
                  <a:gd name="T30" fmla="*/ 1 w 95"/>
                  <a:gd name="T31" fmla="*/ 39 h 189"/>
                  <a:gd name="T32" fmla="*/ 0 w 95"/>
                  <a:gd name="T33" fmla="*/ 32 h 189"/>
                  <a:gd name="T34" fmla="*/ 4 w 95"/>
                  <a:gd name="T35" fmla="*/ 27 h 189"/>
                  <a:gd name="T36" fmla="*/ 6 w 95"/>
                  <a:gd name="T37" fmla="*/ 20 h 189"/>
                  <a:gd name="T38" fmla="*/ 4 w 95"/>
                  <a:gd name="T39" fmla="*/ 15 h 189"/>
                  <a:gd name="T40" fmla="*/ 10 w 95"/>
                  <a:gd name="T41" fmla="*/ 9 h 189"/>
                  <a:gd name="T42" fmla="*/ 15 w 95"/>
                  <a:gd name="T43" fmla="*/ 3 h 189"/>
                  <a:gd name="T44" fmla="*/ 19 w 95"/>
                  <a:gd name="T45" fmla="*/ 9 h 189"/>
                  <a:gd name="T46" fmla="*/ 23 w 95"/>
                  <a:gd name="T47" fmla="*/ 11 h 189"/>
                  <a:gd name="T48" fmla="*/ 32 w 95"/>
                  <a:gd name="T49" fmla="*/ 13 h 189"/>
                  <a:gd name="T50" fmla="*/ 40 w 95"/>
                  <a:gd name="T51" fmla="*/ 16 h 189"/>
                  <a:gd name="T52" fmla="*/ 43 w 95"/>
                  <a:gd name="T53" fmla="*/ 18 h 189"/>
                  <a:gd name="T54" fmla="*/ 42 w 95"/>
                  <a:gd name="T55" fmla="*/ 23 h 189"/>
                  <a:gd name="T56" fmla="*/ 45 w 95"/>
                  <a:gd name="T57" fmla="*/ 24 h 189"/>
                  <a:gd name="T58" fmla="*/ 47 w 95"/>
                  <a:gd name="T59" fmla="*/ 23 h 189"/>
                  <a:gd name="T60" fmla="*/ 48 w 95"/>
                  <a:gd name="T61" fmla="*/ 23 h 189"/>
                  <a:gd name="T62" fmla="*/ 49 w 95"/>
                  <a:gd name="T63" fmla="*/ 20 h 189"/>
                  <a:gd name="T64" fmla="*/ 55 w 95"/>
                  <a:gd name="T65" fmla="*/ 9 h 189"/>
                  <a:gd name="T66" fmla="*/ 61 w 95"/>
                  <a:gd name="T67" fmla="*/ 0 h 189"/>
                  <a:gd name="T68" fmla="*/ 95 w 95"/>
                  <a:gd name="T69" fmla="*/ 13 h 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189"/>
                  <a:gd name="T107" fmla="*/ 95 w 95"/>
                  <a:gd name="T108" fmla="*/ 189 h 1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189">
                    <a:moveTo>
                      <a:pt x="95" y="13"/>
                    </a:moveTo>
                    <a:lnTo>
                      <a:pt x="69" y="31"/>
                    </a:lnTo>
                    <a:lnTo>
                      <a:pt x="68" y="32"/>
                    </a:lnTo>
                    <a:lnTo>
                      <a:pt x="53" y="65"/>
                    </a:lnTo>
                    <a:lnTo>
                      <a:pt x="35" y="106"/>
                    </a:lnTo>
                    <a:lnTo>
                      <a:pt x="40" y="140"/>
                    </a:lnTo>
                    <a:lnTo>
                      <a:pt x="18" y="189"/>
                    </a:lnTo>
                    <a:lnTo>
                      <a:pt x="17" y="178"/>
                    </a:lnTo>
                    <a:lnTo>
                      <a:pt x="24" y="109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14" y="45"/>
                    </a:lnTo>
                    <a:lnTo>
                      <a:pt x="13" y="44"/>
                    </a:lnTo>
                    <a:lnTo>
                      <a:pt x="12" y="41"/>
                    </a:lnTo>
                    <a:lnTo>
                      <a:pt x="4" y="43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6" y="20"/>
                    </a:lnTo>
                    <a:lnTo>
                      <a:pt x="4" y="15"/>
                    </a:lnTo>
                    <a:lnTo>
                      <a:pt x="10" y="9"/>
                    </a:lnTo>
                    <a:lnTo>
                      <a:pt x="15" y="3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32" y="13"/>
                    </a:lnTo>
                    <a:lnTo>
                      <a:pt x="40" y="16"/>
                    </a:lnTo>
                    <a:lnTo>
                      <a:pt x="43" y="18"/>
                    </a:lnTo>
                    <a:lnTo>
                      <a:pt x="42" y="23"/>
                    </a:lnTo>
                    <a:lnTo>
                      <a:pt x="45" y="24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0"/>
                    </a:lnTo>
                    <a:lnTo>
                      <a:pt x="55" y="9"/>
                    </a:lnTo>
                    <a:lnTo>
                      <a:pt x="61" y="0"/>
                    </a:lnTo>
                    <a:lnTo>
                      <a:pt x="9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8" name="Freeform 167"/>
              <p:cNvSpPr>
                <a:spLocks noEditPoints="1"/>
              </p:cNvSpPr>
              <p:nvPr/>
            </p:nvSpPr>
            <p:spPr bwMode="auto">
              <a:xfrm>
                <a:off x="996" y="1738"/>
                <a:ext cx="335" cy="300"/>
              </a:xfrm>
              <a:custGeom>
                <a:avLst/>
                <a:gdLst>
                  <a:gd name="T0" fmla="*/ 72 w 335"/>
                  <a:gd name="T1" fmla="*/ 300 h 300"/>
                  <a:gd name="T2" fmla="*/ 20 w 335"/>
                  <a:gd name="T3" fmla="*/ 288 h 300"/>
                  <a:gd name="T4" fmla="*/ 84 w 335"/>
                  <a:gd name="T5" fmla="*/ 255 h 300"/>
                  <a:gd name="T6" fmla="*/ 76 w 335"/>
                  <a:gd name="T7" fmla="*/ 286 h 300"/>
                  <a:gd name="T8" fmla="*/ 133 w 335"/>
                  <a:gd name="T9" fmla="*/ 163 h 300"/>
                  <a:gd name="T10" fmla="*/ 144 w 335"/>
                  <a:gd name="T11" fmla="*/ 177 h 300"/>
                  <a:gd name="T12" fmla="*/ 130 w 335"/>
                  <a:gd name="T13" fmla="*/ 180 h 300"/>
                  <a:gd name="T14" fmla="*/ 85 w 335"/>
                  <a:gd name="T15" fmla="*/ 178 h 300"/>
                  <a:gd name="T16" fmla="*/ 34 w 335"/>
                  <a:gd name="T17" fmla="*/ 174 h 300"/>
                  <a:gd name="T18" fmla="*/ 43 w 335"/>
                  <a:gd name="T19" fmla="*/ 152 h 300"/>
                  <a:gd name="T20" fmla="*/ 85 w 335"/>
                  <a:gd name="T21" fmla="*/ 157 h 300"/>
                  <a:gd name="T22" fmla="*/ 128 w 335"/>
                  <a:gd name="T23" fmla="*/ 160 h 300"/>
                  <a:gd name="T24" fmla="*/ 300 w 335"/>
                  <a:gd name="T25" fmla="*/ 176 h 300"/>
                  <a:gd name="T26" fmla="*/ 312 w 335"/>
                  <a:gd name="T27" fmla="*/ 172 h 300"/>
                  <a:gd name="T28" fmla="*/ 317 w 335"/>
                  <a:gd name="T29" fmla="*/ 184 h 300"/>
                  <a:gd name="T30" fmla="*/ 327 w 335"/>
                  <a:gd name="T31" fmla="*/ 194 h 300"/>
                  <a:gd name="T32" fmla="*/ 333 w 335"/>
                  <a:gd name="T33" fmla="*/ 197 h 300"/>
                  <a:gd name="T34" fmla="*/ 335 w 335"/>
                  <a:gd name="T35" fmla="*/ 204 h 300"/>
                  <a:gd name="T36" fmla="*/ 325 w 335"/>
                  <a:gd name="T37" fmla="*/ 211 h 300"/>
                  <a:gd name="T38" fmla="*/ 315 w 335"/>
                  <a:gd name="T39" fmla="*/ 211 h 300"/>
                  <a:gd name="T40" fmla="*/ 296 w 335"/>
                  <a:gd name="T41" fmla="*/ 220 h 300"/>
                  <a:gd name="T42" fmla="*/ 283 w 335"/>
                  <a:gd name="T43" fmla="*/ 222 h 300"/>
                  <a:gd name="T44" fmla="*/ 269 w 335"/>
                  <a:gd name="T45" fmla="*/ 229 h 300"/>
                  <a:gd name="T46" fmla="*/ 251 w 335"/>
                  <a:gd name="T47" fmla="*/ 239 h 300"/>
                  <a:gd name="T48" fmla="*/ 232 w 335"/>
                  <a:gd name="T49" fmla="*/ 252 h 300"/>
                  <a:gd name="T50" fmla="*/ 227 w 335"/>
                  <a:gd name="T51" fmla="*/ 241 h 300"/>
                  <a:gd name="T52" fmla="*/ 235 w 335"/>
                  <a:gd name="T53" fmla="*/ 234 h 300"/>
                  <a:gd name="T54" fmla="*/ 244 w 335"/>
                  <a:gd name="T55" fmla="*/ 230 h 300"/>
                  <a:gd name="T56" fmla="*/ 250 w 335"/>
                  <a:gd name="T57" fmla="*/ 221 h 300"/>
                  <a:gd name="T58" fmla="*/ 248 w 335"/>
                  <a:gd name="T59" fmla="*/ 211 h 300"/>
                  <a:gd name="T60" fmla="*/ 235 w 335"/>
                  <a:gd name="T61" fmla="*/ 199 h 300"/>
                  <a:gd name="T62" fmla="*/ 220 w 335"/>
                  <a:gd name="T63" fmla="*/ 194 h 300"/>
                  <a:gd name="T64" fmla="*/ 212 w 335"/>
                  <a:gd name="T65" fmla="*/ 197 h 300"/>
                  <a:gd name="T66" fmla="*/ 214 w 335"/>
                  <a:gd name="T67" fmla="*/ 188 h 300"/>
                  <a:gd name="T68" fmla="*/ 237 w 335"/>
                  <a:gd name="T69" fmla="*/ 145 h 300"/>
                  <a:gd name="T70" fmla="*/ 247 w 335"/>
                  <a:gd name="T71" fmla="*/ 167 h 300"/>
                  <a:gd name="T72" fmla="*/ 269 w 335"/>
                  <a:gd name="T73" fmla="*/ 171 h 300"/>
                  <a:gd name="T74" fmla="*/ 291 w 335"/>
                  <a:gd name="T75" fmla="*/ 170 h 300"/>
                  <a:gd name="T76" fmla="*/ 64 w 335"/>
                  <a:gd name="T77" fmla="*/ 2 h 300"/>
                  <a:gd name="T78" fmla="*/ 79 w 335"/>
                  <a:gd name="T79" fmla="*/ 17 h 300"/>
                  <a:gd name="T80" fmla="*/ 100 w 335"/>
                  <a:gd name="T81" fmla="*/ 22 h 300"/>
                  <a:gd name="T82" fmla="*/ 117 w 335"/>
                  <a:gd name="T83" fmla="*/ 27 h 300"/>
                  <a:gd name="T84" fmla="*/ 152 w 335"/>
                  <a:gd name="T85" fmla="*/ 43 h 300"/>
                  <a:gd name="T86" fmla="*/ 177 w 335"/>
                  <a:gd name="T87" fmla="*/ 74 h 300"/>
                  <a:gd name="T88" fmla="*/ 175 w 335"/>
                  <a:gd name="T89" fmla="*/ 105 h 300"/>
                  <a:gd name="T90" fmla="*/ 37 w 335"/>
                  <a:gd name="T91" fmla="*/ 19 h 300"/>
                  <a:gd name="T92" fmla="*/ 0 w 335"/>
                  <a:gd name="T93" fmla="*/ 6 h 300"/>
                  <a:gd name="T94" fmla="*/ 64 w 335"/>
                  <a:gd name="T95" fmla="*/ 2 h 3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5"/>
                  <a:gd name="T145" fmla="*/ 0 h 300"/>
                  <a:gd name="T146" fmla="*/ 335 w 335"/>
                  <a:gd name="T147" fmla="*/ 300 h 3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5" h="300">
                    <a:moveTo>
                      <a:pt x="76" y="286"/>
                    </a:moveTo>
                    <a:lnTo>
                      <a:pt x="72" y="300"/>
                    </a:lnTo>
                    <a:lnTo>
                      <a:pt x="36" y="290"/>
                    </a:lnTo>
                    <a:lnTo>
                      <a:pt x="20" y="288"/>
                    </a:lnTo>
                    <a:lnTo>
                      <a:pt x="24" y="246"/>
                    </a:lnTo>
                    <a:lnTo>
                      <a:pt x="84" y="255"/>
                    </a:lnTo>
                    <a:lnTo>
                      <a:pt x="81" y="272"/>
                    </a:lnTo>
                    <a:lnTo>
                      <a:pt x="76" y="286"/>
                    </a:lnTo>
                    <a:close/>
                    <a:moveTo>
                      <a:pt x="128" y="160"/>
                    </a:moveTo>
                    <a:lnTo>
                      <a:pt x="133" y="163"/>
                    </a:lnTo>
                    <a:lnTo>
                      <a:pt x="142" y="176"/>
                    </a:lnTo>
                    <a:lnTo>
                      <a:pt x="144" y="177"/>
                    </a:lnTo>
                    <a:lnTo>
                      <a:pt x="133" y="179"/>
                    </a:lnTo>
                    <a:lnTo>
                      <a:pt x="130" y="180"/>
                    </a:lnTo>
                    <a:lnTo>
                      <a:pt x="104" y="178"/>
                    </a:lnTo>
                    <a:lnTo>
                      <a:pt x="85" y="178"/>
                    </a:lnTo>
                    <a:lnTo>
                      <a:pt x="35" y="178"/>
                    </a:lnTo>
                    <a:lnTo>
                      <a:pt x="34" y="174"/>
                    </a:lnTo>
                    <a:lnTo>
                      <a:pt x="36" y="162"/>
                    </a:lnTo>
                    <a:lnTo>
                      <a:pt x="43" y="152"/>
                    </a:lnTo>
                    <a:lnTo>
                      <a:pt x="50" y="152"/>
                    </a:lnTo>
                    <a:lnTo>
                      <a:pt x="85" y="157"/>
                    </a:lnTo>
                    <a:lnTo>
                      <a:pt x="121" y="162"/>
                    </a:lnTo>
                    <a:lnTo>
                      <a:pt x="128" y="160"/>
                    </a:lnTo>
                    <a:close/>
                    <a:moveTo>
                      <a:pt x="294" y="172"/>
                    </a:moveTo>
                    <a:lnTo>
                      <a:pt x="300" y="176"/>
                    </a:lnTo>
                    <a:lnTo>
                      <a:pt x="304" y="168"/>
                    </a:lnTo>
                    <a:lnTo>
                      <a:pt x="312" y="172"/>
                    </a:lnTo>
                    <a:lnTo>
                      <a:pt x="308" y="178"/>
                    </a:lnTo>
                    <a:lnTo>
                      <a:pt x="317" y="184"/>
                    </a:lnTo>
                    <a:lnTo>
                      <a:pt x="316" y="196"/>
                    </a:lnTo>
                    <a:lnTo>
                      <a:pt x="327" y="194"/>
                    </a:lnTo>
                    <a:lnTo>
                      <a:pt x="328" y="194"/>
                    </a:lnTo>
                    <a:lnTo>
                      <a:pt x="333" y="197"/>
                    </a:lnTo>
                    <a:lnTo>
                      <a:pt x="334" y="203"/>
                    </a:lnTo>
                    <a:lnTo>
                      <a:pt x="335" y="204"/>
                    </a:lnTo>
                    <a:lnTo>
                      <a:pt x="327" y="208"/>
                    </a:lnTo>
                    <a:lnTo>
                      <a:pt x="325" y="211"/>
                    </a:lnTo>
                    <a:lnTo>
                      <a:pt x="323" y="211"/>
                    </a:lnTo>
                    <a:lnTo>
                      <a:pt x="315" y="211"/>
                    </a:lnTo>
                    <a:lnTo>
                      <a:pt x="307" y="216"/>
                    </a:lnTo>
                    <a:lnTo>
                      <a:pt x="296" y="220"/>
                    </a:lnTo>
                    <a:lnTo>
                      <a:pt x="289" y="220"/>
                    </a:lnTo>
                    <a:lnTo>
                      <a:pt x="283" y="222"/>
                    </a:lnTo>
                    <a:lnTo>
                      <a:pt x="274" y="223"/>
                    </a:lnTo>
                    <a:lnTo>
                      <a:pt x="269" y="229"/>
                    </a:lnTo>
                    <a:lnTo>
                      <a:pt x="258" y="234"/>
                    </a:lnTo>
                    <a:lnTo>
                      <a:pt x="251" y="239"/>
                    </a:lnTo>
                    <a:lnTo>
                      <a:pt x="245" y="247"/>
                    </a:lnTo>
                    <a:lnTo>
                      <a:pt x="232" y="252"/>
                    </a:lnTo>
                    <a:lnTo>
                      <a:pt x="224" y="251"/>
                    </a:lnTo>
                    <a:lnTo>
                      <a:pt x="227" y="241"/>
                    </a:lnTo>
                    <a:lnTo>
                      <a:pt x="235" y="240"/>
                    </a:lnTo>
                    <a:lnTo>
                      <a:pt x="235" y="234"/>
                    </a:lnTo>
                    <a:lnTo>
                      <a:pt x="238" y="226"/>
                    </a:lnTo>
                    <a:lnTo>
                      <a:pt x="244" y="230"/>
                    </a:lnTo>
                    <a:lnTo>
                      <a:pt x="247" y="227"/>
                    </a:lnTo>
                    <a:lnTo>
                      <a:pt x="250" y="221"/>
                    </a:lnTo>
                    <a:lnTo>
                      <a:pt x="253" y="213"/>
                    </a:lnTo>
                    <a:lnTo>
                      <a:pt x="248" y="211"/>
                    </a:lnTo>
                    <a:lnTo>
                      <a:pt x="238" y="205"/>
                    </a:lnTo>
                    <a:lnTo>
                      <a:pt x="235" y="199"/>
                    </a:lnTo>
                    <a:lnTo>
                      <a:pt x="224" y="206"/>
                    </a:lnTo>
                    <a:lnTo>
                      <a:pt x="220" y="194"/>
                    </a:lnTo>
                    <a:lnTo>
                      <a:pt x="213" y="203"/>
                    </a:lnTo>
                    <a:lnTo>
                      <a:pt x="212" y="197"/>
                    </a:lnTo>
                    <a:lnTo>
                      <a:pt x="209" y="197"/>
                    </a:lnTo>
                    <a:lnTo>
                      <a:pt x="214" y="188"/>
                    </a:lnTo>
                    <a:lnTo>
                      <a:pt x="234" y="145"/>
                    </a:lnTo>
                    <a:lnTo>
                      <a:pt x="237" y="145"/>
                    </a:lnTo>
                    <a:lnTo>
                      <a:pt x="238" y="155"/>
                    </a:lnTo>
                    <a:lnTo>
                      <a:pt x="247" y="167"/>
                    </a:lnTo>
                    <a:lnTo>
                      <a:pt x="257" y="162"/>
                    </a:lnTo>
                    <a:lnTo>
                      <a:pt x="269" y="171"/>
                    </a:lnTo>
                    <a:lnTo>
                      <a:pt x="283" y="175"/>
                    </a:lnTo>
                    <a:lnTo>
                      <a:pt x="291" y="170"/>
                    </a:lnTo>
                    <a:lnTo>
                      <a:pt x="294" y="172"/>
                    </a:lnTo>
                    <a:close/>
                    <a:moveTo>
                      <a:pt x="64" y="2"/>
                    </a:moveTo>
                    <a:lnTo>
                      <a:pt x="59" y="8"/>
                    </a:lnTo>
                    <a:lnTo>
                      <a:pt x="79" y="17"/>
                    </a:lnTo>
                    <a:lnTo>
                      <a:pt x="88" y="17"/>
                    </a:lnTo>
                    <a:lnTo>
                      <a:pt x="100" y="22"/>
                    </a:lnTo>
                    <a:lnTo>
                      <a:pt x="113" y="25"/>
                    </a:lnTo>
                    <a:lnTo>
                      <a:pt x="117" y="27"/>
                    </a:lnTo>
                    <a:lnTo>
                      <a:pt x="129" y="26"/>
                    </a:lnTo>
                    <a:lnTo>
                      <a:pt x="152" y="43"/>
                    </a:lnTo>
                    <a:lnTo>
                      <a:pt x="166" y="53"/>
                    </a:lnTo>
                    <a:lnTo>
                      <a:pt x="177" y="74"/>
                    </a:lnTo>
                    <a:lnTo>
                      <a:pt x="175" y="105"/>
                    </a:lnTo>
                    <a:lnTo>
                      <a:pt x="107" y="63"/>
                    </a:lnTo>
                    <a:lnTo>
                      <a:pt x="37" y="19"/>
                    </a:lnTo>
                    <a:lnTo>
                      <a:pt x="18" y="1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9" name="Freeform 168"/>
              <p:cNvSpPr>
                <a:spLocks noEditPoints="1"/>
              </p:cNvSpPr>
              <p:nvPr/>
            </p:nvSpPr>
            <p:spPr bwMode="auto">
              <a:xfrm>
                <a:off x="1414" y="1768"/>
                <a:ext cx="184" cy="469"/>
              </a:xfrm>
              <a:custGeom>
                <a:avLst/>
                <a:gdLst>
                  <a:gd name="T0" fmla="*/ 73 w 184"/>
                  <a:gd name="T1" fmla="*/ 308 h 469"/>
                  <a:gd name="T2" fmla="*/ 68 w 184"/>
                  <a:gd name="T3" fmla="*/ 321 h 469"/>
                  <a:gd name="T4" fmla="*/ 85 w 184"/>
                  <a:gd name="T5" fmla="*/ 339 h 469"/>
                  <a:gd name="T6" fmla="*/ 19 w 184"/>
                  <a:gd name="T7" fmla="*/ 464 h 469"/>
                  <a:gd name="T8" fmla="*/ 16 w 184"/>
                  <a:gd name="T9" fmla="*/ 469 h 469"/>
                  <a:gd name="T10" fmla="*/ 12 w 184"/>
                  <a:gd name="T11" fmla="*/ 462 h 469"/>
                  <a:gd name="T12" fmla="*/ 7 w 184"/>
                  <a:gd name="T13" fmla="*/ 452 h 469"/>
                  <a:gd name="T14" fmla="*/ 0 w 184"/>
                  <a:gd name="T15" fmla="*/ 436 h 469"/>
                  <a:gd name="T16" fmla="*/ 39 w 184"/>
                  <a:gd name="T17" fmla="*/ 410 h 469"/>
                  <a:gd name="T18" fmla="*/ 63 w 184"/>
                  <a:gd name="T19" fmla="*/ 270 h 469"/>
                  <a:gd name="T20" fmla="*/ 64 w 184"/>
                  <a:gd name="T21" fmla="*/ 262 h 469"/>
                  <a:gd name="T22" fmla="*/ 67 w 184"/>
                  <a:gd name="T23" fmla="*/ 229 h 469"/>
                  <a:gd name="T24" fmla="*/ 67 w 184"/>
                  <a:gd name="T25" fmla="*/ 198 h 469"/>
                  <a:gd name="T26" fmla="*/ 62 w 184"/>
                  <a:gd name="T27" fmla="*/ 190 h 469"/>
                  <a:gd name="T28" fmla="*/ 60 w 184"/>
                  <a:gd name="T29" fmla="*/ 176 h 469"/>
                  <a:gd name="T30" fmla="*/ 68 w 184"/>
                  <a:gd name="T31" fmla="*/ 163 h 469"/>
                  <a:gd name="T32" fmla="*/ 69 w 184"/>
                  <a:gd name="T33" fmla="*/ 164 h 469"/>
                  <a:gd name="T34" fmla="*/ 82 w 184"/>
                  <a:gd name="T35" fmla="*/ 173 h 469"/>
                  <a:gd name="T36" fmla="*/ 86 w 184"/>
                  <a:gd name="T37" fmla="*/ 173 h 469"/>
                  <a:gd name="T38" fmla="*/ 79 w 184"/>
                  <a:gd name="T39" fmla="*/ 228 h 469"/>
                  <a:gd name="T40" fmla="*/ 72 w 184"/>
                  <a:gd name="T41" fmla="*/ 297 h 469"/>
                  <a:gd name="T42" fmla="*/ 73 w 184"/>
                  <a:gd name="T43" fmla="*/ 308 h 469"/>
                  <a:gd name="T44" fmla="*/ 129 w 184"/>
                  <a:gd name="T45" fmla="*/ 66 h 469"/>
                  <a:gd name="T46" fmla="*/ 179 w 184"/>
                  <a:gd name="T47" fmla="*/ 106 h 469"/>
                  <a:gd name="T48" fmla="*/ 184 w 184"/>
                  <a:gd name="T49" fmla="*/ 110 h 469"/>
                  <a:gd name="T50" fmla="*/ 150 w 184"/>
                  <a:gd name="T51" fmla="*/ 132 h 469"/>
                  <a:gd name="T52" fmla="*/ 116 w 184"/>
                  <a:gd name="T53" fmla="*/ 119 h 469"/>
                  <a:gd name="T54" fmla="*/ 36 w 184"/>
                  <a:gd name="T55" fmla="*/ 85 h 469"/>
                  <a:gd name="T56" fmla="*/ 21 w 184"/>
                  <a:gd name="T57" fmla="*/ 79 h 469"/>
                  <a:gd name="T58" fmla="*/ 17 w 184"/>
                  <a:gd name="T59" fmla="*/ 77 h 469"/>
                  <a:gd name="T60" fmla="*/ 15 w 184"/>
                  <a:gd name="T61" fmla="*/ 78 h 469"/>
                  <a:gd name="T62" fmla="*/ 13 w 184"/>
                  <a:gd name="T63" fmla="*/ 77 h 469"/>
                  <a:gd name="T64" fmla="*/ 22 w 184"/>
                  <a:gd name="T65" fmla="*/ 61 h 469"/>
                  <a:gd name="T66" fmla="*/ 22 w 184"/>
                  <a:gd name="T67" fmla="*/ 42 h 469"/>
                  <a:gd name="T68" fmla="*/ 17 w 184"/>
                  <a:gd name="T69" fmla="*/ 41 h 469"/>
                  <a:gd name="T70" fmla="*/ 18 w 184"/>
                  <a:gd name="T71" fmla="*/ 39 h 469"/>
                  <a:gd name="T72" fmla="*/ 17 w 184"/>
                  <a:gd name="T73" fmla="*/ 35 h 469"/>
                  <a:gd name="T74" fmla="*/ 18 w 184"/>
                  <a:gd name="T75" fmla="*/ 31 h 469"/>
                  <a:gd name="T76" fmla="*/ 16 w 184"/>
                  <a:gd name="T77" fmla="*/ 29 h 469"/>
                  <a:gd name="T78" fmla="*/ 17 w 184"/>
                  <a:gd name="T79" fmla="*/ 27 h 469"/>
                  <a:gd name="T80" fmla="*/ 18 w 184"/>
                  <a:gd name="T81" fmla="*/ 26 h 469"/>
                  <a:gd name="T82" fmla="*/ 30 w 184"/>
                  <a:gd name="T83" fmla="*/ 34 h 469"/>
                  <a:gd name="T84" fmla="*/ 34 w 184"/>
                  <a:gd name="T85" fmla="*/ 23 h 469"/>
                  <a:gd name="T86" fmla="*/ 38 w 184"/>
                  <a:gd name="T87" fmla="*/ 15 h 469"/>
                  <a:gd name="T88" fmla="*/ 33 w 184"/>
                  <a:gd name="T89" fmla="*/ 10 h 469"/>
                  <a:gd name="T90" fmla="*/ 34 w 184"/>
                  <a:gd name="T91" fmla="*/ 5 h 469"/>
                  <a:gd name="T92" fmla="*/ 37 w 184"/>
                  <a:gd name="T93" fmla="*/ 0 h 469"/>
                  <a:gd name="T94" fmla="*/ 39 w 184"/>
                  <a:gd name="T95" fmla="*/ 17 h 469"/>
                  <a:gd name="T96" fmla="*/ 69 w 184"/>
                  <a:gd name="T97" fmla="*/ 43 h 469"/>
                  <a:gd name="T98" fmla="*/ 69 w 184"/>
                  <a:gd name="T99" fmla="*/ 44 h 469"/>
                  <a:gd name="T100" fmla="*/ 71 w 184"/>
                  <a:gd name="T101" fmla="*/ 41 h 469"/>
                  <a:gd name="T102" fmla="*/ 84 w 184"/>
                  <a:gd name="T103" fmla="*/ 30 h 469"/>
                  <a:gd name="T104" fmla="*/ 129 w 184"/>
                  <a:gd name="T105" fmla="*/ 66 h 4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4"/>
                  <a:gd name="T160" fmla="*/ 0 h 469"/>
                  <a:gd name="T161" fmla="*/ 184 w 184"/>
                  <a:gd name="T162" fmla="*/ 469 h 4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4" h="469">
                    <a:moveTo>
                      <a:pt x="73" y="308"/>
                    </a:moveTo>
                    <a:lnTo>
                      <a:pt x="68" y="321"/>
                    </a:lnTo>
                    <a:lnTo>
                      <a:pt x="85" y="339"/>
                    </a:lnTo>
                    <a:lnTo>
                      <a:pt x="19" y="464"/>
                    </a:lnTo>
                    <a:lnTo>
                      <a:pt x="16" y="469"/>
                    </a:lnTo>
                    <a:lnTo>
                      <a:pt x="12" y="462"/>
                    </a:lnTo>
                    <a:lnTo>
                      <a:pt x="7" y="452"/>
                    </a:lnTo>
                    <a:lnTo>
                      <a:pt x="0" y="436"/>
                    </a:lnTo>
                    <a:lnTo>
                      <a:pt x="39" y="410"/>
                    </a:lnTo>
                    <a:lnTo>
                      <a:pt x="63" y="270"/>
                    </a:lnTo>
                    <a:lnTo>
                      <a:pt x="64" y="262"/>
                    </a:lnTo>
                    <a:lnTo>
                      <a:pt x="67" y="229"/>
                    </a:lnTo>
                    <a:lnTo>
                      <a:pt x="67" y="198"/>
                    </a:lnTo>
                    <a:lnTo>
                      <a:pt x="62" y="190"/>
                    </a:lnTo>
                    <a:lnTo>
                      <a:pt x="60" y="176"/>
                    </a:lnTo>
                    <a:lnTo>
                      <a:pt x="68" y="163"/>
                    </a:lnTo>
                    <a:lnTo>
                      <a:pt x="69" y="164"/>
                    </a:lnTo>
                    <a:lnTo>
                      <a:pt x="82" y="173"/>
                    </a:lnTo>
                    <a:lnTo>
                      <a:pt x="86" y="173"/>
                    </a:lnTo>
                    <a:lnTo>
                      <a:pt x="79" y="228"/>
                    </a:lnTo>
                    <a:lnTo>
                      <a:pt x="72" y="297"/>
                    </a:lnTo>
                    <a:lnTo>
                      <a:pt x="73" y="308"/>
                    </a:lnTo>
                    <a:close/>
                    <a:moveTo>
                      <a:pt x="129" y="66"/>
                    </a:moveTo>
                    <a:lnTo>
                      <a:pt x="179" y="106"/>
                    </a:lnTo>
                    <a:lnTo>
                      <a:pt x="184" y="110"/>
                    </a:lnTo>
                    <a:lnTo>
                      <a:pt x="150" y="132"/>
                    </a:lnTo>
                    <a:lnTo>
                      <a:pt x="116" y="119"/>
                    </a:lnTo>
                    <a:lnTo>
                      <a:pt x="36" y="85"/>
                    </a:lnTo>
                    <a:lnTo>
                      <a:pt x="21" y="79"/>
                    </a:lnTo>
                    <a:lnTo>
                      <a:pt x="17" y="77"/>
                    </a:lnTo>
                    <a:lnTo>
                      <a:pt x="15" y="78"/>
                    </a:lnTo>
                    <a:lnTo>
                      <a:pt x="13" y="77"/>
                    </a:lnTo>
                    <a:lnTo>
                      <a:pt x="22" y="61"/>
                    </a:lnTo>
                    <a:lnTo>
                      <a:pt x="22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7" y="35"/>
                    </a:lnTo>
                    <a:lnTo>
                      <a:pt x="18" y="31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30" y="34"/>
                    </a:lnTo>
                    <a:lnTo>
                      <a:pt x="34" y="23"/>
                    </a:lnTo>
                    <a:lnTo>
                      <a:pt x="38" y="15"/>
                    </a:lnTo>
                    <a:lnTo>
                      <a:pt x="33" y="10"/>
                    </a:lnTo>
                    <a:lnTo>
                      <a:pt x="34" y="5"/>
                    </a:lnTo>
                    <a:lnTo>
                      <a:pt x="37" y="0"/>
                    </a:lnTo>
                    <a:lnTo>
                      <a:pt x="39" y="17"/>
                    </a:lnTo>
                    <a:lnTo>
                      <a:pt x="69" y="43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84" y="30"/>
                    </a:lnTo>
                    <a:lnTo>
                      <a:pt x="129" y="6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0" name="Freeform 169"/>
              <p:cNvSpPr>
                <a:spLocks noEditPoints="1"/>
              </p:cNvSpPr>
              <p:nvPr/>
            </p:nvSpPr>
            <p:spPr bwMode="auto">
              <a:xfrm>
                <a:off x="1331" y="1627"/>
                <a:ext cx="147" cy="577"/>
              </a:xfrm>
              <a:custGeom>
                <a:avLst/>
                <a:gdLst>
                  <a:gd name="T0" fmla="*/ 147 w 147"/>
                  <a:gd name="T1" fmla="*/ 403 h 577"/>
                  <a:gd name="T2" fmla="*/ 146 w 147"/>
                  <a:gd name="T3" fmla="*/ 411 h 577"/>
                  <a:gd name="T4" fmla="*/ 122 w 147"/>
                  <a:gd name="T5" fmla="*/ 551 h 577"/>
                  <a:gd name="T6" fmla="*/ 83 w 147"/>
                  <a:gd name="T7" fmla="*/ 577 h 577"/>
                  <a:gd name="T8" fmla="*/ 79 w 147"/>
                  <a:gd name="T9" fmla="*/ 571 h 577"/>
                  <a:gd name="T10" fmla="*/ 91 w 147"/>
                  <a:gd name="T11" fmla="*/ 558 h 577"/>
                  <a:gd name="T12" fmla="*/ 98 w 147"/>
                  <a:gd name="T13" fmla="*/ 540 h 577"/>
                  <a:gd name="T14" fmla="*/ 107 w 147"/>
                  <a:gd name="T15" fmla="*/ 512 h 577"/>
                  <a:gd name="T16" fmla="*/ 125 w 147"/>
                  <a:gd name="T17" fmla="*/ 402 h 577"/>
                  <a:gd name="T18" fmla="*/ 147 w 147"/>
                  <a:gd name="T19" fmla="*/ 403 h 577"/>
                  <a:gd name="T20" fmla="*/ 80 w 147"/>
                  <a:gd name="T21" fmla="*/ 73 h 577"/>
                  <a:gd name="T22" fmla="*/ 75 w 147"/>
                  <a:gd name="T23" fmla="*/ 86 h 577"/>
                  <a:gd name="T24" fmla="*/ 118 w 147"/>
                  <a:gd name="T25" fmla="*/ 121 h 577"/>
                  <a:gd name="T26" fmla="*/ 119 w 147"/>
                  <a:gd name="T27" fmla="*/ 126 h 577"/>
                  <a:gd name="T28" fmla="*/ 119 w 147"/>
                  <a:gd name="T29" fmla="*/ 131 h 577"/>
                  <a:gd name="T30" fmla="*/ 120 w 147"/>
                  <a:gd name="T31" fmla="*/ 141 h 577"/>
                  <a:gd name="T32" fmla="*/ 117 w 147"/>
                  <a:gd name="T33" fmla="*/ 146 h 577"/>
                  <a:gd name="T34" fmla="*/ 116 w 147"/>
                  <a:gd name="T35" fmla="*/ 151 h 577"/>
                  <a:gd name="T36" fmla="*/ 121 w 147"/>
                  <a:gd name="T37" fmla="*/ 156 h 577"/>
                  <a:gd name="T38" fmla="*/ 117 w 147"/>
                  <a:gd name="T39" fmla="*/ 164 h 577"/>
                  <a:gd name="T40" fmla="*/ 113 w 147"/>
                  <a:gd name="T41" fmla="*/ 175 h 577"/>
                  <a:gd name="T42" fmla="*/ 101 w 147"/>
                  <a:gd name="T43" fmla="*/ 167 h 577"/>
                  <a:gd name="T44" fmla="*/ 100 w 147"/>
                  <a:gd name="T45" fmla="*/ 168 h 577"/>
                  <a:gd name="T46" fmla="*/ 96 w 147"/>
                  <a:gd name="T47" fmla="*/ 155 h 577"/>
                  <a:gd name="T48" fmla="*/ 89 w 147"/>
                  <a:gd name="T49" fmla="*/ 148 h 577"/>
                  <a:gd name="T50" fmla="*/ 80 w 147"/>
                  <a:gd name="T51" fmla="*/ 144 h 577"/>
                  <a:gd name="T52" fmla="*/ 71 w 147"/>
                  <a:gd name="T53" fmla="*/ 146 h 577"/>
                  <a:gd name="T54" fmla="*/ 64 w 147"/>
                  <a:gd name="T55" fmla="*/ 140 h 577"/>
                  <a:gd name="T56" fmla="*/ 75 w 147"/>
                  <a:gd name="T57" fmla="*/ 117 h 577"/>
                  <a:gd name="T58" fmla="*/ 71 w 147"/>
                  <a:gd name="T59" fmla="*/ 109 h 577"/>
                  <a:gd name="T60" fmla="*/ 69 w 147"/>
                  <a:gd name="T61" fmla="*/ 109 h 577"/>
                  <a:gd name="T62" fmla="*/ 63 w 147"/>
                  <a:gd name="T63" fmla="*/ 97 h 577"/>
                  <a:gd name="T64" fmla="*/ 59 w 147"/>
                  <a:gd name="T65" fmla="*/ 96 h 577"/>
                  <a:gd name="T66" fmla="*/ 58 w 147"/>
                  <a:gd name="T67" fmla="*/ 91 h 577"/>
                  <a:gd name="T68" fmla="*/ 53 w 147"/>
                  <a:gd name="T69" fmla="*/ 90 h 577"/>
                  <a:gd name="T70" fmla="*/ 52 w 147"/>
                  <a:gd name="T71" fmla="*/ 89 h 577"/>
                  <a:gd name="T72" fmla="*/ 49 w 147"/>
                  <a:gd name="T73" fmla="*/ 87 h 577"/>
                  <a:gd name="T74" fmla="*/ 53 w 147"/>
                  <a:gd name="T75" fmla="*/ 67 h 577"/>
                  <a:gd name="T76" fmla="*/ 53 w 147"/>
                  <a:gd name="T77" fmla="*/ 66 h 577"/>
                  <a:gd name="T78" fmla="*/ 34 w 147"/>
                  <a:gd name="T79" fmla="*/ 52 h 577"/>
                  <a:gd name="T80" fmla="*/ 23 w 147"/>
                  <a:gd name="T81" fmla="*/ 43 h 577"/>
                  <a:gd name="T82" fmla="*/ 10 w 147"/>
                  <a:gd name="T83" fmla="*/ 32 h 577"/>
                  <a:gd name="T84" fmla="*/ 5 w 147"/>
                  <a:gd name="T85" fmla="*/ 27 h 577"/>
                  <a:gd name="T86" fmla="*/ 0 w 147"/>
                  <a:gd name="T87" fmla="*/ 23 h 577"/>
                  <a:gd name="T88" fmla="*/ 28 w 147"/>
                  <a:gd name="T89" fmla="*/ 0 h 577"/>
                  <a:gd name="T90" fmla="*/ 59 w 147"/>
                  <a:gd name="T91" fmla="*/ 31 h 577"/>
                  <a:gd name="T92" fmla="*/ 89 w 147"/>
                  <a:gd name="T93" fmla="*/ 49 h 577"/>
                  <a:gd name="T94" fmla="*/ 80 w 147"/>
                  <a:gd name="T95" fmla="*/ 73 h 5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"/>
                  <a:gd name="T145" fmla="*/ 0 h 577"/>
                  <a:gd name="T146" fmla="*/ 147 w 147"/>
                  <a:gd name="T147" fmla="*/ 577 h 5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" h="577">
                    <a:moveTo>
                      <a:pt x="147" y="403"/>
                    </a:moveTo>
                    <a:lnTo>
                      <a:pt x="146" y="411"/>
                    </a:lnTo>
                    <a:lnTo>
                      <a:pt x="122" y="551"/>
                    </a:lnTo>
                    <a:lnTo>
                      <a:pt x="83" y="577"/>
                    </a:lnTo>
                    <a:lnTo>
                      <a:pt x="79" y="571"/>
                    </a:lnTo>
                    <a:lnTo>
                      <a:pt x="91" y="558"/>
                    </a:lnTo>
                    <a:lnTo>
                      <a:pt x="98" y="540"/>
                    </a:lnTo>
                    <a:lnTo>
                      <a:pt x="107" y="512"/>
                    </a:lnTo>
                    <a:lnTo>
                      <a:pt x="125" y="402"/>
                    </a:lnTo>
                    <a:lnTo>
                      <a:pt x="147" y="403"/>
                    </a:lnTo>
                    <a:close/>
                    <a:moveTo>
                      <a:pt x="80" y="73"/>
                    </a:moveTo>
                    <a:lnTo>
                      <a:pt x="75" y="86"/>
                    </a:lnTo>
                    <a:lnTo>
                      <a:pt x="118" y="121"/>
                    </a:lnTo>
                    <a:lnTo>
                      <a:pt x="119" y="126"/>
                    </a:lnTo>
                    <a:lnTo>
                      <a:pt x="119" y="131"/>
                    </a:lnTo>
                    <a:lnTo>
                      <a:pt x="120" y="141"/>
                    </a:lnTo>
                    <a:lnTo>
                      <a:pt x="117" y="146"/>
                    </a:lnTo>
                    <a:lnTo>
                      <a:pt x="116" y="151"/>
                    </a:lnTo>
                    <a:lnTo>
                      <a:pt x="121" y="156"/>
                    </a:lnTo>
                    <a:lnTo>
                      <a:pt x="117" y="164"/>
                    </a:lnTo>
                    <a:lnTo>
                      <a:pt x="113" y="175"/>
                    </a:lnTo>
                    <a:lnTo>
                      <a:pt x="101" y="167"/>
                    </a:lnTo>
                    <a:lnTo>
                      <a:pt x="100" y="168"/>
                    </a:lnTo>
                    <a:lnTo>
                      <a:pt x="96" y="155"/>
                    </a:lnTo>
                    <a:lnTo>
                      <a:pt x="89" y="148"/>
                    </a:lnTo>
                    <a:lnTo>
                      <a:pt x="80" y="144"/>
                    </a:lnTo>
                    <a:lnTo>
                      <a:pt x="71" y="146"/>
                    </a:lnTo>
                    <a:lnTo>
                      <a:pt x="64" y="140"/>
                    </a:lnTo>
                    <a:lnTo>
                      <a:pt x="75" y="117"/>
                    </a:lnTo>
                    <a:lnTo>
                      <a:pt x="71" y="109"/>
                    </a:lnTo>
                    <a:lnTo>
                      <a:pt x="69" y="109"/>
                    </a:lnTo>
                    <a:lnTo>
                      <a:pt x="63" y="97"/>
                    </a:lnTo>
                    <a:lnTo>
                      <a:pt x="59" y="96"/>
                    </a:lnTo>
                    <a:lnTo>
                      <a:pt x="58" y="91"/>
                    </a:lnTo>
                    <a:lnTo>
                      <a:pt x="53" y="90"/>
                    </a:lnTo>
                    <a:lnTo>
                      <a:pt x="52" y="89"/>
                    </a:lnTo>
                    <a:lnTo>
                      <a:pt x="49" y="87"/>
                    </a:lnTo>
                    <a:lnTo>
                      <a:pt x="53" y="67"/>
                    </a:lnTo>
                    <a:lnTo>
                      <a:pt x="53" y="66"/>
                    </a:lnTo>
                    <a:lnTo>
                      <a:pt x="34" y="52"/>
                    </a:lnTo>
                    <a:lnTo>
                      <a:pt x="23" y="43"/>
                    </a:lnTo>
                    <a:lnTo>
                      <a:pt x="10" y="32"/>
                    </a:lnTo>
                    <a:lnTo>
                      <a:pt x="5" y="27"/>
                    </a:lnTo>
                    <a:lnTo>
                      <a:pt x="0" y="23"/>
                    </a:lnTo>
                    <a:lnTo>
                      <a:pt x="28" y="0"/>
                    </a:lnTo>
                    <a:lnTo>
                      <a:pt x="59" y="31"/>
                    </a:lnTo>
                    <a:lnTo>
                      <a:pt x="89" y="49"/>
                    </a:lnTo>
                    <a:lnTo>
                      <a:pt x="8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1" name="Freeform 170"/>
              <p:cNvSpPr>
                <a:spLocks/>
              </p:cNvSpPr>
              <p:nvPr/>
            </p:nvSpPr>
            <p:spPr bwMode="auto">
              <a:xfrm>
                <a:off x="1270" y="1650"/>
                <a:ext cx="136" cy="147"/>
              </a:xfrm>
              <a:custGeom>
                <a:avLst/>
                <a:gdLst>
                  <a:gd name="T0" fmla="*/ 132 w 136"/>
                  <a:gd name="T1" fmla="*/ 123 h 147"/>
                  <a:gd name="T2" fmla="*/ 133 w 136"/>
                  <a:gd name="T3" fmla="*/ 125 h 147"/>
                  <a:gd name="T4" fmla="*/ 119 w 136"/>
                  <a:gd name="T5" fmla="*/ 139 h 147"/>
                  <a:gd name="T6" fmla="*/ 118 w 136"/>
                  <a:gd name="T7" fmla="*/ 138 h 147"/>
                  <a:gd name="T8" fmla="*/ 114 w 136"/>
                  <a:gd name="T9" fmla="*/ 135 h 147"/>
                  <a:gd name="T10" fmla="*/ 110 w 136"/>
                  <a:gd name="T11" fmla="*/ 128 h 147"/>
                  <a:gd name="T12" fmla="*/ 108 w 136"/>
                  <a:gd name="T13" fmla="*/ 125 h 147"/>
                  <a:gd name="T14" fmla="*/ 99 w 136"/>
                  <a:gd name="T15" fmla="*/ 123 h 147"/>
                  <a:gd name="T16" fmla="*/ 96 w 136"/>
                  <a:gd name="T17" fmla="*/ 123 h 147"/>
                  <a:gd name="T18" fmla="*/ 96 w 136"/>
                  <a:gd name="T19" fmla="*/ 123 h 147"/>
                  <a:gd name="T20" fmla="*/ 89 w 136"/>
                  <a:gd name="T21" fmla="*/ 138 h 147"/>
                  <a:gd name="T22" fmla="*/ 83 w 136"/>
                  <a:gd name="T23" fmla="*/ 143 h 147"/>
                  <a:gd name="T24" fmla="*/ 73 w 136"/>
                  <a:gd name="T25" fmla="*/ 147 h 147"/>
                  <a:gd name="T26" fmla="*/ 73 w 136"/>
                  <a:gd name="T27" fmla="*/ 146 h 147"/>
                  <a:gd name="T28" fmla="*/ 47 w 136"/>
                  <a:gd name="T29" fmla="*/ 123 h 147"/>
                  <a:gd name="T30" fmla="*/ 43 w 136"/>
                  <a:gd name="T31" fmla="*/ 126 h 147"/>
                  <a:gd name="T32" fmla="*/ 42 w 136"/>
                  <a:gd name="T33" fmla="*/ 126 h 147"/>
                  <a:gd name="T34" fmla="*/ 42 w 136"/>
                  <a:gd name="T35" fmla="*/ 125 h 147"/>
                  <a:gd name="T36" fmla="*/ 36 w 136"/>
                  <a:gd name="T37" fmla="*/ 117 h 147"/>
                  <a:gd name="T38" fmla="*/ 25 w 136"/>
                  <a:gd name="T39" fmla="*/ 109 h 147"/>
                  <a:gd name="T40" fmla="*/ 17 w 136"/>
                  <a:gd name="T41" fmla="*/ 105 h 147"/>
                  <a:gd name="T42" fmla="*/ 0 w 136"/>
                  <a:gd name="T43" fmla="*/ 95 h 147"/>
                  <a:gd name="T44" fmla="*/ 0 w 136"/>
                  <a:gd name="T45" fmla="*/ 94 h 147"/>
                  <a:gd name="T46" fmla="*/ 0 w 136"/>
                  <a:gd name="T47" fmla="*/ 93 h 147"/>
                  <a:gd name="T48" fmla="*/ 1 w 136"/>
                  <a:gd name="T49" fmla="*/ 89 h 147"/>
                  <a:gd name="T50" fmla="*/ 2 w 136"/>
                  <a:gd name="T51" fmla="*/ 85 h 147"/>
                  <a:gd name="T52" fmla="*/ 4 w 136"/>
                  <a:gd name="T53" fmla="*/ 82 h 147"/>
                  <a:gd name="T54" fmla="*/ 6 w 136"/>
                  <a:gd name="T55" fmla="*/ 80 h 147"/>
                  <a:gd name="T56" fmla="*/ 8 w 136"/>
                  <a:gd name="T57" fmla="*/ 78 h 147"/>
                  <a:gd name="T58" fmla="*/ 12 w 136"/>
                  <a:gd name="T59" fmla="*/ 74 h 147"/>
                  <a:gd name="T60" fmla="*/ 14 w 136"/>
                  <a:gd name="T61" fmla="*/ 68 h 147"/>
                  <a:gd name="T62" fmla="*/ 15 w 136"/>
                  <a:gd name="T63" fmla="*/ 60 h 147"/>
                  <a:gd name="T64" fmla="*/ 16 w 136"/>
                  <a:gd name="T65" fmla="*/ 54 h 147"/>
                  <a:gd name="T66" fmla="*/ 18 w 136"/>
                  <a:gd name="T67" fmla="*/ 46 h 147"/>
                  <a:gd name="T68" fmla="*/ 19 w 136"/>
                  <a:gd name="T69" fmla="*/ 39 h 147"/>
                  <a:gd name="T70" fmla="*/ 24 w 136"/>
                  <a:gd name="T71" fmla="*/ 25 h 147"/>
                  <a:gd name="T72" fmla="*/ 24 w 136"/>
                  <a:gd name="T73" fmla="*/ 25 h 147"/>
                  <a:gd name="T74" fmla="*/ 28 w 136"/>
                  <a:gd name="T75" fmla="*/ 26 h 147"/>
                  <a:gd name="T76" fmla="*/ 61 w 136"/>
                  <a:gd name="T77" fmla="*/ 0 h 147"/>
                  <a:gd name="T78" fmla="*/ 66 w 136"/>
                  <a:gd name="T79" fmla="*/ 4 h 147"/>
                  <a:gd name="T80" fmla="*/ 71 w 136"/>
                  <a:gd name="T81" fmla="*/ 9 h 147"/>
                  <a:gd name="T82" fmla="*/ 84 w 136"/>
                  <a:gd name="T83" fmla="*/ 20 h 147"/>
                  <a:gd name="T84" fmla="*/ 95 w 136"/>
                  <a:gd name="T85" fmla="*/ 29 h 147"/>
                  <a:gd name="T86" fmla="*/ 114 w 136"/>
                  <a:gd name="T87" fmla="*/ 43 h 147"/>
                  <a:gd name="T88" fmla="*/ 114 w 136"/>
                  <a:gd name="T89" fmla="*/ 44 h 147"/>
                  <a:gd name="T90" fmla="*/ 110 w 136"/>
                  <a:gd name="T91" fmla="*/ 64 h 147"/>
                  <a:gd name="T92" fmla="*/ 113 w 136"/>
                  <a:gd name="T93" fmla="*/ 66 h 147"/>
                  <a:gd name="T94" fmla="*/ 114 w 136"/>
                  <a:gd name="T95" fmla="*/ 67 h 147"/>
                  <a:gd name="T96" fmla="*/ 119 w 136"/>
                  <a:gd name="T97" fmla="*/ 68 h 147"/>
                  <a:gd name="T98" fmla="*/ 120 w 136"/>
                  <a:gd name="T99" fmla="*/ 73 h 147"/>
                  <a:gd name="T100" fmla="*/ 124 w 136"/>
                  <a:gd name="T101" fmla="*/ 74 h 147"/>
                  <a:gd name="T102" fmla="*/ 130 w 136"/>
                  <a:gd name="T103" fmla="*/ 86 h 147"/>
                  <a:gd name="T104" fmla="*/ 132 w 136"/>
                  <a:gd name="T105" fmla="*/ 86 h 147"/>
                  <a:gd name="T106" fmla="*/ 136 w 136"/>
                  <a:gd name="T107" fmla="*/ 94 h 147"/>
                  <a:gd name="T108" fmla="*/ 125 w 136"/>
                  <a:gd name="T109" fmla="*/ 117 h 147"/>
                  <a:gd name="T110" fmla="*/ 132 w 136"/>
                  <a:gd name="T111" fmla="*/ 123 h 1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"/>
                  <a:gd name="T169" fmla="*/ 0 h 147"/>
                  <a:gd name="T170" fmla="*/ 136 w 136"/>
                  <a:gd name="T171" fmla="*/ 147 h 1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" h="147">
                    <a:moveTo>
                      <a:pt x="132" y="123"/>
                    </a:moveTo>
                    <a:lnTo>
                      <a:pt x="133" y="125"/>
                    </a:lnTo>
                    <a:lnTo>
                      <a:pt x="119" y="139"/>
                    </a:lnTo>
                    <a:lnTo>
                      <a:pt x="118" y="138"/>
                    </a:lnTo>
                    <a:lnTo>
                      <a:pt x="114" y="135"/>
                    </a:lnTo>
                    <a:lnTo>
                      <a:pt x="110" y="128"/>
                    </a:lnTo>
                    <a:lnTo>
                      <a:pt x="108" y="125"/>
                    </a:lnTo>
                    <a:lnTo>
                      <a:pt x="99" y="123"/>
                    </a:lnTo>
                    <a:lnTo>
                      <a:pt x="96" y="123"/>
                    </a:lnTo>
                    <a:lnTo>
                      <a:pt x="89" y="138"/>
                    </a:lnTo>
                    <a:lnTo>
                      <a:pt x="83" y="143"/>
                    </a:lnTo>
                    <a:lnTo>
                      <a:pt x="73" y="147"/>
                    </a:lnTo>
                    <a:lnTo>
                      <a:pt x="73" y="146"/>
                    </a:lnTo>
                    <a:lnTo>
                      <a:pt x="47" y="123"/>
                    </a:lnTo>
                    <a:lnTo>
                      <a:pt x="43" y="126"/>
                    </a:lnTo>
                    <a:lnTo>
                      <a:pt x="42" y="126"/>
                    </a:lnTo>
                    <a:lnTo>
                      <a:pt x="42" y="125"/>
                    </a:lnTo>
                    <a:lnTo>
                      <a:pt x="36" y="117"/>
                    </a:lnTo>
                    <a:lnTo>
                      <a:pt x="25" y="109"/>
                    </a:lnTo>
                    <a:lnTo>
                      <a:pt x="17" y="10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89"/>
                    </a:lnTo>
                    <a:lnTo>
                      <a:pt x="2" y="85"/>
                    </a:lnTo>
                    <a:lnTo>
                      <a:pt x="4" y="82"/>
                    </a:lnTo>
                    <a:lnTo>
                      <a:pt x="6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4" y="68"/>
                    </a:lnTo>
                    <a:lnTo>
                      <a:pt x="15" y="60"/>
                    </a:lnTo>
                    <a:lnTo>
                      <a:pt x="16" y="54"/>
                    </a:lnTo>
                    <a:lnTo>
                      <a:pt x="18" y="46"/>
                    </a:lnTo>
                    <a:lnTo>
                      <a:pt x="19" y="39"/>
                    </a:lnTo>
                    <a:lnTo>
                      <a:pt x="24" y="25"/>
                    </a:lnTo>
                    <a:lnTo>
                      <a:pt x="28" y="26"/>
                    </a:lnTo>
                    <a:lnTo>
                      <a:pt x="61" y="0"/>
                    </a:lnTo>
                    <a:lnTo>
                      <a:pt x="66" y="4"/>
                    </a:lnTo>
                    <a:lnTo>
                      <a:pt x="71" y="9"/>
                    </a:lnTo>
                    <a:lnTo>
                      <a:pt x="84" y="20"/>
                    </a:lnTo>
                    <a:lnTo>
                      <a:pt x="95" y="29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0" y="64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9" y="68"/>
                    </a:lnTo>
                    <a:lnTo>
                      <a:pt x="120" y="73"/>
                    </a:lnTo>
                    <a:lnTo>
                      <a:pt x="124" y="74"/>
                    </a:lnTo>
                    <a:lnTo>
                      <a:pt x="130" y="86"/>
                    </a:lnTo>
                    <a:lnTo>
                      <a:pt x="132" y="86"/>
                    </a:lnTo>
                    <a:lnTo>
                      <a:pt x="136" y="94"/>
                    </a:lnTo>
                    <a:lnTo>
                      <a:pt x="125" y="117"/>
                    </a:lnTo>
                    <a:lnTo>
                      <a:pt x="132" y="12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2" name="Freeform 171"/>
              <p:cNvSpPr>
                <a:spLocks/>
              </p:cNvSpPr>
              <p:nvPr/>
            </p:nvSpPr>
            <p:spPr bwMode="auto">
              <a:xfrm>
                <a:off x="1341" y="1771"/>
                <a:ext cx="95" cy="174"/>
              </a:xfrm>
              <a:custGeom>
                <a:avLst/>
                <a:gdLst>
                  <a:gd name="T0" fmla="*/ 89 w 95"/>
                  <a:gd name="T1" fmla="*/ 26 h 174"/>
                  <a:gd name="T2" fmla="*/ 90 w 95"/>
                  <a:gd name="T3" fmla="*/ 32 h 174"/>
                  <a:gd name="T4" fmla="*/ 90 w 95"/>
                  <a:gd name="T5" fmla="*/ 38 h 174"/>
                  <a:gd name="T6" fmla="*/ 95 w 95"/>
                  <a:gd name="T7" fmla="*/ 58 h 174"/>
                  <a:gd name="T8" fmla="*/ 88 w 95"/>
                  <a:gd name="T9" fmla="*/ 75 h 174"/>
                  <a:gd name="T10" fmla="*/ 36 w 95"/>
                  <a:gd name="T11" fmla="*/ 173 h 174"/>
                  <a:gd name="T12" fmla="*/ 21 w 95"/>
                  <a:gd name="T13" fmla="*/ 170 h 174"/>
                  <a:gd name="T14" fmla="*/ 0 w 95"/>
                  <a:gd name="T15" fmla="*/ 165 h 174"/>
                  <a:gd name="T16" fmla="*/ 10 w 95"/>
                  <a:gd name="T17" fmla="*/ 161 h 174"/>
                  <a:gd name="T18" fmla="*/ 11 w 95"/>
                  <a:gd name="T19" fmla="*/ 153 h 174"/>
                  <a:gd name="T20" fmla="*/ 15 w 95"/>
                  <a:gd name="T21" fmla="*/ 153 h 174"/>
                  <a:gd name="T22" fmla="*/ 15 w 95"/>
                  <a:gd name="T23" fmla="*/ 163 h 174"/>
                  <a:gd name="T24" fmla="*/ 19 w 95"/>
                  <a:gd name="T25" fmla="*/ 161 h 174"/>
                  <a:gd name="T26" fmla="*/ 32 w 95"/>
                  <a:gd name="T27" fmla="*/ 148 h 174"/>
                  <a:gd name="T28" fmla="*/ 35 w 95"/>
                  <a:gd name="T29" fmla="*/ 144 h 174"/>
                  <a:gd name="T30" fmla="*/ 41 w 95"/>
                  <a:gd name="T31" fmla="*/ 137 h 174"/>
                  <a:gd name="T32" fmla="*/ 31 w 95"/>
                  <a:gd name="T33" fmla="*/ 135 h 174"/>
                  <a:gd name="T34" fmla="*/ 29 w 95"/>
                  <a:gd name="T35" fmla="*/ 122 h 174"/>
                  <a:gd name="T36" fmla="*/ 25 w 95"/>
                  <a:gd name="T37" fmla="*/ 109 h 174"/>
                  <a:gd name="T38" fmla="*/ 12 w 95"/>
                  <a:gd name="T39" fmla="*/ 106 h 174"/>
                  <a:gd name="T40" fmla="*/ 9 w 95"/>
                  <a:gd name="T41" fmla="*/ 83 h 174"/>
                  <a:gd name="T42" fmla="*/ 15 w 95"/>
                  <a:gd name="T43" fmla="*/ 75 h 174"/>
                  <a:gd name="T44" fmla="*/ 26 w 95"/>
                  <a:gd name="T45" fmla="*/ 74 h 174"/>
                  <a:gd name="T46" fmla="*/ 33 w 95"/>
                  <a:gd name="T47" fmla="*/ 82 h 174"/>
                  <a:gd name="T48" fmla="*/ 44 w 95"/>
                  <a:gd name="T49" fmla="*/ 83 h 174"/>
                  <a:gd name="T50" fmla="*/ 52 w 95"/>
                  <a:gd name="T51" fmla="*/ 78 h 174"/>
                  <a:gd name="T52" fmla="*/ 56 w 95"/>
                  <a:gd name="T53" fmla="*/ 84 h 174"/>
                  <a:gd name="T54" fmla="*/ 76 w 95"/>
                  <a:gd name="T55" fmla="*/ 96 h 174"/>
                  <a:gd name="T56" fmla="*/ 85 w 95"/>
                  <a:gd name="T57" fmla="*/ 80 h 174"/>
                  <a:gd name="T58" fmla="*/ 81 w 95"/>
                  <a:gd name="T59" fmla="*/ 77 h 174"/>
                  <a:gd name="T60" fmla="*/ 62 w 95"/>
                  <a:gd name="T61" fmla="*/ 72 h 174"/>
                  <a:gd name="T62" fmla="*/ 38 w 95"/>
                  <a:gd name="T63" fmla="*/ 61 h 174"/>
                  <a:gd name="T64" fmla="*/ 49 w 95"/>
                  <a:gd name="T65" fmla="*/ 51 h 174"/>
                  <a:gd name="T66" fmla="*/ 57 w 95"/>
                  <a:gd name="T67" fmla="*/ 39 h 174"/>
                  <a:gd name="T68" fmla="*/ 52 w 95"/>
                  <a:gd name="T69" fmla="*/ 25 h 174"/>
                  <a:gd name="T70" fmla="*/ 47 w 95"/>
                  <a:gd name="T71" fmla="*/ 17 h 174"/>
                  <a:gd name="T72" fmla="*/ 62 w 95"/>
                  <a:gd name="T73" fmla="*/ 4 h 174"/>
                  <a:gd name="T74" fmla="*/ 70 w 95"/>
                  <a:gd name="T75" fmla="*/ 0 h 174"/>
                  <a:gd name="T76" fmla="*/ 86 w 95"/>
                  <a:gd name="T77" fmla="*/ 11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174"/>
                  <a:gd name="T119" fmla="*/ 95 w 95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174">
                    <a:moveTo>
                      <a:pt x="90" y="24"/>
                    </a:moveTo>
                    <a:lnTo>
                      <a:pt x="89" y="26"/>
                    </a:lnTo>
                    <a:lnTo>
                      <a:pt x="91" y="28"/>
                    </a:lnTo>
                    <a:lnTo>
                      <a:pt x="90" y="32"/>
                    </a:lnTo>
                    <a:lnTo>
                      <a:pt x="91" y="36"/>
                    </a:lnTo>
                    <a:lnTo>
                      <a:pt x="90" y="38"/>
                    </a:lnTo>
                    <a:lnTo>
                      <a:pt x="95" y="39"/>
                    </a:lnTo>
                    <a:lnTo>
                      <a:pt x="95" y="58"/>
                    </a:lnTo>
                    <a:lnTo>
                      <a:pt x="86" y="74"/>
                    </a:lnTo>
                    <a:lnTo>
                      <a:pt x="88" y="75"/>
                    </a:lnTo>
                    <a:lnTo>
                      <a:pt x="74" y="174"/>
                    </a:lnTo>
                    <a:lnTo>
                      <a:pt x="36" y="173"/>
                    </a:lnTo>
                    <a:lnTo>
                      <a:pt x="23" y="170"/>
                    </a:lnTo>
                    <a:lnTo>
                      <a:pt x="21" y="170"/>
                    </a:lnTo>
                    <a:lnTo>
                      <a:pt x="15" y="169"/>
                    </a:lnTo>
                    <a:lnTo>
                      <a:pt x="0" y="165"/>
                    </a:lnTo>
                    <a:lnTo>
                      <a:pt x="5" y="163"/>
                    </a:lnTo>
                    <a:lnTo>
                      <a:pt x="10" y="161"/>
                    </a:lnTo>
                    <a:lnTo>
                      <a:pt x="10" y="157"/>
                    </a:lnTo>
                    <a:lnTo>
                      <a:pt x="11" y="153"/>
                    </a:lnTo>
                    <a:lnTo>
                      <a:pt x="14" y="152"/>
                    </a:lnTo>
                    <a:lnTo>
                      <a:pt x="15" y="153"/>
                    </a:lnTo>
                    <a:lnTo>
                      <a:pt x="16" y="155"/>
                    </a:lnTo>
                    <a:lnTo>
                      <a:pt x="15" y="163"/>
                    </a:lnTo>
                    <a:lnTo>
                      <a:pt x="19" y="164"/>
                    </a:lnTo>
                    <a:lnTo>
                      <a:pt x="19" y="161"/>
                    </a:lnTo>
                    <a:lnTo>
                      <a:pt x="30" y="163"/>
                    </a:lnTo>
                    <a:lnTo>
                      <a:pt x="32" y="148"/>
                    </a:lnTo>
                    <a:lnTo>
                      <a:pt x="36" y="147"/>
                    </a:lnTo>
                    <a:lnTo>
                      <a:pt x="35" y="144"/>
                    </a:lnTo>
                    <a:lnTo>
                      <a:pt x="40" y="143"/>
                    </a:lnTo>
                    <a:lnTo>
                      <a:pt x="41" y="137"/>
                    </a:lnTo>
                    <a:lnTo>
                      <a:pt x="40" y="132"/>
                    </a:lnTo>
                    <a:lnTo>
                      <a:pt x="31" y="135"/>
                    </a:lnTo>
                    <a:lnTo>
                      <a:pt x="27" y="129"/>
                    </a:lnTo>
                    <a:lnTo>
                      <a:pt x="29" y="122"/>
                    </a:lnTo>
                    <a:lnTo>
                      <a:pt x="28" y="112"/>
                    </a:lnTo>
                    <a:lnTo>
                      <a:pt x="25" y="109"/>
                    </a:lnTo>
                    <a:lnTo>
                      <a:pt x="18" y="109"/>
                    </a:lnTo>
                    <a:lnTo>
                      <a:pt x="12" y="106"/>
                    </a:lnTo>
                    <a:lnTo>
                      <a:pt x="8" y="97"/>
                    </a:lnTo>
                    <a:lnTo>
                      <a:pt x="9" y="83"/>
                    </a:lnTo>
                    <a:lnTo>
                      <a:pt x="14" y="83"/>
                    </a:lnTo>
                    <a:lnTo>
                      <a:pt x="15" y="75"/>
                    </a:lnTo>
                    <a:lnTo>
                      <a:pt x="21" y="71"/>
                    </a:lnTo>
                    <a:lnTo>
                      <a:pt x="26" y="74"/>
                    </a:lnTo>
                    <a:lnTo>
                      <a:pt x="26" y="81"/>
                    </a:lnTo>
                    <a:lnTo>
                      <a:pt x="33" y="82"/>
                    </a:lnTo>
                    <a:lnTo>
                      <a:pt x="37" y="79"/>
                    </a:lnTo>
                    <a:lnTo>
                      <a:pt x="44" y="83"/>
                    </a:lnTo>
                    <a:lnTo>
                      <a:pt x="48" y="74"/>
                    </a:lnTo>
                    <a:lnTo>
                      <a:pt x="52" y="78"/>
                    </a:lnTo>
                    <a:lnTo>
                      <a:pt x="55" y="80"/>
                    </a:lnTo>
                    <a:lnTo>
                      <a:pt x="56" y="84"/>
                    </a:lnTo>
                    <a:lnTo>
                      <a:pt x="71" y="95"/>
                    </a:lnTo>
                    <a:lnTo>
                      <a:pt x="76" y="96"/>
                    </a:lnTo>
                    <a:lnTo>
                      <a:pt x="80" y="90"/>
                    </a:lnTo>
                    <a:lnTo>
                      <a:pt x="85" y="80"/>
                    </a:lnTo>
                    <a:lnTo>
                      <a:pt x="84" y="78"/>
                    </a:lnTo>
                    <a:lnTo>
                      <a:pt x="81" y="77"/>
                    </a:lnTo>
                    <a:lnTo>
                      <a:pt x="73" y="75"/>
                    </a:lnTo>
                    <a:lnTo>
                      <a:pt x="62" y="72"/>
                    </a:lnTo>
                    <a:lnTo>
                      <a:pt x="51" y="68"/>
                    </a:lnTo>
                    <a:lnTo>
                      <a:pt x="38" y="61"/>
                    </a:lnTo>
                    <a:lnTo>
                      <a:pt x="43" y="56"/>
                    </a:lnTo>
                    <a:lnTo>
                      <a:pt x="49" y="51"/>
                    </a:lnTo>
                    <a:lnTo>
                      <a:pt x="58" y="42"/>
                    </a:lnTo>
                    <a:lnTo>
                      <a:pt x="57" y="39"/>
                    </a:lnTo>
                    <a:lnTo>
                      <a:pt x="58" y="28"/>
                    </a:lnTo>
                    <a:lnTo>
                      <a:pt x="52" y="25"/>
                    </a:lnTo>
                    <a:lnTo>
                      <a:pt x="47" y="22"/>
                    </a:lnTo>
                    <a:lnTo>
                      <a:pt x="47" y="17"/>
                    </a:lnTo>
                    <a:lnTo>
                      <a:pt x="48" y="18"/>
                    </a:lnTo>
                    <a:lnTo>
                      <a:pt x="62" y="4"/>
                    </a:lnTo>
                    <a:lnTo>
                      <a:pt x="61" y="2"/>
                    </a:lnTo>
                    <a:lnTo>
                      <a:pt x="70" y="0"/>
                    </a:lnTo>
                    <a:lnTo>
                      <a:pt x="79" y="4"/>
                    </a:lnTo>
                    <a:lnTo>
                      <a:pt x="86" y="11"/>
                    </a:lnTo>
                    <a:lnTo>
                      <a:pt x="90" y="2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3" name="Freeform 172"/>
              <p:cNvSpPr>
                <a:spLocks noEditPoints="1"/>
              </p:cNvSpPr>
              <p:nvPr/>
            </p:nvSpPr>
            <p:spPr bwMode="auto">
              <a:xfrm>
                <a:off x="1117" y="1819"/>
                <a:ext cx="236" cy="288"/>
              </a:xfrm>
              <a:custGeom>
                <a:avLst/>
                <a:gdLst>
                  <a:gd name="T0" fmla="*/ 193 w 236"/>
                  <a:gd name="T1" fmla="*/ 156 h 288"/>
                  <a:gd name="T2" fmla="*/ 160 w 236"/>
                  <a:gd name="T3" fmla="*/ 199 h 288"/>
                  <a:gd name="T4" fmla="*/ 132 w 236"/>
                  <a:gd name="T5" fmla="*/ 228 h 288"/>
                  <a:gd name="T6" fmla="*/ 83 w 236"/>
                  <a:gd name="T7" fmla="*/ 281 h 288"/>
                  <a:gd name="T8" fmla="*/ 4 w 236"/>
                  <a:gd name="T9" fmla="*/ 271 h 288"/>
                  <a:gd name="T10" fmla="*/ 28 w 236"/>
                  <a:gd name="T11" fmla="*/ 226 h 288"/>
                  <a:gd name="T12" fmla="*/ 9 w 236"/>
                  <a:gd name="T13" fmla="*/ 180 h 288"/>
                  <a:gd name="T14" fmla="*/ 44 w 236"/>
                  <a:gd name="T15" fmla="*/ 197 h 288"/>
                  <a:gd name="T16" fmla="*/ 91 w 236"/>
                  <a:gd name="T17" fmla="*/ 116 h 288"/>
                  <a:gd name="T18" fmla="*/ 99 w 236"/>
                  <a:gd name="T19" fmla="*/ 113 h 288"/>
                  <a:gd name="T20" fmla="*/ 114 w 236"/>
                  <a:gd name="T21" fmla="*/ 118 h 288"/>
                  <a:gd name="T22" fmla="*/ 127 w 236"/>
                  <a:gd name="T23" fmla="*/ 130 h 288"/>
                  <a:gd name="T24" fmla="*/ 129 w 236"/>
                  <a:gd name="T25" fmla="*/ 140 h 288"/>
                  <a:gd name="T26" fmla="*/ 123 w 236"/>
                  <a:gd name="T27" fmla="*/ 149 h 288"/>
                  <a:gd name="T28" fmla="*/ 114 w 236"/>
                  <a:gd name="T29" fmla="*/ 153 h 288"/>
                  <a:gd name="T30" fmla="*/ 106 w 236"/>
                  <a:gd name="T31" fmla="*/ 160 h 288"/>
                  <a:gd name="T32" fmla="*/ 111 w 236"/>
                  <a:gd name="T33" fmla="*/ 171 h 288"/>
                  <a:gd name="T34" fmla="*/ 130 w 236"/>
                  <a:gd name="T35" fmla="*/ 158 h 288"/>
                  <a:gd name="T36" fmla="*/ 148 w 236"/>
                  <a:gd name="T37" fmla="*/ 148 h 288"/>
                  <a:gd name="T38" fmla="*/ 162 w 236"/>
                  <a:gd name="T39" fmla="*/ 141 h 288"/>
                  <a:gd name="T40" fmla="*/ 175 w 236"/>
                  <a:gd name="T41" fmla="*/ 139 h 288"/>
                  <a:gd name="T42" fmla="*/ 194 w 236"/>
                  <a:gd name="T43" fmla="*/ 130 h 288"/>
                  <a:gd name="T44" fmla="*/ 204 w 236"/>
                  <a:gd name="T45" fmla="*/ 130 h 288"/>
                  <a:gd name="T46" fmla="*/ 230 w 236"/>
                  <a:gd name="T47" fmla="*/ 28 h 288"/>
                  <a:gd name="T48" fmla="*/ 213 w 236"/>
                  <a:gd name="T49" fmla="*/ 37 h 288"/>
                  <a:gd name="T50" fmla="*/ 212 w 236"/>
                  <a:gd name="T51" fmla="*/ 45 h 288"/>
                  <a:gd name="T52" fmla="*/ 204 w 236"/>
                  <a:gd name="T53" fmla="*/ 53 h 288"/>
                  <a:gd name="T54" fmla="*/ 192 w 236"/>
                  <a:gd name="T55" fmla="*/ 40 h 288"/>
                  <a:gd name="T56" fmla="*/ 183 w 236"/>
                  <a:gd name="T57" fmla="*/ 24 h 288"/>
                  <a:gd name="T58" fmla="*/ 172 w 236"/>
                  <a:gd name="T59" fmla="*/ 20 h 288"/>
                  <a:gd name="T60" fmla="*/ 177 w 236"/>
                  <a:gd name="T61" fmla="*/ 10 h 288"/>
                  <a:gd name="T62" fmla="*/ 191 w 236"/>
                  <a:gd name="T63" fmla="*/ 17 h 288"/>
                  <a:gd name="T64" fmla="*/ 208 w 236"/>
                  <a:gd name="T65" fmla="*/ 0 h 288"/>
                  <a:gd name="T66" fmla="*/ 236 w 236"/>
                  <a:gd name="T67" fmla="*/ 25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288"/>
                  <a:gd name="T104" fmla="*/ 236 w 236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288">
                    <a:moveTo>
                      <a:pt x="204" y="130"/>
                    </a:moveTo>
                    <a:lnTo>
                      <a:pt x="193" y="156"/>
                    </a:lnTo>
                    <a:lnTo>
                      <a:pt x="176" y="181"/>
                    </a:lnTo>
                    <a:lnTo>
                      <a:pt x="160" y="199"/>
                    </a:lnTo>
                    <a:lnTo>
                      <a:pt x="146" y="215"/>
                    </a:lnTo>
                    <a:lnTo>
                      <a:pt x="132" y="228"/>
                    </a:lnTo>
                    <a:lnTo>
                      <a:pt x="99" y="288"/>
                    </a:lnTo>
                    <a:lnTo>
                      <a:pt x="83" y="281"/>
                    </a:lnTo>
                    <a:lnTo>
                      <a:pt x="22" y="268"/>
                    </a:lnTo>
                    <a:lnTo>
                      <a:pt x="4" y="271"/>
                    </a:lnTo>
                    <a:lnTo>
                      <a:pt x="30" y="227"/>
                    </a:lnTo>
                    <a:lnTo>
                      <a:pt x="28" y="226"/>
                    </a:lnTo>
                    <a:lnTo>
                      <a:pt x="0" y="209"/>
                    </a:lnTo>
                    <a:lnTo>
                      <a:pt x="9" y="180"/>
                    </a:lnTo>
                    <a:lnTo>
                      <a:pt x="25" y="190"/>
                    </a:lnTo>
                    <a:lnTo>
                      <a:pt x="44" y="197"/>
                    </a:lnTo>
                    <a:lnTo>
                      <a:pt x="88" y="116"/>
                    </a:lnTo>
                    <a:lnTo>
                      <a:pt x="91" y="116"/>
                    </a:lnTo>
                    <a:lnTo>
                      <a:pt x="92" y="122"/>
                    </a:lnTo>
                    <a:lnTo>
                      <a:pt x="99" y="113"/>
                    </a:lnTo>
                    <a:lnTo>
                      <a:pt x="103" y="125"/>
                    </a:lnTo>
                    <a:lnTo>
                      <a:pt x="114" y="118"/>
                    </a:lnTo>
                    <a:lnTo>
                      <a:pt x="117" y="124"/>
                    </a:lnTo>
                    <a:lnTo>
                      <a:pt x="127" y="130"/>
                    </a:lnTo>
                    <a:lnTo>
                      <a:pt x="132" y="132"/>
                    </a:lnTo>
                    <a:lnTo>
                      <a:pt x="129" y="140"/>
                    </a:lnTo>
                    <a:lnTo>
                      <a:pt x="126" y="146"/>
                    </a:lnTo>
                    <a:lnTo>
                      <a:pt x="123" y="149"/>
                    </a:lnTo>
                    <a:lnTo>
                      <a:pt x="117" y="145"/>
                    </a:lnTo>
                    <a:lnTo>
                      <a:pt x="114" y="153"/>
                    </a:lnTo>
                    <a:lnTo>
                      <a:pt x="114" y="159"/>
                    </a:lnTo>
                    <a:lnTo>
                      <a:pt x="106" y="160"/>
                    </a:lnTo>
                    <a:lnTo>
                      <a:pt x="103" y="170"/>
                    </a:lnTo>
                    <a:lnTo>
                      <a:pt x="111" y="171"/>
                    </a:lnTo>
                    <a:lnTo>
                      <a:pt x="124" y="166"/>
                    </a:lnTo>
                    <a:lnTo>
                      <a:pt x="130" y="158"/>
                    </a:lnTo>
                    <a:lnTo>
                      <a:pt x="137" y="153"/>
                    </a:lnTo>
                    <a:lnTo>
                      <a:pt x="148" y="148"/>
                    </a:lnTo>
                    <a:lnTo>
                      <a:pt x="153" y="142"/>
                    </a:lnTo>
                    <a:lnTo>
                      <a:pt x="162" y="141"/>
                    </a:lnTo>
                    <a:lnTo>
                      <a:pt x="168" y="139"/>
                    </a:lnTo>
                    <a:lnTo>
                      <a:pt x="175" y="139"/>
                    </a:lnTo>
                    <a:lnTo>
                      <a:pt x="186" y="135"/>
                    </a:lnTo>
                    <a:lnTo>
                      <a:pt x="194" y="130"/>
                    </a:lnTo>
                    <a:lnTo>
                      <a:pt x="202" y="130"/>
                    </a:lnTo>
                    <a:lnTo>
                      <a:pt x="204" y="130"/>
                    </a:lnTo>
                    <a:close/>
                    <a:moveTo>
                      <a:pt x="236" y="25"/>
                    </a:moveTo>
                    <a:lnTo>
                      <a:pt x="230" y="28"/>
                    </a:lnTo>
                    <a:lnTo>
                      <a:pt x="221" y="35"/>
                    </a:lnTo>
                    <a:lnTo>
                      <a:pt x="213" y="37"/>
                    </a:lnTo>
                    <a:lnTo>
                      <a:pt x="213" y="42"/>
                    </a:lnTo>
                    <a:lnTo>
                      <a:pt x="212" y="45"/>
                    </a:lnTo>
                    <a:lnTo>
                      <a:pt x="206" y="52"/>
                    </a:lnTo>
                    <a:lnTo>
                      <a:pt x="204" y="53"/>
                    </a:lnTo>
                    <a:lnTo>
                      <a:pt x="201" y="48"/>
                    </a:lnTo>
                    <a:lnTo>
                      <a:pt x="192" y="40"/>
                    </a:lnTo>
                    <a:lnTo>
                      <a:pt x="190" y="35"/>
                    </a:lnTo>
                    <a:lnTo>
                      <a:pt x="183" y="24"/>
                    </a:lnTo>
                    <a:lnTo>
                      <a:pt x="173" y="23"/>
                    </a:lnTo>
                    <a:lnTo>
                      <a:pt x="172" y="20"/>
                    </a:lnTo>
                    <a:lnTo>
                      <a:pt x="172" y="15"/>
                    </a:lnTo>
                    <a:lnTo>
                      <a:pt x="177" y="10"/>
                    </a:lnTo>
                    <a:lnTo>
                      <a:pt x="182" y="15"/>
                    </a:lnTo>
                    <a:lnTo>
                      <a:pt x="191" y="17"/>
                    </a:lnTo>
                    <a:lnTo>
                      <a:pt x="204" y="10"/>
                    </a:lnTo>
                    <a:lnTo>
                      <a:pt x="208" y="0"/>
                    </a:lnTo>
                    <a:lnTo>
                      <a:pt x="220" y="11"/>
                    </a:lnTo>
                    <a:lnTo>
                      <a:pt x="236" y="2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4" name="Freeform 173"/>
              <p:cNvSpPr>
                <a:spLocks noEditPoints="1"/>
              </p:cNvSpPr>
              <p:nvPr/>
            </p:nvSpPr>
            <p:spPr bwMode="auto">
              <a:xfrm>
                <a:off x="1003" y="1842"/>
                <a:ext cx="318" cy="201"/>
              </a:xfrm>
              <a:custGeom>
                <a:avLst/>
                <a:gdLst>
                  <a:gd name="T0" fmla="*/ 229 w 318"/>
                  <a:gd name="T1" fmla="*/ 38 h 201"/>
                  <a:gd name="T2" fmla="*/ 227 w 318"/>
                  <a:gd name="T3" fmla="*/ 41 h 201"/>
                  <a:gd name="T4" fmla="*/ 207 w 318"/>
                  <a:gd name="T5" fmla="*/ 84 h 201"/>
                  <a:gd name="T6" fmla="*/ 202 w 318"/>
                  <a:gd name="T7" fmla="*/ 93 h 201"/>
                  <a:gd name="T8" fmla="*/ 158 w 318"/>
                  <a:gd name="T9" fmla="*/ 174 h 201"/>
                  <a:gd name="T10" fmla="*/ 139 w 318"/>
                  <a:gd name="T11" fmla="*/ 167 h 201"/>
                  <a:gd name="T12" fmla="*/ 123 w 318"/>
                  <a:gd name="T13" fmla="*/ 157 h 201"/>
                  <a:gd name="T14" fmla="*/ 114 w 318"/>
                  <a:gd name="T15" fmla="*/ 186 h 201"/>
                  <a:gd name="T16" fmla="*/ 114 w 318"/>
                  <a:gd name="T17" fmla="*/ 186 h 201"/>
                  <a:gd name="T18" fmla="*/ 109 w 318"/>
                  <a:gd name="T19" fmla="*/ 201 h 201"/>
                  <a:gd name="T20" fmla="*/ 71 w 318"/>
                  <a:gd name="T21" fmla="*/ 184 h 201"/>
                  <a:gd name="T22" fmla="*/ 69 w 318"/>
                  <a:gd name="T23" fmla="*/ 182 h 201"/>
                  <a:gd name="T24" fmla="*/ 74 w 318"/>
                  <a:gd name="T25" fmla="*/ 168 h 201"/>
                  <a:gd name="T26" fmla="*/ 77 w 318"/>
                  <a:gd name="T27" fmla="*/ 151 h 201"/>
                  <a:gd name="T28" fmla="*/ 17 w 318"/>
                  <a:gd name="T29" fmla="*/ 142 h 201"/>
                  <a:gd name="T30" fmla="*/ 18 w 318"/>
                  <a:gd name="T31" fmla="*/ 122 h 201"/>
                  <a:gd name="T32" fmla="*/ 0 w 318"/>
                  <a:gd name="T33" fmla="*/ 105 h 201"/>
                  <a:gd name="T34" fmla="*/ 29 w 318"/>
                  <a:gd name="T35" fmla="*/ 97 h 201"/>
                  <a:gd name="T36" fmla="*/ 90 w 318"/>
                  <a:gd name="T37" fmla="*/ 120 h 201"/>
                  <a:gd name="T38" fmla="*/ 98 w 318"/>
                  <a:gd name="T39" fmla="*/ 109 h 201"/>
                  <a:gd name="T40" fmla="*/ 109 w 318"/>
                  <a:gd name="T41" fmla="*/ 101 h 201"/>
                  <a:gd name="T42" fmla="*/ 116 w 318"/>
                  <a:gd name="T43" fmla="*/ 92 h 201"/>
                  <a:gd name="T44" fmla="*/ 120 w 318"/>
                  <a:gd name="T45" fmla="*/ 81 h 201"/>
                  <a:gd name="T46" fmla="*/ 126 w 318"/>
                  <a:gd name="T47" fmla="*/ 75 h 201"/>
                  <a:gd name="T48" fmla="*/ 137 w 318"/>
                  <a:gd name="T49" fmla="*/ 73 h 201"/>
                  <a:gd name="T50" fmla="*/ 139 w 318"/>
                  <a:gd name="T51" fmla="*/ 75 h 201"/>
                  <a:gd name="T52" fmla="*/ 151 w 318"/>
                  <a:gd name="T53" fmla="*/ 64 h 201"/>
                  <a:gd name="T54" fmla="*/ 158 w 318"/>
                  <a:gd name="T55" fmla="*/ 55 h 201"/>
                  <a:gd name="T56" fmla="*/ 168 w 318"/>
                  <a:gd name="T57" fmla="*/ 47 h 201"/>
                  <a:gd name="T58" fmla="*/ 169 w 318"/>
                  <a:gd name="T59" fmla="*/ 1 h 201"/>
                  <a:gd name="T60" fmla="*/ 229 w 318"/>
                  <a:gd name="T61" fmla="*/ 38 h 201"/>
                  <a:gd name="T62" fmla="*/ 318 w 318"/>
                  <a:gd name="T63" fmla="*/ 30 h 201"/>
                  <a:gd name="T64" fmla="*/ 318 w 318"/>
                  <a:gd name="T65" fmla="*/ 31 h 201"/>
                  <a:gd name="T66" fmla="*/ 317 w 318"/>
                  <a:gd name="T67" fmla="*/ 33 h 201"/>
                  <a:gd name="T68" fmla="*/ 311 w 318"/>
                  <a:gd name="T69" fmla="*/ 42 h 201"/>
                  <a:gd name="T70" fmla="*/ 298 w 318"/>
                  <a:gd name="T71" fmla="*/ 47 h 201"/>
                  <a:gd name="T72" fmla="*/ 296 w 318"/>
                  <a:gd name="T73" fmla="*/ 42 h 201"/>
                  <a:gd name="T74" fmla="*/ 293 w 318"/>
                  <a:gd name="T75" fmla="*/ 39 h 201"/>
                  <a:gd name="T76" fmla="*/ 287 w 318"/>
                  <a:gd name="T77" fmla="*/ 37 h 201"/>
                  <a:gd name="T78" fmla="*/ 282 w 318"/>
                  <a:gd name="T79" fmla="*/ 32 h 201"/>
                  <a:gd name="T80" fmla="*/ 277 w 318"/>
                  <a:gd name="T81" fmla="*/ 32 h 201"/>
                  <a:gd name="T82" fmla="*/ 273 w 318"/>
                  <a:gd name="T83" fmla="*/ 31 h 201"/>
                  <a:gd name="T84" fmla="*/ 266 w 318"/>
                  <a:gd name="T85" fmla="*/ 27 h 201"/>
                  <a:gd name="T86" fmla="*/ 266 w 318"/>
                  <a:gd name="T87" fmla="*/ 27 h 201"/>
                  <a:gd name="T88" fmla="*/ 266 w 318"/>
                  <a:gd name="T89" fmla="*/ 26 h 201"/>
                  <a:gd name="T90" fmla="*/ 266 w 318"/>
                  <a:gd name="T91" fmla="*/ 24 h 201"/>
                  <a:gd name="T92" fmla="*/ 269 w 318"/>
                  <a:gd name="T93" fmla="*/ 15 h 201"/>
                  <a:gd name="T94" fmla="*/ 274 w 318"/>
                  <a:gd name="T95" fmla="*/ 16 h 201"/>
                  <a:gd name="T96" fmla="*/ 275 w 318"/>
                  <a:gd name="T97" fmla="*/ 14 h 201"/>
                  <a:gd name="T98" fmla="*/ 274 w 318"/>
                  <a:gd name="T99" fmla="*/ 10 h 201"/>
                  <a:gd name="T100" fmla="*/ 278 w 318"/>
                  <a:gd name="T101" fmla="*/ 8 h 201"/>
                  <a:gd name="T102" fmla="*/ 282 w 318"/>
                  <a:gd name="T103" fmla="*/ 11 h 201"/>
                  <a:gd name="T104" fmla="*/ 288 w 318"/>
                  <a:gd name="T105" fmla="*/ 6 h 201"/>
                  <a:gd name="T106" fmla="*/ 287 w 318"/>
                  <a:gd name="T107" fmla="*/ 0 h 201"/>
                  <a:gd name="T108" fmla="*/ 297 w 318"/>
                  <a:gd name="T109" fmla="*/ 1 h 201"/>
                  <a:gd name="T110" fmla="*/ 304 w 318"/>
                  <a:gd name="T111" fmla="*/ 12 h 201"/>
                  <a:gd name="T112" fmla="*/ 306 w 318"/>
                  <a:gd name="T113" fmla="*/ 17 h 201"/>
                  <a:gd name="T114" fmla="*/ 315 w 318"/>
                  <a:gd name="T115" fmla="*/ 25 h 201"/>
                  <a:gd name="T116" fmla="*/ 318 w 318"/>
                  <a:gd name="T117" fmla="*/ 30 h 2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8"/>
                  <a:gd name="T178" fmla="*/ 0 h 201"/>
                  <a:gd name="T179" fmla="*/ 318 w 318"/>
                  <a:gd name="T180" fmla="*/ 201 h 2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8" h="201">
                    <a:moveTo>
                      <a:pt x="229" y="38"/>
                    </a:moveTo>
                    <a:lnTo>
                      <a:pt x="227" y="41"/>
                    </a:lnTo>
                    <a:lnTo>
                      <a:pt x="207" y="84"/>
                    </a:lnTo>
                    <a:lnTo>
                      <a:pt x="202" y="93"/>
                    </a:lnTo>
                    <a:lnTo>
                      <a:pt x="158" y="174"/>
                    </a:lnTo>
                    <a:lnTo>
                      <a:pt x="139" y="167"/>
                    </a:lnTo>
                    <a:lnTo>
                      <a:pt x="123" y="157"/>
                    </a:lnTo>
                    <a:lnTo>
                      <a:pt x="114" y="186"/>
                    </a:lnTo>
                    <a:lnTo>
                      <a:pt x="109" y="201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74" y="168"/>
                    </a:lnTo>
                    <a:lnTo>
                      <a:pt x="77" y="151"/>
                    </a:lnTo>
                    <a:lnTo>
                      <a:pt x="17" y="142"/>
                    </a:lnTo>
                    <a:lnTo>
                      <a:pt x="18" y="122"/>
                    </a:lnTo>
                    <a:lnTo>
                      <a:pt x="0" y="105"/>
                    </a:lnTo>
                    <a:lnTo>
                      <a:pt x="29" y="97"/>
                    </a:lnTo>
                    <a:lnTo>
                      <a:pt x="90" y="120"/>
                    </a:lnTo>
                    <a:lnTo>
                      <a:pt x="98" y="109"/>
                    </a:lnTo>
                    <a:lnTo>
                      <a:pt x="109" y="101"/>
                    </a:lnTo>
                    <a:lnTo>
                      <a:pt x="116" y="92"/>
                    </a:lnTo>
                    <a:lnTo>
                      <a:pt x="120" y="81"/>
                    </a:lnTo>
                    <a:lnTo>
                      <a:pt x="126" y="75"/>
                    </a:lnTo>
                    <a:lnTo>
                      <a:pt x="137" y="73"/>
                    </a:lnTo>
                    <a:lnTo>
                      <a:pt x="139" y="75"/>
                    </a:lnTo>
                    <a:lnTo>
                      <a:pt x="151" y="64"/>
                    </a:lnTo>
                    <a:lnTo>
                      <a:pt x="158" y="55"/>
                    </a:lnTo>
                    <a:lnTo>
                      <a:pt x="168" y="47"/>
                    </a:lnTo>
                    <a:lnTo>
                      <a:pt x="169" y="1"/>
                    </a:lnTo>
                    <a:lnTo>
                      <a:pt x="229" y="38"/>
                    </a:lnTo>
                    <a:close/>
                    <a:moveTo>
                      <a:pt x="318" y="30"/>
                    </a:moveTo>
                    <a:lnTo>
                      <a:pt x="318" y="31"/>
                    </a:lnTo>
                    <a:lnTo>
                      <a:pt x="317" y="33"/>
                    </a:lnTo>
                    <a:lnTo>
                      <a:pt x="311" y="42"/>
                    </a:lnTo>
                    <a:lnTo>
                      <a:pt x="298" y="47"/>
                    </a:lnTo>
                    <a:lnTo>
                      <a:pt x="296" y="42"/>
                    </a:lnTo>
                    <a:lnTo>
                      <a:pt x="293" y="39"/>
                    </a:lnTo>
                    <a:lnTo>
                      <a:pt x="287" y="37"/>
                    </a:lnTo>
                    <a:lnTo>
                      <a:pt x="282" y="32"/>
                    </a:lnTo>
                    <a:lnTo>
                      <a:pt x="277" y="32"/>
                    </a:lnTo>
                    <a:lnTo>
                      <a:pt x="273" y="31"/>
                    </a:lnTo>
                    <a:lnTo>
                      <a:pt x="266" y="27"/>
                    </a:lnTo>
                    <a:lnTo>
                      <a:pt x="266" y="26"/>
                    </a:lnTo>
                    <a:lnTo>
                      <a:pt x="266" y="24"/>
                    </a:lnTo>
                    <a:lnTo>
                      <a:pt x="269" y="15"/>
                    </a:lnTo>
                    <a:lnTo>
                      <a:pt x="274" y="16"/>
                    </a:lnTo>
                    <a:lnTo>
                      <a:pt x="275" y="14"/>
                    </a:lnTo>
                    <a:lnTo>
                      <a:pt x="274" y="10"/>
                    </a:lnTo>
                    <a:lnTo>
                      <a:pt x="278" y="8"/>
                    </a:lnTo>
                    <a:lnTo>
                      <a:pt x="282" y="11"/>
                    </a:lnTo>
                    <a:lnTo>
                      <a:pt x="288" y="6"/>
                    </a:lnTo>
                    <a:lnTo>
                      <a:pt x="287" y="0"/>
                    </a:lnTo>
                    <a:lnTo>
                      <a:pt x="297" y="1"/>
                    </a:lnTo>
                    <a:lnTo>
                      <a:pt x="304" y="12"/>
                    </a:lnTo>
                    <a:lnTo>
                      <a:pt x="306" y="17"/>
                    </a:lnTo>
                    <a:lnTo>
                      <a:pt x="315" y="25"/>
                    </a:lnTo>
                    <a:lnTo>
                      <a:pt x="318" y="3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5" name="Freeform 174"/>
              <p:cNvSpPr>
                <a:spLocks noEditPoints="1"/>
              </p:cNvSpPr>
              <p:nvPr/>
            </p:nvSpPr>
            <p:spPr bwMode="auto">
              <a:xfrm>
                <a:off x="1320" y="1844"/>
                <a:ext cx="95" cy="324"/>
              </a:xfrm>
              <a:custGeom>
                <a:avLst/>
                <a:gdLst>
                  <a:gd name="T0" fmla="*/ 95 w 95"/>
                  <a:gd name="T1" fmla="*/ 101 h 324"/>
                  <a:gd name="T2" fmla="*/ 61 w 95"/>
                  <a:gd name="T3" fmla="*/ 324 h 324"/>
                  <a:gd name="T4" fmla="*/ 56 w 95"/>
                  <a:gd name="T5" fmla="*/ 320 h 324"/>
                  <a:gd name="T6" fmla="*/ 36 w 95"/>
                  <a:gd name="T7" fmla="*/ 317 h 324"/>
                  <a:gd name="T8" fmla="*/ 11 w 95"/>
                  <a:gd name="T9" fmla="*/ 307 h 324"/>
                  <a:gd name="T10" fmla="*/ 42 w 95"/>
                  <a:gd name="T11" fmla="*/ 97 h 324"/>
                  <a:gd name="T12" fmla="*/ 44 w 95"/>
                  <a:gd name="T13" fmla="*/ 97 h 324"/>
                  <a:gd name="T14" fmla="*/ 57 w 95"/>
                  <a:gd name="T15" fmla="*/ 100 h 324"/>
                  <a:gd name="T16" fmla="*/ 95 w 95"/>
                  <a:gd name="T17" fmla="*/ 101 h 324"/>
                  <a:gd name="T18" fmla="*/ 36 w 95"/>
                  <a:gd name="T19" fmla="*/ 2 h 324"/>
                  <a:gd name="T20" fmla="*/ 35 w 95"/>
                  <a:gd name="T21" fmla="*/ 10 h 324"/>
                  <a:gd name="T22" fmla="*/ 30 w 95"/>
                  <a:gd name="T23" fmla="*/ 10 h 324"/>
                  <a:gd name="T24" fmla="*/ 29 w 95"/>
                  <a:gd name="T25" fmla="*/ 24 h 324"/>
                  <a:gd name="T26" fmla="*/ 33 w 95"/>
                  <a:gd name="T27" fmla="*/ 33 h 324"/>
                  <a:gd name="T28" fmla="*/ 39 w 95"/>
                  <a:gd name="T29" fmla="*/ 36 h 324"/>
                  <a:gd name="T30" fmla="*/ 46 w 95"/>
                  <a:gd name="T31" fmla="*/ 36 h 324"/>
                  <a:gd name="T32" fmla="*/ 49 w 95"/>
                  <a:gd name="T33" fmla="*/ 39 h 324"/>
                  <a:gd name="T34" fmla="*/ 50 w 95"/>
                  <a:gd name="T35" fmla="*/ 49 h 324"/>
                  <a:gd name="T36" fmla="*/ 48 w 95"/>
                  <a:gd name="T37" fmla="*/ 56 h 324"/>
                  <a:gd name="T38" fmla="*/ 52 w 95"/>
                  <a:gd name="T39" fmla="*/ 62 h 324"/>
                  <a:gd name="T40" fmla="*/ 61 w 95"/>
                  <a:gd name="T41" fmla="*/ 59 h 324"/>
                  <a:gd name="T42" fmla="*/ 62 w 95"/>
                  <a:gd name="T43" fmla="*/ 64 h 324"/>
                  <a:gd name="T44" fmla="*/ 61 w 95"/>
                  <a:gd name="T45" fmla="*/ 70 h 324"/>
                  <a:gd name="T46" fmla="*/ 56 w 95"/>
                  <a:gd name="T47" fmla="*/ 71 h 324"/>
                  <a:gd name="T48" fmla="*/ 57 w 95"/>
                  <a:gd name="T49" fmla="*/ 74 h 324"/>
                  <a:gd name="T50" fmla="*/ 53 w 95"/>
                  <a:gd name="T51" fmla="*/ 75 h 324"/>
                  <a:gd name="T52" fmla="*/ 51 w 95"/>
                  <a:gd name="T53" fmla="*/ 90 h 324"/>
                  <a:gd name="T54" fmla="*/ 40 w 95"/>
                  <a:gd name="T55" fmla="*/ 88 h 324"/>
                  <a:gd name="T56" fmla="*/ 40 w 95"/>
                  <a:gd name="T57" fmla="*/ 91 h 324"/>
                  <a:gd name="T58" fmla="*/ 36 w 95"/>
                  <a:gd name="T59" fmla="*/ 90 h 324"/>
                  <a:gd name="T60" fmla="*/ 37 w 95"/>
                  <a:gd name="T61" fmla="*/ 82 h 324"/>
                  <a:gd name="T62" fmla="*/ 36 w 95"/>
                  <a:gd name="T63" fmla="*/ 80 h 324"/>
                  <a:gd name="T64" fmla="*/ 39 w 95"/>
                  <a:gd name="T65" fmla="*/ 72 h 324"/>
                  <a:gd name="T66" fmla="*/ 38 w 95"/>
                  <a:gd name="T67" fmla="*/ 67 h 324"/>
                  <a:gd name="T68" fmla="*/ 32 w 95"/>
                  <a:gd name="T69" fmla="*/ 69 h 324"/>
                  <a:gd name="T70" fmla="*/ 31 w 95"/>
                  <a:gd name="T71" fmla="*/ 62 h 324"/>
                  <a:gd name="T72" fmla="*/ 27 w 95"/>
                  <a:gd name="T73" fmla="*/ 58 h 324"/>
                  <a:gd name="T74" fmla="*/ 22 w 95"/>
                  <a:gd name="T75" fmla="*/ 53 h 324"/>
                  <a:gd name="T76" fmla="*/ 24 w 95"/>
                  <a:gd name="T77" fmla="*/ 48 h 324"/>
                  <a:gd name="T78" fmla="*/ 24 w 95"/>
                  <a:gd name="T79" fmla="*/ 43 h 324"/>
                  <a:gd name="T80" fmla="*/ 21 w 95"/>
                  <a:gd name="T81" fmla="*/ 41 h 324"/>
                  <a:gd name="T82" fmla="*/ 7 w 95"/>
                  <a:gd name="T83" fmla="*/ 37 h 324"/>
                  <a:gd name="T84" fmla="*/ 7 w 95"/>
                  <a:gd name="T85" fmla="*/ 34 h 324"/>
                  <a:gd name="T86" fmla="*/ 0 w 95"/>
                  <a:gd name="T87" fmla="*/ 31 h 324"/>
                  <a:gd name="T88" fmla="*/ 1 w 95"/>
                  <a:gd name="T89" fmla="*/ 29 h 324"/>
                  <a:gd name="T90" fmla="*/ 1 w 95"/>
                  <a:gd name="T91" fmla="*/ 28 h 324"/>
                  <a:gd name="T92" fmla="*/ 3 w 95"/>
                  <a:gd name="T93" fmla="*/ 27 h 324"/>
                  <a:gd name="T94" fmla="*/ 9 w 95"/>
                  <a:gd name="T95" fmla="*/ 20 h 324"/>
                  <a:gd name="T96" fmla="*/ 10 w 95"/>
                  <a:gd name="T97" fmla="*/ 17 h 324"/>
                  <a:gd name="T98" fmla="*/ 10 w 95"/>
                  <a:gd name="T99" fmla="*/ 12 h 324"/>
                  <a:gd name="T100" fmla="*/ 18 w 95"/>
                  <a:gd name="T101" fmla="*/ 10 h 324"/>
                  <a:gd name="T102" fmla="*/ 27 w 95"/>
                  <a:gd name="T103" fmla="*/ 3 h 324"/>
                  <a:gd name="T104" fmla="*/ 33 w 95"/>
                  <a:gd name="T105" fmla="*/ 0 h 324"/>
                  <a:gd name="T106" fmla="*/ 34 w 95"/>
                  <a:gd name="T107" fmla="*/ 1 h 324"/>
                  <a:gd name="T108" fmla="*/ 36 w 95"/>
                  <a:gd name="T109" fmla="*/ 0 h 324"/>
                  <a:gd name="T110" fmla="*/ 36 w 95"/>
                  <a:gd name="T111" fmla="*/ 2 h 3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5"/>
                  <a:gd name="T169" fmla="*/ 0 h 324"/>
                  <a:gd name="T170" fmla="*/ 95 w 95"/>
                  <a:gd name="T171" fmla="*/ 324 h 3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5" h="324">
                    <a:moveTo>
                      <a:pt x="95" y="101"/>
                    </a:moveTo>
                    <a:lnTo>
                      <a:pt x="61" y="324"/>
                    </a:lnTo>
                    <a:lnTo>
                      <a:pt x="56" y="320"/>
                    </a:lnTo>
                    <a:lnTo>
                      <a:pt x="36" y="317"/>
                    </a:lnTo>
                    <a:lnTo>
                      <a:pt x="11" y="307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57" y="100"/>
                    </a:lnTo>
                    <a:lnTo>
                      <a:pt x="95" y="101"/>
                    </a:lnTo>
                    <a:close/>
                    <a:moveTo>
                      <a:pt x="36" y="2"/>
                    </a:moveTo>
                    <a:lnTo>
                      <a:pt x="35" y="10"/>
                    </a:lnTo>
                    <a:lnTo>
                      <a:pt x="30" y="10"/>
                    </a:lnTo>
                    <a:lnTo>
                      <a:pt x="29" y="24"/>
                    </a:lnTo>
                    <a:lnTo>
                      <a:pt x="33" y="33"/>
                    </a:lnTo>
                    <a:lnTo>
                      <a:pt x="39" y="36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50" y="49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61" y="59"/>
                    </a:lnTo>
                    <a:lnTo>
                      <a:pt x="62" y="64"/>
                    </a:lnTo>
                    <a:lnTo>
                      <a:pt x="61" y="70"/>
                    </a:lnTo>
                    <a:lnTo>
                      <a:pt x="56" y="71"/>
                    </a:lnTo>
                    <a:lnTo>
                      <a:pt x="57" y="74"/>
                    </a:lnTo>
                    <a:lnTo>
                      <a:pt x="53" y="75"/>
                    </a:lnTo>
                    <a:lnTo>
                      <a:pt x="51" y="90"/>
                    </a:lnTo>
                    <a:lnTo>
                      <a:pt x="40" y="88"/>
                    </a:lnTo>
                    <a:lnTo>
                      <a:pt x="40" y="91"/>
                    </a:lnTo>
                    <a:lnTo>
                      <a:pt x="36" y="90"/>
                    </a:lnTo>
                    <a:lnTo>
                      <a:pt x="37" y="82"/>
                    </a:lnTo>
                    <a:lnTo>
                      <a:pt x="36" y="80"/>
                    </a:lnTo>
                    <a:lnTo>
                      <a:pt x="39" y="72"/>
                    </a:lnTo>
                    <a:lnTo>
                      <a:pt x="38" y="67"/>
                    </a:lnTo>
                    <a:lnTo>
                      <a:pt x="32" y="69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2" y="53"/>
                    </a:lnTo>
                    <a:lnTo>
                      <a:pt x="24" y="48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3" y="27"/>
                    </a:lnTo>
                    <a:lnTo>
                      <a:pt x="9" y="20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18" y="10"/>
                    </a:lnTo>
                    <a:lnTo>
                      <a:pt x="27" y="3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6" name="Freeform 175"/>
              <p:cNvSpPr>
                <a:spLocks/>
              </p:cNvSpPr>
              <p:nvPr/>
            </p:nvSpPr>
            <p:spPr bwMode="auto">
              <a:xfrm>
                <a:off x="1216" y="1881"/>
                <a:ext cx="146" cy="270"/>
              </a:xfrm>
              <a:custGeom>
                <a:avLst/>
                <a:gdLst>
                  <a:gd name="T0" fmla="*/ 140 w 146"/>
                  <a:gd name="T1" fmla="*/ 43 h 270"/>
                  <a:gd name="T2" fmla="*/ 139 w 146"/>
                  <a:gd name="T3" fmla="*/ 42 h 270"/>
                  <a:gd name="T4" fmla="*/ 136 w 146"/>
                  <a:gd name="T5" fmla="*/ 43 h 270"/>
                  <a:gd name="T6" fmla="*/ 135 w 146"/>
                  <a:gd name="T7" fmla="*/ 47 h 270"/>
                  <a:gd name="T8" fmla="*/ 135 w 146"/>
                  <a:gd name="T9" fmla="*/ 51 h 270"/>
                  <a:gd name="T10" fmla="*/ 130 w 146"/>
                  <a:gd name="T11" fmla="*/ 53 h 270"/>
                  <a:gd name="T12" fmla="*/ 125 w 146"/>
                  <a:gd name="T13" fmla="*/ 55 h 270"/>
                  <a:gd name="T14" fmla="*/ 140 w 146"/>
                  <a:gd name="T15" fmla="*/ 59 h 270"/>
                  <a:gd name="T16" fmla="*/ 146 w 146"/>
                  <a:gd name="T17" fmla="*/ 60 h 270"/>
                  <a:gd name="T18" fmla="*/ 115 w 146"/>
                  <a:gd name="T19" fmla="*/ 270 h 270"/>
                  <a:gd name="T20" fmla="*/ 0 w 146"/>
                  <a:gd name="T21" fmla="*/ 226 h 270"/>
                  <a:gd name="T22" fmla="*/ 33 w 146"/>
                  <a:gd name="T23" fmla="*/ 166 h 270"/>
                  <a:gd name="T24" fmla="*/ 47 w 146"/>
                  <a:gd name="T25" fmla="*/ 153 h 270"/>
                  <a:gd name="T26" fmla="*/ 61 w 146"/>
                  <a:gd name="T27" fmla="*/ 137 h 270"/>
                  <a:gd name="T28" fmla="*/ 77 w 146"/>
                  <a:gd name="T29" fmla="*/ 119 h 270"/>
                  <a:gd name="T30" fmla="*/ 94 w 146"/>
                  <a:gd name="T31" fmla="*/ 94 h 270"/>
                  <a:gd name="T32" fmla="*/ 105 w 146"/>
                  <a:gd name="T33" fmla="*/ 68 h 270"/>
                  <a:gd name="T34" fmla="*/ 107 w 146"/>
                  <a:gd name="T35" fmla="*/ 65 h 270"/>
                  <a:gd name="T36" fmla="*/ 115 w 146"/>
                  <a:gd name="T37" fmla="*/ 61 h 270"/>
                  <a:gd name="T38" fmla="*/ 114 w 146"/>
                  <a:gd name="T39" fmla="*/ 60 h 270"/>
                  <a:gd name="T40" fmla="*/ 113 w 146"/>
                  <a:gd name="T41" fmla="*/ 54 h 270"/>
                  <a:gd name="T42" fmla="*/ 108 w 146"/>
                  <a:gd name="T43" fmla="*/ 51 h 270"/>
                  <a:gd name="T44" fmla="*/ 112 w 146"/>
                  <a:gd name="T45" fmla="*/ 46 h 270"/>
                  <a:gd name="T46" fmla="*/ 112 w 146"/>
                  <a:gd name="T47" fmla="*/ 41 h 270"/>
                  <a:gd name="T48" fmla="*/ 106 w 146"/>
                  <a:gd name="T49" fmla="*/ 36 h 270"/>
                  <a:gd name="T50" fmla="*/ 107 w 146"/>
                  <a:gd name="T51" fmla="*/ 29 h 270"/>
                  <a:gd name="T52" fmla="*/ 106 w 146"/>
                  <a:gd name="T53" fmla="*/ 25 h 270"/>
                  <a:gd name="T54" fmla="*/ 98 w 146"/>
                  <a:gd name="T55" fmla="*/ 26 h 270"/>
                  <a:gd name="T56" fmla="*/ 99 w 146"/>
                  <a:gd name="T57" fmla="*/ 23 h 270"/>
                  <a:gd name="T58" fmla="*/ 101 w 146"/>
                  <a:gd name="T59" fmla="*/ 18 h 270"/>
                  <a:gd name="T60" fmla="*/ 107 w 146"/>
                  <a:gd name="T61" fmla="*/ 14 h 270"/>
                  <a:gd name="T62" fmla="*/ 112 w 146"/>
                  <a:gd name="T63" fmla="*/ 5 h 270"/>
                  <a:gd name="T64" fmla="*/ 111 w 146"/>
                  <a:gd name="T65" fmla="*/ 0 h 270"/>
                  <a:gd name="T66" fmla="*/ 125 w 146"/>
                  <a:gd name="T67" fmla="*/ 4 h 270"/>
                  <a:gd name="T68" fmla="*/ 128 w 146"/>
                  <a:gd name="T69" fmla="*/ 6 h 270"/>
                  <a:gd name="T70" fmla="*/ 128 w 146"/>
                  <a:gd name="T71" fmla="*/ 11 h 270"/>
                  <a:gd name="T72" fmla="*/ 126 w 146"/>
                  <a:gd name="T73" fmla="*/ 16 h 270"/>
                  <a:gd name="T74" fmla="*/ 131 w 146"/>
                  <a:gd name="T75" fmla="*/ 21 h 270"/>
                  <a:gd name="T76" fmla="*/ 135 w 146"/>
                  <a:gd name="T77" fmla="*/ 25 h 270"/>
                  <a:gd name="T78" fmla="*/ 136 w 146"/>
                  <a:gd name="T79" fmla="*/ 32 h 270"/>
                  <a:gd name="T80" fmla="*/ 142 w 146"/>
                  <a:gd name="T81" fmla="*/ 30 h 270"/>
                  <a:gd name="T82" fmla="*/ 143 w 146"/>
                  <a:gd name="T83" fmla="*/ 35 h 270"/>
                  <a:gd name="T84" fmla="*/ 140 w 146"/>
                  <a:gd name="T85" fmla="*/ 43 h 2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"/>
                  <a:gd name="T130" fmla="*/ 0 h 270"/>
                  <a:gd name="T131" fmla="*/ 146 w 146"/>
                  <a:gd name="T132" fmla="*/ 270 h 2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" h="270">
                    <a:moveTo>
                      <a:pt x="140" y="43"/>
                    </a:moveTo>
                    <a:lnTo>
                      <a:pt x="139" y="42"/>
                    </a:lnTo>
                    <a:lnTo>
                      <a:pt x="136" y="43"/>
                    </a:lnTo>
                    <a:lnTo>
                      <a:pt x="135" y="47"/>
                    </a:lnTo>
                    <a:lnTo>
                      <a:pt x="135" y="51"/>
                    </a:lnTo>
                    <a:lnTo>
                      <a:pt x="130" y="53"/>
                    </a:lnTo>
                    <a:lnTo>
                      <a:pt x="125" y="55"/>
                    </a:lnTo>
                    <a:lnTo>
                      <a:pt x="140" y="59"/>
                    </a:lnTo>
                    <a:lnTo>
                      <a:pt x="146" y="60"/>
                    </a:lnTo>
                    <a:lnTo>
                      <a:pt x="115" y="270"/>
                    </a:lnTo>
                    <a:lnTo>
                      <a:pt x="0" y="226"/>
                    </a:lnTo>
                    <a:lnTo>
                      <a:pt x="33" y="166"/>
                    </a:lnTo>
                    <a:lnTo>
                      <a:pt x="47" y="153"/>
                    </a:lnTo>
                    <a:lnTo>
                      <a:pt x="61" y="137"/>
                    </a:lnTo>
                    <a:lnTo>
                      <a:pt x="77" y="119"/>
                    </a:lnTo>
                    <a:lnTo>
                      <a:pt x="94" y="94"/>
                    </a:lnTo>
                    <a:lnTo>
                      <a:pt x="105" y="68"/>
                    </a:lnTo>
                    <a:lnTo>
                      <a:pt x="107" y="65"/>
                    </a:lnTo>
                    <a:lnTo>
                      <a:pt x="115" y="61"/>
                    </a:lnTo>
                    <a:lnTo>
                      <a:pt x="114" y="60"/>
                    </a:lnTo>
                    <a:lnTo>
                      <a:pt x="113" y="54"/>
                    </a:lnTo>
                    <a:lnTo>
                      <a:pt x="108" y="51"/>
                    </a:lnTo>
                    <a:lnTo>
                      <a:pt x="112" y="46"/>
                    </a:lnTo>
                    <a:lnTo>
                      <a:pt x="112" y="41"/>
                    </a:lnTo>
                    <a:lnTo>
                      <a:pt x="106" y="36"/>
                    </a:lnTo>
                    <a:lnTo>
                      <a:pt x="107" y="29"/>
                    </a:lnTo>
                    <a:lnTo>
                      <a:pt x="106" y="25"/>
                    </a:lnTo>
                    <a:lnTo>
                      <a:pt x="98" y="26"/>
                    </a:lnTo>
                    <a:lnTo>
                      <a:pt x="99" y="23"/>
                    </a:lnTo>
                    <a:lnTo>
                      <a:pt x="101" y="18"/>
                    </a:lnTo>
                    <a:lnTo>
                      <a:pt x="107" y="14"/>
                    </a:lnTo>
                    <a:lnTo>
                      <a:pt x="112" y="5"/>
                    </a:lnTo>
                    <a:lnTo>
                      <a:pt x="111" y="0"/>
                    </a:lnTo>
                    <a:lnTo>
                      <a:pt x="125" y="4"/>
                    </a:lnTo>
                    <a:lnTo>
                      <a:pt x="128" y="6"/>
                    </a:lnTo>
                    <a:lnTo>
                      <a:pt x="128" y="11"/>
                    </a:lnTo>
                    <a:lnTo>
                      <a:pt x="126" y="16"/>
                    </a:lnTo>
                    <a:lnTo>
                      <a:pt x="131" y="21"/>
                    </a:lnTo>
                    <a:lnTo>
                      <a:pt x="135" y="25"/>
                    </a:lnTo>
                    <a:lnTo>
                      <a:pt x="136" y="32"/>
                    </a:lnTo>
                    <a:lnTo>
                      <a:pt x="142" y="30"/>
                    </a:lnTo>
                    <a:lnTo>
                      <a:pt x="143" y="35"/>
                    </a:lnTo>
                    <a:lnTo>
                      <a:pt x="140" y="43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7" name="Freeform 176"/>
              <p:cNvSpPr>
                <a:spLocks noEditPoints="1"/>
              </p:cNvSpPr>
              <p:nvPr/>
            </p:nvSpPr>
            <p:spPr bwMode="auto">
              <a:xfrm>
                <a:off x="1075" y="1773"/>
                <a:ext cx="268" cy="161"/>
              </a:xfrm>
              <a:custGeom>
                <a:avLst/>
                <a:gdLst>
                  <a:gd name="T0" fmla="*/ 96 w 268"/>
                  <a:gd name="T1" fmla="*/ 70 h 161"/>
                  <a:gd name="T2" fmla="*/ 96 w 268"/>
                  <a:gd name="T3" fmla="*/ 116 h 161"/>
                  <a:gd name="T4" fmla="*/ 79 w 268"/>
                  <a:gd name="T5" fmla="*/ 133 h 161"/>
                  <a:gd name="T6" fmla="*/ 65 w 268"/>
                  <a:gd name="T7" fmla="*/ 142 h 161"/>
                  <a:gd name="T8" fmla="*/ 54 w 268"/>
                  <a:gd name="T9" fmla="*/ 128 h 161"/>
                  <a:gd name="T10" fmla="*/ 0 w 268"/>
                  <a:gd name="T11" fmla="*/ 88 h 161"/>
                  <a:gd name="T12" fmla="*/ 28 w 268"/>
                  <a:gd name="T13" fmla="*/ 28 h 161"/>
                  <a:gd name="T14" fmla="*/ 96 w 268"/>
                  <a:gd name="T15" fmla="*/ 70 h 161"/>
                  <a:gd name="T16" fmla="*/ 268 w 268"/>
                  <a:gd name="T17" fmla="*/ 27 h 161"/>
                  <a:gd name="T18" fmla="*/ 251 w 268"/>
                  <a:gd name="T19" fmla="*/ 45 h 161"/>
                  <a:gd name="T20" fmla="*/ 246 w 268"/>
                  <a:gd name="T21" fmla="*/ 56 h 161"/>
                  <a:gd name="T22" fmla="*/ 224 w 268"/>
                  <a:gd name="T23" fmla="*/ 61 h 161"/>
                  <a:gd name="T24" fmla="*/ 214 w 268"/>
                  <a:gd name="T25" fmla="*/ 61 h 161"/>
                  <a:gd name="T26" fmla="*/ 215 w 268"/>
                  <a:gd name="T27" fmla="*/ 69 h 161"/>
                  <a:gd name="T28" fmla="*/ 210 w 268"/>
                  <a:gd name="T29" fmla="*/ 80 h 161"/>
                  <a:gd name="T30" fmla="*/ 202 w 268"/>
                  <a:gd name="T31" fmla="*/ 79 h 161"/>
                  <a:gd name="T32" fmla="*/ 202 w 268"/>
                  <a:gd name="T33" fmla="*/ 85 h 161"/>
                  <a:gd name="T34" fmla="*/ 194 w 268"/>
                  <a:gd name="T35" fmla="*/ 93 h 161"/>
                  <a:gd name="T36" fmla="*/ 194 w 268"/>
                  <a:gd name="T37" fmla="*/ 96 h 161"/>
                  <a:gd name="T38" fmla="*/ 189 w 268"/>
                  <a:gd name="T39" fmla="*/ 97 h 161"/>
                  <a:gd name="T40" fmla="*/ 186 w 268"/>
                  <a:gd name="T41" fmla="*/ 100 h 161"/>
                  <a:gd name="T42" fmla="*/ 184 w 268"/>
                  <a:gd name="T43" fmla="*/ 110 h 161"/>
                  <a:gd name="T44" fmla="*/ 178 w 268"/>
                  <a:gd name="T45" fmla="*/ 108 h 161"/>
                  <a:gd name="T46" fmla="*/ 168 w 268"/>
                  <a:gd name="T47" fmla="*/ 110 h 161"/>
                  <a:gd name="T48" fmla="*/ 158 w 268"/>
                  <a:gd name="T49" fmla="*/ 110 h 161"/>
                  <a:gd name="T50" fmla="*/ 157 w 268"/>
                  <a:gd name="T51" fmla="*/ 107 h 161"/>
                  <a:gd name="T52" fmla="*/ 159 w 268"/>
                  <a:gd name="T53" fmla="*/ 108 h 161"/>
                  <a:gd name="T54" fmla="*/ 186 w 268"/>
                  <a:gd name="T55" fmla="*/ 64 h 161"/>
                  <a:gd name="T56" fmla="*/ 238 w 268"/>
                  <a:gd name="T57" fmla="*/ 3 h 161"/>
                  <a:gd name="T58" fmla="*/ 268 w 268"/>
                  <a:gd name="T59" fmla="*/ 23 h 161"/>
                  <a:gd name="T60" fmla="*/ 253 w 268"/>
                  <a:gd name="T61" fmla="*/ 113 h 161"/>
                  <a:gd name="T62" fmla="*/ 242 w 268"/>
                  <a:gd name="T63" fmla="*/ 126 h 161"/>
                  <a:gd name="T64" fmla="*/ 239 w 268"/>
                  <a:gd name="T65" fmla="*/ 134 h 161"/>
                  <a:gd name="T66" fmla="*/ 248 w 268"/>
                  <a:gd name="T67" fmla="*/ 137 h 161"/>
                  <a:gd name="T68" fmla="*/ 253 w 268"/>
                  <a:gd name="T69" fmla="*/ 149 h 161"/>
                  <a:gd name="T70" fmla="*/ 249 w 268"/>
                  <a:gd name="T71" fmla="*/ 159 h 161"/>
                  <a:gd name="T72" fmla="*/ 237 w 268"/>
                  <a:gd name="T73" fmla="*/ 161 h 161"/>
                  <a:gd name="T74" fmla="*/ 229 w 268"/>
                  <a:gd name="T75" fmla="*/ 143 h 161"/>
                  <a:gd name="T76" fmla="*/ 225 w 268"/>
                  <a:gd name="T77" fmla="*/ 133 h 161"/>
                  <a:gd name="T78" fmla="*/ 215 w 268"/>
                  <a:gd name="T79" fmla="*/ 137 h 161"/>
                  <a:gd name="T80" fmla="*/ 226 w 268"/>
                  <a:gd name="T81" fmla="*/ 118 h 161"/>
                  <a:gd name="T82" fmla="*/ 239 w 268"/>
                  <a:gd name="T83" fmla="*/ 111 h 161"/>
                  <a:gd name="T84" fmla="*/ 252 w 268"/>
                  <a:gd name="T85" fmla="*/ 105 h 1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8"/>
                  <a:gd name="T130" fmla="*/ 0 h 161"/>
                  <a:gd name="T131" fmla="*/ 268 w 268"/>
                  <a:gd name="T132" fmla="*/ 161 h 1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8" h="161">
                    <a:moveTo>
                      <a:pt x="96" y="70"/>
                    </a:moveTo>
                    <a:lnTo>
                      <a:pt x="96" y="70"/>
                    </a:lnTo>
                    <a:lnTo>
                      <a:pt x="97" y="70"/>
                    </a:lnTo>
                    <a:lnTo>
                      <a:pt x="96" y="116"/>
                    </a:lnTo>
                    <a:lnTo>
                      <a:pt x="86" y="124"/>
                    </a:lnTo>
                    <a:lnTo>
                      <a:pt x="79" y="133"/>
                    </a:lnTo>
                    <a:lnTo>
                      <a:pt x="67" y="144"/>
                    </a:lnTo>
                    <a:lnTo>
                      <a:pt x="65" y="142"/>
                    </a:lnTo>
                    <a:lnTo>
                      <a:pt x="63" y="141"/>
                    </a:lnTo>
                    <a:lnTo>
                      <a:pt x="54" y="128"/>
                    </a:lnTo>
                    <a:lnTo>
                      <a:pt x="49" y="125"/>
                    </a:lnTo>
                    <a:lnTo>
                      <a:pt x="0" y="88"/>
                    </a:lnTo>
                    <a:lnTo>
                      <a:pt x="12" y="59"/>
                    </a:lnTo>
                    <a:lnTo>
                      <a:pt x="28" y="28"/>
                    </a:lnTo>
                    <a:lnTo>
                      <a:pt x="96" y="70"/>
                    </a:lnTo>
                    <a:close/>
                    <a:moveTo>
                      <a:pt x="268" y="23"/>
                    </a:moveTo>
                    <a:lnTo>
                      <a:pt x="268" y="27"/>
                    </a:lnTo>
                    <a:lnTo>
                      <a:pt x="259" y="32"/>
                    </a:lnTo>
                    <a:lnTo>
                      <a:pt x="251" y="45"/>
                    </a:lnTo>
                    <a:lnTo>
                      <a:pt x="250" y="46"/>
                    </a:lnTo>
                    <a:lnTo>
                      <a:pt x="246" y="56"/>
                    </a:lnTo>
                    <a:lnTo>
                      <a:pt x="233" y="63"/>
                    </a:lnTo>
                    <a:lnTo>
                      <a:pt x="224" y="61"/>
                    </a:lnTo>
                    <a:lnTo>
                      <a:pt x="219" y="56"/>
                    </a:lnTo>
                    <a:lnTo>
                      <a:pt x="214" y="61"/>
                    </a:lnTo>
                    <a:lnTo>
                      <a:pt x="214" y="66"/>
                    </a:lnTo>
                    <a:lnTo>
                      <a:pt x="215" y="69"/>
                    </a:lnTo>
                    <a:lnTo>
                      <a:pt x="216" y="75"/>
                    </a:lnTo>
                    <a:lnTo>
                      <a:pt x="210" y="80"/>
                    </a:lnTo>
                    <a:lnTo>
                      <a:pt x="206" y="77"/>
                    </a:lnTo>
                    <a:lnTo>
                      <a:pt x="202" y="79"/>
                    </a:lnTo>
                    <a:lnTo>
                      <a:pt x="203" y="83"/>
                    </a:lnTo>
                    <a:lnTo>
                      <a:pt x="202" y="85"/>
                    </a:lnTo>
                    <a:lnTo>
                      <a:pt x="197" y="84"/>
                    </a:lnTo>
                    <a:lnTo>
                      <a:pt x="194" y="93"/>
                    </a:lnTo>
                    <a:lnTo>
                      <a:pt x="194" y="95"/>
                    </a:lnTo>
                    <a:lnTo>
                      <a:pt x="194" y="96"/>
                    </a:lnTo>
                    <a:lnTo>
                      <a:pt x="189" y="97"/>
                    </a:lnTo>
                    <a:lnTo>
                      <a:pt x="186" y="97"/>
                    </a:lnTo>
                    <a:lnTo>
                      <a:pt x="186" y="100"/>
                    </a:lnTo>
                    <a:lnTo>
                      <a:pt x="183" y="105"/>
                    </a:lnTo>
                    <a:lnTo>
                      <a:pt x="184" y="110"/>
                    </a:lnTo>
                    <a:lnTo>
                      <a:pt x="181" y="112"/>
                    </a:lnTo>
                    <a:lnTo>
                      <a:pt x="178" y="108"/>
                    </a:lnTo>
                    <a:lnTo>
                      <a:pt x="174" y="107"/>
                    </a:lnTo>
                    <a:lnTo>
                      <a:pt x="168" y="110"/>
                    </a:lnTo>
                    <a:lnTo>
                      <a:pt x="159" y="110"/>
                    </a:lnTo>
                    <a:lnTo>
                      <a:pt x="158" y="110"/>
                    </a:lnTo>
                    <a:lnTo>
                      <a:pt x="155" y="110"/>
                    </a:lnTo>
                    <a:lnTo>
                      <a:pt x="157" y="107"/>
                    </a:lnTo>
                    <a:lnTo>
                      <a:pt x="158" y="108"/>
                    </a:lnTo>
                    <a:lnTo>
                      <a:pt x="159" y="108"/>
                    </a:lnTo>
                    <a:lnTo>
                      <a:pt x="178" y="73"/>
                    </a:lnTo>
                    <a:lnTo>
                      <a:pt x="186" y="64"/>
                    </a:lnTo>
                    <a:lnTo>
                      <a:pt x="237" y="3"/>
                    </a:lnTo>
                    <a:lnTo>
                      <a:pt x="238" y="3"/>
                    </a:lnTo>
                    <a:lnTo>
                      <a:pt x="242" y="0"/>
                    </a:lnTo>
                    <a:lnTo>
                      <a:pt x="268" y="23"/>
                    </a:lnTo>
                    <a:close/>
                    <a:moveTo>
                      <a:pt x="252" y="108"/>
                    </a:moveTo>
                    <a:lnTo>
                      <a:pt x="253" y="113"/>
                    </a:lnTo>
                    <a:lnTo>
                      <a:pt x="248" y="122"/>
                    </a:lnTo>
                    <a:lnTo>
                      <a:pt x="242" y="126"/>
                    </a:lnTo>
                    <a:lnTo>
                      <a:pt x="240" y="131"/>
                    </a:lnTo>
                    <a:lnTo>
                      <a:pt x="239" y="134"/>
                    </a:lnTo>
                    <a:lnTo>
                      <a:pt x="247" y="133"/>
                    </a:lnTo>
                    <a:lnTo>
                      <a:pt x="248" y="137"/>
                    </a:lnTo>
                    <a:lnTo>
                      <a:pt x="247" y="144"/>
                    </a:lnTo>
                    <a:lnTo>
                      <a:pt x="253" y="149"/>
                    </a:lnTo>
                    <a:lnTo>
                      <a:pt x="253" y="154"/>
                    </a:lnTo>
                    <a:lnTo>
                      <a:pt x="249" y="159"/>
                    </a:lnTo>
                    <a:lnTo>
                      <a:pt x="248" y="159"/>
                    </a:lnTo>
                    <a:lnTo>
                      <a:pt x="237" y="161"/>
                    </a:lnTo>
                    <a:lnTo>
                      <a:pt x="238" y="149"/>
                    </a:lnTo>
                    <a:lnTo>
                      <a:pt x="229" y="143"/>
                    </a:lnTo>
                    <a:lnTo>
                      <a:pt x="233" y="137"/>
                    </a:lnTo>
                    <a:lnTo>
                      <a:pt x="225" y="133"/>
                    </a:lnTo>
                    <a:lnTo>
                      <a:pt x="221" y="141"/>
                    </a:lnTo>
                    <a:lnTo>
                      <a:pt x="215" y="137"/>
                    </a:lnTo>
                    <a:lnTo>
                      <a:pt x="222" y="125"/>
                    </a:lnTo>
                    <a:lnTo>
                      <a:pt x="226" y="118"/>
                    </a:lnTo>
                    <a:lnTo>
                      <a:pt x="226" y="116"/>
                    </a:lnTo>
                    <a:lnTo>
                      <a:pt x="239" y="111"/>
                    </a:lnTo>
                    <a:lnTo>
                      <a:pt x="245" y="102"/>
                    </a:lnTo>
                    <a:lnTo>
                      <a:pt x="252" y="105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8" name="Freeform 177"/>
              <p:cNvSpPr>
                <a:spLocks/>
              </p:cNvSpPr>
              <p:nvPr/>
            </p:nvSpPr>
            <p:spPr bwMode="auto">
              <a:xfrm>
                <a:off x="2469" y="1375"/>
                <a:ext cx="461" cy="482"/>
              </a:xfrm>
              <a:custGeom>
                <a:avLst/>
                <a:gdLst>
                  <a:gd name="T0" fmla="*/ 461 w 461"/>
                  <a:gd name="T1" fmla="*/ 1 h 482"/>
                  <a:gd name="T2" fmla="*/ 459 w 461"/>
                  <a:gd name="T3" fmla="*/ 97 h 482"/>
                  <a:gd name="T4" fmla="*/ 413 w 461"/>
                  <a:gd name="T5" fmla="*/ 119 h 482"/>
                  <a:gd name="T6" fmla="*/ 408 w 461"/>
                  <a:gd name="T7" fmla="*/ 216 h 482"/>
                  <a:gd name="T8" fmla="*/ 406 w 461"/>
                  <a:gd name="T9" fmla="*/ 253 h 482"/>
                  <a:gd name="T10" fmla="*/ 404 w 461"/>
                  <a:gd name="T11" fmla="*/ 257 h 482"/>
                  <a:gd name="T12" fmla="*/ 363 w 461"/>
                  <a:gd name="T13" fmla="*/ 313 h 482"/>
                  <a:gd name="T14" fmla="*/ 271 w 461"/>
                  <a:gd name="T15" fmla="*/ 381 h 482"/>
                  <a:gd name="T16" fmla="*/ 211 w 461"/>
                  <a:gd name="T17" fmla="*/ 467 h 482"/>
                  <a:gd name="T18" fmla="*/ 210 w 461"/>
                  <a:gd name="T19" fmla="*/ 482 h 482"/>
                  <a:gd name="T20" fmla="*/ 167 w 461"/>
                  <a:gd name="T21" fmla="*/ 410 h 482"/>
                  <a:gd name="T22" fmla="*/ 136 w 461"/>
                  <a:gd name="T23" fmla="*/ 410 h 482"/>
                  <a:gd name="T24" fmla="*/ 82 w 461"/>
                  <a:gd name="T25" fmla="*/ 420 h 482"/>
                  <a:gd name="T26" fmla="*/ 55 w 461"/>
                  <a:gd name="T27" fmla="*/ 402 h 482"/>
                  <a:gd name="T28" fmla="*/ 45 w 461"/>
                  <a:gd name="T29" fmla="*/ 397 h 482"/>
                  <a:gd name="T30" fmla="*/ 0 w 461"/>
                  <a:gd name="T31" fmla="*/ 364 h 482"/>
                  <a:gd name="T32" fmla="*/ 17 w 461"/>
                  <a:gd name="T33" fmla="*/ 347 h 482"/>
                  <a:gd name="T34" fmla="*/ 53 w 461"/>
                  <a:gd name="T35" fmla="*/ 331 h 482"/>
                  <a:gd name="T36" fmla="*/ 47 w 461"/>
                  <a:gd name="T37" fmla="*/ 316 h 482"/>
                  <a:gd name="T38" fmla="*/ 46 w 461"/>
                  <a:gd name="T39" fmla="*/ 316 h 482"/>
                  <a:gd name="T40" fmla="*/ 54 w 461"/>
                  <a:gd name="T41" fmla="*/ 300 h 482"/>
                  <a:gd name="T42" fmla="*/ 68 w 461"/>
                  <a:gd name="T43" fmla="*/ 260 h 482"/>
                  <a:gd name="T44" fmla="*/ 171 w 461"/>
                  <a:gd name="T45" fmla="*/ 214 h 482"/>
                  <a:gd name="T46" fmla="*/ 246 w 461"/>
                  <a:gd name="T47" fmla="*/ 152 h 482"/>
                  <a:gd name="T48" fmla="*/ 269 w 461"/>
                  <a:gd name="T49" fmla="*/ 93 h 482"/>
                  <a:gd name="T50" fmla="*/ 287 w 461"/>
                  <a:gd name="T51" fmla="*/ 22 h 482"/>
                  <a:gd name="T52" fmla="*/ 306 w 461"/>
                  <a:gd name="T53" fmla="*/ 13 h 482"/>
                  <a:gd name="T54" fmla="*/ 354 w 461"/>
                  <a:gd name="T55" fmla="*/ 15 h 482"/>
                  <a:gd name="T56" fmla="*/ 393 w 461"/>
                  <a:gd name="T57" fmla="*/ 13 h 482"/>
                  <a:gd name="T58" fmla="*/ 438 w 461"/>
                  <a:gd name="T59" fmla="*/ 0 h 482"/>
                  <a:gd name="T60" fmla="*/ 461 w 461"/>
                  <a:gd name="T61" fmla="*/ 1 h 4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61"/>
                  <a:gd name="T94" fmla="*/ 0 h 482"/>
                  <a:gd name="T95" fmla="*/ 461 w 461"/>
                  <a:gd name="T96" fmla="*/ 482 h 4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61" h="482">
                    <a:moveTo>
                      <a:pt x="461" y="1"/>
                    </a:moveTo>
                    <a:lnTo>
                      <a:pt x="459" y="97"/>
                    </a:lnTo>
                    <a:lnTo>
                      <a:pt x="413" y="119"/>
                    </a:lnTo>
                    <a:lnTo>
                      <a:pt x="408" y="216"/>
                    </a:lnTo>
                    <a:lnTo>
                      <a:pt x="406" y="253"/>
                    </a:lnTo>
                    <a:lnTo>
                      <a:pt x="404" y="257"/>
                    </a:lnTo>
                    <a:lnTo>
                      <a:pt x="363" y="313"/>
                    </a:lnTo>
                    <a:lnTo>
                      <a:pt x="271" y="381"/>
                    </a:lnTo>
                    <a:lnTo>
                      <a:pt x="211" y="467"/>
                    </a:lnTo>
                    <a:lnTo>
                      <a:pt x="210" y="482"/>
                    </a:lnTo>
                    <a:lnTo>
                      <a:pt x="167" y="410"/>
                    </a:lnTo>
                    <a:lnTo>
                      <a:pt x="136" y="410"/>
                    </a:lnTo>
                    <a:lnTo>
                      <a:pt x="82" y="420"/>
                    </a:lnTo>
                    <a:lnTo>
                      <a:pt x="55" y="402"/>
                    </a:lnTo>
                    <a:lnTo>
                      <a:pt x="45" y="397"/>
                    </a:lnTo>
                    <a:lnTo>
                      <a:pt x="0" y="364"/>
                    </a:lnTo>
                    <a:lnTo>
                      <a:pt x="17" y="347"/>
                    </a:lnTo>
                    <a:lnTo>
                      <a:pt x="53" y="331"/>
                    </a:lnTo>
                    <a:lnTo>
                      <a:pt x="47" y="316"/>
                    </a:lnTo>
                    <a:lnTo>
                      <a:pt x="46" y="316"/>
                    </a:lnTo>
                    <a:lnTo>
                      <a:pt x="54" y="300"/>
                    </a:lnTo>
                    <a:lnTo>
                      <a:pt x="68" y="260"/>
                    </a:lnTo>
                    <a:lnTo>
                      <a:pt x="171" y="214"/>
                    </a:lnTo>
                    <a:lnTo>
                      <a:pt x="246" y="152"/>
                    </a:lnTo>
                    <a:lnTo>
                      <a:pt x="269" y="93"/>
                    </a:lnTo>
                    <a:lnTo>
                      <a:pt x="287" y="22"/>
                    </a:lnTo>
                    <a:lnTo>
                      <a:pt x="306" y="13"/>
                    </a:lnTo>
                    <a:lnTo>
                      <a:pt x="354" y="15"/>
                    </a:lnTo>
                    <a:lnTo>
                      <a:pt x="393" y="13"/>
                    </a:lnTo>
                    <a:lnTo>
                      <a:pt x="438" y="0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9" name="Freeform 178"/>
              <p:cNvSpPr>
                <a:spLocks noEditPoints="1"/>
              </p:cNvSpPr>
              <p:nvPr/>
            </p:nvSpPr>
            <p:spPr bwMode="auto">
              <a:xfrm>
                <a:off x="1978" y="1657"/>
                <a:ext cx="546" cy="283"/>
              </a:xfrm>
              <a:custGeom>
                <a:avLst/>
                <a:gdLst>
                  <a:gd name="T0" fmla="*/ 100 w 546"/>
                  <a:gd name="T1" fmla="*/ 131 h 283"/>
                  <a:gd name="T2" fmla="*/ 94 w 546"/>
                  <a:gd name="T3" fmla="*/ 154 h 283"/>
                  <a:gd name="T4" fmla="*/ 86 w 546"/>
                  <a:gd name="T5" fmla="*/ 185 h 283"/>
                  <a:gd name="T6" fmla="*/ 77 w 546"/>
                  <a:gd name="T7" fmla="*/ 200 h 283"/>
                  <a:gd name="T8" fmla="*/ 71 w 546"/>
                  <a:gd name="T9" fmla="*/ 221 h 283"/>
                  <a:gd name="T10" fmla="*/ 66 w 546"/>
                  <a:gd name="T11" fmla="*/ 211 h 283"/>
                  <a:gd name="T12" fmla="*/ 62 w 546"/>
                  <a:gd name="T13" fmla="*/ 221 h 283"/>
                  <a:gd name="T14" fmla="*/ 52 w 546"/>
                  <a:gd name="T15" fmla="*/ 233 h 283"/>
                  <a:gd name="T16" fmla="*/ 69 w 546"/>
                  <a:gd name="T17" fmla="*/ 249 h 283"/>
                  <a:gd name="T18" fmla="*/ 59 w 546"/>
                  <a:gd name="T19" fmla="*/ 271 h 283"/>
                  <a:gd name="T20" fmla="*/ 41 w 546"/>
                  <a:gd name="T21" fmla="*/ 275 h 283"/>
                  <a:gd name="T22" fmla="*/ 11 w 546"/>
                  <a:gd name="T23" fmla="*/ 281 h 283"/>
                  <a:gd name="T24" fmla="*/ 16 w 546"/>
                  <a:gd name="T25" fmla="*/ 264 h 283"/>
                  <a:gd name="T26" fmla="*/ 18 w 546"/>
                  <a:gd name="T27" fmla="*/ 244 h 283"/>
                  <a:gd name="T28" fmla="*/ 11 w 546"/>
                  <a:gd name="T29" fmla="*/ 227 h 283"/>
                  <a:gd name="T30" fmla="*/ 0 w 546"/>
                  <a:gd name="T31" fmla="*/ 228 h 283"/>
                  <a:gd name="T32" fmla="*/ 3 w 546"/>
                  <a:gd name="T33" fmla="*/ 163 h 283"/>
                  <a:gd name="T34" fmla="*/ 75 w 546"/>
                  <a:gd name="T35" fmla="*/ 121 h 283"/>
                  <a:gd name="T36" fmla="*/ 108 w 546"/>
                  <a:gd name="T37" fmla="*/ 95 h 283"/>
                  <a:gd name="T38" fmla="*/ 97 w 546"/>
                  <a:gd name="T39" fmla="*/ 111 h 283"/>
                  <a:gd name="T40" fmla="*/ 537 w 546"/>
                  <a:gd name="T41" fmla="*/ 34 h 283"/>
                  <a:gd name="T42" fmla="*/ 508 w 546"/>
                  <a:gd name="T43" fmla="*/ 65 h 283"/>
                  <a:gd name="T44" fmla="*/ 546 w 546"/>
                  <a:gd name="T45" fmla="*/ 120 h 283"/>
                  <a:gd name="T46" fmla="*/ 533 w 546"/>
                  <a:gd name="T47" fmla="*/ 132 h 283"/>
                  <a:gd name="T48" fmla="*/ 533 w 546"/>
                  <a:gd name="T49" fmla="*/ 120 h 283"/>
                  <a:gd name="T50" fmla="*/ 517 w 546"/>
                  <a:gd name="T51" fmla="*/ 123 h 283"/>
                  <a:gd name="T52" fmla="*/ 526 w 546"/>
                  <a:gd name="T53" fmla="*/ 142 h 283"/>
                  <a:gd name="T54" fmla="*/ 517 w 546"/>
                  <a:gd name="T55" fmla="*/ 145 h 283"/>
                  <a:gd name="T56" fmla="*/ 510 w 546"/>
                  <a:gd name="T57" fmla="*/ 153 h 283"/>
                  <a:gd name="T58" fmla="*/ 494 w 546"/>
                  <a:gd name="T59" fmla="*/ 165 h 283"/>
                  <a:gd name="T60" fmla="*/ 494 w 546"/>
                  <a:gd name="T61" fmla="*/ 191 h 283"/>
                  <a:gd name="T62" fmla="*/ 463 w 546"/>
                  <a:gd name="T63" fmla="*/ 198 h 283"/>
                  <a:gd name="T64" fmla="*/ 445 w 546"/>
                  <a:gd name="T65" fmla="*/ 202 h 283"/>
                  <a:gd name="T66" fmla="*/ 437 w 546"/>
                  <a:gd name="T67" fmla="*/ 178 h 283"/>
                  <a:gd name="T68" fmla="*/ 415 w 546"/>
                  <a:gd name="T69" fmla="*/ 172 h 283"/>
                  <a:gd name="T70" fmla="*/ 409 w 546"/>
                  <a:gd name="T71" fmla="*/ 151 h 283"/>
                  <a:gd name="T72" fmla="*/ 395 w 546"/>
                  <a:gd name="T73" fmla="*/ 142 h 283"/>
                  <a:gd name="T74" fmla="*/ 385 w 546"/>
                  <a:gd name="T75" fmla="*/ 148 h 283"/>
                  <a:gd name="T76" fmla="*/ 368 w 546"/>
                  <a:gd name="T77" fmla="*/ 150 h 283"/>
                  <a:gd name="T78" fmla="*/ 366 w 546"/>
                  <a:gd name="T79" fmla="*/ 141 h 283"/>
                  <a:gd name="T80" fmla="*/ 355 w 546"/>
                  <a:gd name="T81" fmla="*/ 120 h 283"/>
                  <a:gd name="T82" fmla="*/ 347 w 546"/>
                  <a:gd name="T83" fmla="*/ 101 h 283"/>
                  <a:gd name="T84" fmla="*/ 337 w 546"/>
                  <a:gd name="T85" fmla="*/ 92 h 283"/>
                  <a:gd name="T86" fmla="*/ 348 w 546"/>
                  <a:gd name="T87" fmla="*/ 88 h 283"/>
                  <a:gd name="T88" fmla="*/ 382 w 546"/>
                  <a:gd name="T89" fmla="*/ 57 h 283"/>
                  <a:gd name="T90" fmla="*/ 537 w 546"/>
                  <a:gd name="T91" fmla="*/ 34 h 2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283"/>
                  <a:gd name="T140" fmla="*/ 546 w 546"/>
                  <a:gd name="T141" fmla="*/ 283 h 2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283">
                    <a:moveTo>
                      <a:pt x="92" y="123"/>
                    </a:moveTo>
                    <a:lnTo>
                      <a:pt x="93" y="133"/>
                    </a:lnTo>
                    <a:lnTo>
                      <a:pt x="100" y="131"/>
                    </a:lnTo>
                    <a:lnTo>
                      <a:pt x="98" y="139"/>
                    </a:lnTo>
                    <a:lnTo>
                      <a:pt x="97" y="141"/>
                    </a:lnTo>
                    <a:lnTo>
                      <a:pt x="94" y="154"/>
                    </a:lnTo>
                    <a:lnTo>
                      <a:pt x="90" y="165"/>
                    </a:lnTo>
                    <a:lnTo>
                      <a:pt x="87" y="182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0" y="187"/>
                    </a:lnTo>
                    <a:lnTo>
                      <a:pt x="77" y="200"/>
                    </a:lnTo>
                    <a:lnTo>
                      <a:pt x="77" y="211"/>
                    </a:lnTo>
                    <a:lnTo>
                      <a:pt x="74" y="218"/>
                    </a:lnTo>
                    <a:lnTo>
                      <a:pt x="71" y="221"/>
                    </a:lnTo>
                    <a:lnTo>
                      <a:pt x="70" y="215"/>
                    </a:lnTo>
                    <a:lnTo>
                      <a:pt x="69" y="212"/>
                    </a:lnTo>
                    <a:lnTo>
                      <a:pt x="66" y="211"/>
                    </a:lnTo>
                    <a:lnTo>
                      <a:pt x="63" y="215"/>
                    </a:lnTo>
                    <a:lnTo>
                      <a:pt x="66" y="222"/>
                    </a:lnTo>
                    <a:lnTo>
                      <a:pt x="62" y="221"/>
                    </a:lnTo>
                    <a:lnTo>
                      <a:pt x="55" y="223"/>
                    </a:lnTo>
                    <a:lnTo>
                      <a:pt x="53" y="227"/>
                    </a:lnTo>
                    <a:lnTo>
                      <a:pt x="52" y="233"/>
                    </a:lnTo>
                    <a:lnTo>
                      <a:pt x="58" y="239"/>
                    </a:lnTo>
                    <a:lnTo>
                      <a:pt x="69" y="249"/>
                    </a:lnTo>
                    <a:lnTo>
                      <a:pt x="73" y="254"/>
                    </a:lnTo>
                    <a:lnTo>
                      <a:pt x="63" y="261"/>
                    </a:lnTo>
                    <a:lnTo>
                      <a:pt x="59" y="271"/>
                    </a:lnTo>
                    <a:lnTo>
                      <a:pt x="51" y="275"/>
                    </a:lnTo>
                    <a:lnTo>
                      <a:pt x="45" y="275"/>
                    </a:lnTo>
                    <a:lnTo>
                      <a:pt x="41" y="275"/>
                    </a:lnTo>
                    <a:lnTo>
                      <a:pt x="32" y="279"/>
                    </a:lnTo>
                    <a:lnTo>
                      <a:pt x="22" y="283"/>
                    </a:lnTo>
                    <a:lnTo>
                      <a:pt x="11" y="281"/>
                    </a:lnTo>
                    <a:lnTo>
                      <a:pt x="13" y="278"/>
                    </a:lnTo>
                    <a:lnTo>
                      <a:pt x="14" y="272"/>
                    </a:lnTo>
                    <a:lnTo>
                      <a:pt x="16" y="264"/>
                    </a:lnTo>
                    <a:lnTo>
                      <a:pt x="17" y="257"/>
                    </a:lnTo>
                    <a:lnTo>
                      <a:pt x="18" y="251"/>
                    </a:lnTo>
                    <a:lnTo>
                      <a:pt x="18" y="244"/>
                    </a:lnTo>
                    <a:lnTo>
                      <a:pt x="17" y="239"/>
                    </a:lnTo>
                    <a:lnTo>
                      <a:pt x="11" y="228"/>
                    </a:lnTo>
                    <a:lnTo>
                      <a:pt x="11" y="227"/>
                    </a:lnTo>
                    <a:lnTo>
                      <a:pt x="9" y="227"/>
                    </a:lnTo>
                    <a:lnTo>
                      <a:pt x="3" y="228"/>
                    </a:lnTo>
                    <a:lnTo>
                      <a:pt x="0" y="228"/>
                    </a:lnTo>
                    <a:lnTo>
                      <a:pt x="3" y="200"/>
                    </a:lnTo>
                    <a:lnTo>
                      <a:pt x="6" y="163"/>
                    </a:lnTo>
                    <a:lnTo>
                      <a:pt x="3" y="163"/>
                    </a:lnTo>
                    <a:lnTo>
                      <a:pt x="35" y="123"/>
                    </a:lnTo>
                    <a:lnTo>
                      <a:pt x="36" y="123"/>
                    </a:lnTo>
                    <a:lnTo>
                      <a:pt x="75" y="121"/>
                    </a:lnTo>
                    <a:lnTo>
                      <a:pt x="111" y="86"/>
                    </a:lnTo>
                    <a:lnTo>
                      <a:pt x="111" y="91"/>
                    </a:lnTo>
                    <a:lnTo>
                      <a:pt x="108" y="95"/>
                    </a:lnTo>
                    <a:lnTo>
                      <a:pt x="107" y="99"/>
                    </a:lnTo>
                    <a:lnTo>
                      <a:pt x="101" y="104"/>
                    </a:lnTo>
                    <a:lnTo>
                      <a:pt x="97" y="111"/>
                    </a:lnTo>
                    <a:lnTo>
                      <a:pt x="95" y="118"/>
                    </a:lnTo>
                    <a:lnTo>
                      <a:pt x="92" y="123"/>
                    </a:lnTo>
                    <a:close/>
                    <a:moveTo>
                      <a:pt x="537" y="34"/>
                    </a:moveTo>
                    <a:lnTo>
                      <a:pt x="538" y="34"/>
                    </a:lnTo>
                    <a:lnTo>
                      <a:pt x="544" y="49"/>
                    </a:lnTo>
                    <a:lnTo>
                      <a:pt x="508" y="65"/>
                    </a:lnTo>
                    <a:lnTo>
                      <a:pt x="491" y="82"/>
                    </a:lnTo>
                    <a:lnTo>
                      <a:pt x="536" y="115"/>
                    </a:lnTo>
                    <a:lnTo>
                      <a:pt x="546" y="120"/>
                    </a:lnTo>
                    <a:lnTo>
                      <a:pt x="544" y="125"/>
                    </a:lnTo>
                    <a:lnTo>
                      <a:pt x="538" y="129"/>
                    </a:lnTo>
                    <a:lnTo>
                      <a:pt x="533" y="132"/>
                    </a:lnTo>
                    <a:lnTo>
                      <a:pt x="527" y="131"/>
                    </a:lnTo>
                    <a:lnTo>
                      <a:pt x="528" y="127"/>
                    </a:lnTo>
                    <a:lnTo>
                      <a:pt x="533" y="120"/>
                    </a:lnTo>
                    <a:lnTo>
                      <a:pt x="533" y="119"/>
                    </a:lnTo>
                    <a:lnTo>
                      <a:pt x="523" y="120"/>
                    </a:lnTo>
                    <a:lnTo>
                      <a:pt x="517" y="123"/>
                    </a:lnTo>
                    <a:lnTo>
                      <a:pt x="517" y="131"/>
                    </a:lnTo>
                    <a:lnTo>
                      <a:pt x="518" y="139"/>
                    </a:lnTo>
                    <a:lnTo>
                      <a:pt x="526" y="142"/>
                    </a:lnTo>
                    <a:lnTo>
                      <a:pt x="529" y="146"/>
                    </a:lnTo>
                    <a:lnTo>
                      <a:pt x="523" y="147"/>
                    </a:lnTo>
                    <a:lnTo>
                      <a:pt x="517" y="145"/>
                    </a:lnTo>
                    <a:lnTo>
                      <a:pt x="509" y="142"/>
                    </a:lnTo>
                    <a:lnTo>
                      <a:pt x="511" y="151"/>
                    </a:lnTo>
                    <a:lnTo>
                      <a:pt x="510" y="153"/>
                    </a:lnTo>
                    <a:lnTo>
                      <a:pt x="504" y="153"/>
                    </a:lnTo>
                    <a:lnTo>
                      <a:pt x="494" y="159"/>
                    </a:lnTo>
                    <a:lnTo>
                      <a:pt x="494" y="165"/>
                    </a:lnTo>
                    <a:lnTo>
                      <a:pt x="500" y="177"/>
                    </a:lnTo>
                    <a:lnTo>
                      <a:pt x="500" y="182"/>
                    </a:lnTo>
                    <a:lnTo>
                      <a:pt x="494" y="191"/>
                    </a:lnTo>
                    <a:lnTo>
                      <a:pt x="484" y="191"/>
                    </a:lnTo>
                    <a:lnTo>
                      <a:pt x="471" y="191"/>
                    </a:lnTo>
                    <a:lnTo>
                      <a:pt x="463" y="198"/>
                    </a:lnTo>
                    <a:lnTo>
                      <a:pt x="455" y="200"/>
                    </a:lnTo>
                    <a:lnTo>
                      <a:pt x="450" y="202"/>
                    </a:lnTo>
                    <a:lnTo>
                      <a:pt x="445" y="202"/>
                    </a:lnTo>
                    <a:lnTo>
                      <a:pt x="443" y="195"/>
                    </a:lnTo>
                    <a:lnTo>
                      <a:pt x="439" y="186"/>
                    </a:lnTo>
                    <a:lnTo>
                      <a:pt x="437" y="178"/>
                    </a:lnTo>
                    <a:lnTo>
                      <a:pt x="431" y="168"/>
                    </a:lnTo>
                    <a:lnTo>
                      <a:pt x="424" y="172"/>
                    </a:lnTo>
                    <a:lnTo>
                      <a:pt x="415" y="172"/>
                    </a:lnTo>
                    <a:lnTo>
                      <a:pt x="413" y="164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09" y="143"/>
                    </a:lnTo>
                    <a:lnTo>
                      <a:pt x="404" y="140"/>
                    </a:lnTo>
                    <a:lnTo>
                      <a:pt x="395" y="142"/>
                    </a:lnTo>
                    <a:lnTo>
                      <a:pt x="391" y="143"/>
                    </a:lnTo>
                    <a:lnTo>
                      <a:pt x="392" y="144"/>
                    </a:lnTo>
                    <a:lnTo>
                      <a:pt x="385" y="148"/>
                    </a:lnTo>
                    <a:lnTo>
                      <a:pt x="382" y="148"/>
                    </a:lnTo>
                    <a:lnTo>
                      <a:pt x="376" y="150"/>
                    </a:lnTo>
                    <a:lnTo>
                      <a:pt x="368" y="150"/>
                    </a:lnTo>
                    <a:lnTo>
                      <a:pt x="365" y="147"/>
                    </a:lnTo>
                    <a:lnTo>
                      <a:pt x="362" y="143"/>
                    </a:lnTo>
                    <a:lnTo>
                      <a:pt x="366" y="141"/>
                    </a:lnTo>
                    <a:lnTo>
                      <a:pt x="364" y="137"/>
                    </a:lnTo>
                    <a:lnTo>
                      <a:pt x="359" y="128"/>
                    </a:lnTo>
                    <a:lnTo>
                      <a:pt x="355" y="120"/>
                    </a:lnTo>
                    <a:lnTo>
                      <a:pt x="351" y="112"/>
                    </a:lnTo>
                    <a:lnTo>
                      <a:pt x="351" y="108"/>
                    </a:lnTo>
                    <a:lnTo>
                      <a:pt x="347" y="101"/>
                    </a:lnTo>
                    <a:lnTo>
                      <a:pt x="340" y="97"/>
                    </a:lnTo>
                    <a:lnTo>
                      <a:pt x="337" y="92"/>
                    </a:lnTo>
                    <a:lnTo>
                      <a:pt x="341" y="87"/>
                    </a:lnTo>
                    <a:lnTo>
                      <a:pt x="347" y="84"/>
                    </a:lnTo>
                    <a:lnTo>
                      <a:pt x="348" y="88"/>
                    </a:lnTo>
                    <a:lnTo>
                      <a:pt x="367" y="84"/>
                    </a:lnTo>
                    <a:lnTo>
                      <a:pt x="374" y="83"/>
                    </a:lnTo>
                    <a:lnTo>
                      <a:pt x="382" y="57"/>
                    </a:lnTo>
                    <a:lnTo>
                      <a:pt x="436" y="41"/>
                    </a:lnTo>
                    <a:lnTo>
                      <a:pt x="431" y="0"/>
                    </a:lnTo>
                    <a:lnTo>
                      <a:pt x="537" y="34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0" name="Freeform 179"/>
              <p:cNvSpPr>
                <a:spLocks noEditPoints="1"/>
              </p:cNvSpPr>
              <p:nvPr/>
            </p:nvSpPr>
            <p:spPr bwMode="auto">
              <a:xfrm>
                <a:off x="1977" y="1798"/>
                <a:ext cx="139" cy="558"/>
              </a:xfrm>
              <a:custGeom>
                <a:avLst/>
                <a:gdLst>
                  <a:gd name="T0" fmla="*/ 129 w 139"/>
                  <a:gd name="T1" fmla="*/ 425 h 558"/>
                  <a:gd name="T2" fmla="*/ 130 w 139"/>
                  <a:gd name="T3" fmla="*/ 456 h 558"/>
                  <a:gd name="T4" fmla="*/ 122 w 139"/>
                  <a:gd name="T5" fmla="*/ 485 h 558"/>
                  <a:gd name="T6" fmla="*/ 133 w 139"/>
                  <a:gd name="T7" fmla="*/ 495 h 558"/>
                  <a:gd name="T8" fmla="*/ 136 w 139"/>
                  <a:gd name="T9" fmla="*/ 510 h 558"/>
                  <a:gd name="T10" fmla="*/ 125 w 139"/>
                  <a:gd name="T11" fmla="*/ 536 h 558"/>
                  <a:gd name="T12" fmla="*/ 118 w 139"/>
                  <a:gd name="T13" fmla="*/ 549 h 558"/>
                  <a:gd name="T14" fmla="*/ 101 w 139"/>
                  <a:gd name="T15" fmla="*/ 558 h 558"/>
                  <a:gd name="T16" fmla="*/ 74 w 139"/>
                  <a:gd name="T17" fmla="*/ 513 h 558"/>
                  <a:gd name="T18" fmla="*/ 65 w 139"/>
                  <a:gd name="T19" fmla="*/ 474 h 558"/>
                  <a:gd name="T20" fmla="*/ 21 w 139"/>
                  <a:gd name="T21" fmla="*/ 487 h 558"/>
                  <a:gd name="T22" fmla="*/ 13 w 139"/>
                  <a:gd name="T23" fmla="*/ 477 h 558"/>
                  <a:gd name="T24" fmla="*/ 59 w 139"/>
                  <a:gd name="T25" fmla="*/ 414 h 558"/>
                  <a:gd name="T26" fmla="*/ 139 w 139"/>
                  <a:gd name="T27" fmla="*/ 31 h 558"/>
                  <a:gd name="T28" fmla="*/ 120 w 139"/>
                  <a:gd name="T29" fmla="*/ 89 h 558"/>
                  <a:gd name="T30" fmla="*/ 120 w 139"/>
                  <a:gd name="T31" fmla="*/ 90 h 558"/>
                  <a:gd name="T32" fmla="*/ 113 w 139"/>
                  <a:gd name="T33" fmla="*/ 102 h 558"/>
                  <a:gd name="T34" fmla="*/ 105 w 139"/>
                  <a:gd name="T35" fmla="*/ 129 h 558"/>
                  <a:gd name="T36" fmla="*/ 114 w 139"/>
                  <a:gd name="T37" fmla="*/ 136 h 558"/>
                  <a:gd name="T38" fmla="*/ 124 w 139"/>
                  <a:gd name="T39" fmla="*/ 144 h 558"/>
                  <a:gd name="T40" fmla="*/ 128 w 139"/>
                  <a:gd name="T41" fmla="*/ 161 h 558"/>
                  <a:gd name="T42" fmla="*/ 123 w 139"/>
                  <a:gd name="T43" fmla="*/ 160 h 558"/>
                  <a:gd name="T44" fmla="*/ 95 w 139"/>
                  <a:gd name="T45" fmla="*/ 143 h 558"/>
                  <a:gd name="T46" fmla="*/ 86 w 139"/>
                  <a:gd name="T47" fmla="*/ 133 h 558"/>
                  <a:gd name="T48" fmla="*/ 74 w 139"/>
                  <a:gd name="T49" fmla="*/ 113 h 558"/>
                  <a:gd name="T50" fmla="*/ 59 w 139"/>
                  <a:gd name="T51" fmla="*/ 98 h 558"/>
                  <a:gd name="T52" fmla="*/ 53 w 139"/>
                  <a:gd name="T53" fmla="*/ 92 h 558"/>
                  <a:gd name="T54" fmla="*/ 56 w 139"/>
                  <a:gd name="T55" fmla="*/ 82 h 558"/>
                  <a:gd name="T56" fmla="*/ 67 w 139"/>
                  <a:gd name="T57" fmla="*/ 81 h 558"/>
                  <a:gd name="T58" fmla="*/ 67 w 139"/>
                  <a:gd name="T59" fmla="*/ 70 h 558"/>
                  <a:gd name="T60" fmla="*/ 71 w 139"/>
                  <a:gd name="T61" fmla="*/ 74 h 558"/>
                  <a:gd name="T62" fmla="*/ 75 w 139"/>
                  <a:gd name="T63" fmla="*/ 77 h 558"/>
                  <a:gd name="T64" fmla="*/ 78 w 139"/>
                  <a:gd name="T65" fmla="*/ 59 h 558"/>
                  <a:gd name="T66" fmla="*/ 87 w 139"/>
                  <a:gd name="T67" fmla="*/ 45 h 558"/>
                  <a:gd name="T68" fmla="*/ 88 w 139"/>
                  <a:gd name="T69" fmla="*/ 41 h 558"/>
                  <a:gd name="T70" fmla="*/ 95 w 139"/>
                  <a:gd name="T71" fmla="*/ 13 h 558"/>
                  <a:gd name="T72" fmla="*/ 104 w 139"/>
                  <a:gd name="T73" fmla="*/ 5 h 558"/>
                  <a:gd name="T74" fmla="*/ 111 w 139"/>
                  <a:gd name="T75" fmla="*/ 15 h 558"/>
                  <a:gd name="T76" fmla="*/ 116 w 139"/>
                  <a:gd name="T77" fmla="*/ 15 h 5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9"/>
                  <a:gd name="T118" fmla="*/ 0 h 558"/>
                  <a:gd name="T119" fmla="*/ 139 w 139"/>
                  <a:gd name="T120" fmla="*/ 558 h 5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9" h="558">
                    <a:moveTo>
                      <a:pt x="126" y="418"/>
                    </a:moveTo>
                    <a:lnTo>
                      <a:pt x="129" y="425"/>
                    </a:lnTo>
                    <a:lnTo>
                      <a:pt x="130" y="441"/>
                    </a:lnTo>
                    <a:lnTo>
                      <a:pt x="130" y="456"/>
                    </a:lnTo>
                    <a:lnTo>
                      <a:pt x="122" y="474"/>
                    </a:lnTo>
                    <a:lnTo>
                      <a:pt x="122" y="485"/>
                    </a:lnTo>
                    <a:lnTo>
                      <a:pt x="125" y="494"/>
                    </a:lnTo>
                    <a:lnTo>
                      <a:pt x="133" y="495"/>
                    </a:lnTo>
                    <a:lnTo>
                      <a:pt x="138" y="499"/>
                    </a:lnTo>
                    <a:lnTo>
                      <a:pt x="136" y="510"/>
                    </a:lnTo>
                    <a:lnTo>
                      <a:pt x="129" y="518"/>
                    </a:lnTo>
                    <a:lnTo>
                      <a:pt x="125" y="536"/>
                    </a:lnTo>
                    <a:lnTo>
                      <a:pt x="120" y="546"/>
                    </a:lnTo>
                    <a:lnTo>
                      <a:pt x="118" y="549"/>
                    </a:lnTo>
                    <a:lnTo>
                      <a:pt x="105" y="554"/>
                    </a:lnTo>
                    <a:lnTo>
                      <a:pt x="101" y="558"/>
                    </a:lnTo>
                    <a:lnTo>
                      <a:pt x="74" y="531"/>
                    </a:lnTo>
                    <a:lnTo>
                      <a:pt x="74" y="513"/>
                    </a:lnTo>
                    <a:lnTo>
                      <a:pt x="74" y="474"/>
                    </a:lnTo>
                    <a:lnTo>
                      <a:pt x="65" y="474"/>
                    </a:lnTo>
                    <a:lnTo>
                      <a:pt x="43" y="477"/>
                    </a:lnTo>
                    <a:lnTo>
                      <a:pt x="21" y="487"/>
                    </a:lnTo>
                    <a:lnTo>
                      <a:pt x="14" y="482"/>
                    </a:lnTo>
                    <a:lnTo>
                      <a:pt x="13" y="477"/>
                    </a:lnTo>
                    <a:lnTo>
                      <a:pt x="0" y="409"/>
                    </a:lnTo>
                    <a:lnTo>
                      <a:pt x="59" y="414"/>
                    </a:lnTo>
                    <a:lnTo>
                      <a:pt x="126" y="418"/>
                    </a:lnTo>
                    <a:close/>
                    <a:moveTo>
                      <a:pt x="139" y="31"/>
                    </a:moveTo>
                    <a:lnTo>
                      <a:pt x="137" y="39"/>
                    </a:lnTo>
                    <a:lnTo>
                      <a:pt x="120" y="89"/>
                    </a:lnTo>
                    <a:lnTo>
                      <a:pt x="119" y="89"/>
                    </a:lnTo>
                    <a:lnTo>
                      <a:pt x="120" y="90"/>
                    </a:lnTo>
                    <a:lnTo>
                      <a:pt x="117" y="92"/>
                    </a:lnTo>
                    <a:lnTo>
                      <a:pt x="113" y="102"/>
                    </a:lnTo>
                    <a:lnTo>
                      <a:pt x="108" y="118"/>
                    </a:lnTo>
                    <a:lnTo>
                      <a:pt x="105" y="129"/>
                    </a:lnTo>
                    <a:lnTo>
                      <a:pt x="111" y="131"/>
                    </a:lnTo>
                    <a:lnTo>
                      <a:pt x="114" y="136"/>
                    </a:lnTo>
                    <a:lnTo>
                      <a:pt x="118" y="141"/>
                    </a:lnTo>
                    <a:lnTo>
                      <a:pt x="124" y="144"/>
                    </a:lnTo>
                    <a:lnTo>
                      <a:pt x="128" y="146"/>
                    </a:lnTo>
                    <a:lnTo>
                      <a:pt x="128" y="161"/>
                    </a:lnTo>
                    <a:lnTo>
                      <a:pt x="125" y="160"/>
                    </a:lnTo>
                    <a:lnTo>
                      <a:pt x="123" y="160"/>
                    </a:lnTo>
                    <a:lnTo>
                      <a:pt x="110" y="157"/>
                    </a:lnTo>
                    <a:lnTo>
                      <a:pt x="95" y="143"/>
                    </a:lnTo>
                    <a:lnTo>
                      <a:pt x="92" y="139"/>
                    </a:lnTo>
                    <a:lnTo>
                      <a:pt x="86" y="133"/>
                    </a:lnTo>
                    <a:lnTo>
                      <a:pt x="81" y="119"/>
                    </a:lnTo>
                    <a:lnTo>
                      <a:pt x="74" y="113"/>
                    </a:lnTo>
                    <a:lnTo>
                      <a:pt x="70" y="108"/>
                    </a:lnTo>
                    <a:lnTo>
                      <a:pt x="59" y="98"/>
                    </a:lnTo>
                    <a:lnTo>
                      <a:pt x="53" y="92"/>
                    </a:lnTo>
                    <a:lnTo>
                      <a:pt x="54" y="86"/>
                    </a:lnTo>
                    <a:lnTo>
                      <a:pt x="56" y="82"/>
                    </a:lnTo>
                    <a:lnTo>
                      <a:pt x="63" y="80"/>
                    </a:lnTo>
                    <a:lnTo>
                      <a:pt x="67" y="81"/>
                    </a:lnTo>
                    <a:lnTo>
                      <a:pt x="64" y="74"/>
                    </a:lnTo>
                    <a:lnTo>
                      <a:pt x="67" y="70"/>
                    </a:lnTo>
                    <a:lnTo>
                      <a:pt x="70" y="71"/>
                    </a:lnTo>
                    <a:lnTo>
                      <a:pt x="71" y="74"/>
                    </a:lnTo>
                    <a:lnTo>
                      <a:pt x="72" y="80"/>
                    </a:lnTo>
                    <a:lnTo>
                      <a:pt x="75" y="77"/>
                    </a:lnTo>
                    <a:lnTo>
                      <a:pt x="78" y="70"/>
                    </a:lnTo>
                    <a:lnTo>
                      <a:pt x="78" y="59"/>
                    </a:lnTo>
                    <a:lnTo>
                      <a:pt x="81" y="46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8" y="41"/>
                    </a:lnTo>
                    <a:lnTo>
                      <a:pt x="91" y="24"/>
                    </a:lnTo>
                    <a:lnTo>
                      <a:pt x="95" y="13"/>
                    </a:lnTo>
                    <a:lnTo>
                      <a:pt x="98" y="0"/>
                    </a:lnTo>
                    <a:lnTo>
                      <a:pt x="104" y="5"/>
                    </a:lnTo>
                    <a:lnTo>
                      <a:pt x="109" y="10"/>
                    </a:lnTo>
                    <a:lnTo>
                      <a:pt x="111" y="15"/>
                    </a:lnTo>
                    <a:lnTo>
                      <a:pt x="114" y="18"/>
                    </a:lnTo>
                    <a:lnTo>
                      <a:pt x="116" y="15"/>
                    </a:lnTo>
                    <a:lnTo>
                      <a:pt x="139" y="31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1" name="Freeform 180"/>
              <p:cNvSpPr>
                <a:spLocks/>
              </p:cNvSpPr>
              <p:nvPr/>
            </p:nvSpPr>
            <p:spPr bwMode="auto">
              <a:xfrm>
                <a:off x="2569" y="2924"/>
                <a:ext cx="174" cy="388"/>
              </a:xfrm>
              <a:custGeom>
                <a:avLst/>
                <a:gdLst>
                  <a:gd name="T0" fmla="*/ 144 w 174"/>
                  <a:gd name="T1" fmla="*/ 107 h 388"/>
                  <a:gd name="T2" fmla="*/ 145 w 174"/>
                  <a:gd name="T3" fmla="*/ 107 h 388"/>
                  <a:gd name="T4" fmla="*/ 146 w 174"/>
                  <a:gd name="T5" fmla="*/ 128 h 388"/>
                  <a:gd name="T6" fmla="*/ 146 w 174"/>
                  <a:gd name="T7" fmla="*/ 128 h 388"/>
                  <a:gd name="T8" fmla="*/ 141 w 174"/>
                  <a:gd name="T9" fmla="*/ 158 h 388"/>
                  <a:gd name="T10" fmla="*/ 140 w 174"/>
                  <a:gd name="T11" fmla="*/ 161 h 388"/>
                  <a:gd name="T12" fmla="*/ 129 w 174"/>
                  <a:gd name="T13" fmla="*/ 195 h 388"/>
                  <a:gd name="T14" fmla="*/ 125 w 174"/>
                  <a:gd name="T15" fmla="*/ 220 h 388"/>
                  <a:gd name="T16" fmla="*/ 115 w 174"/>
                  <a:gd name="T17" fmla="*/ 251 h 388"/>
                  <a:gd name="T18" fmla="*/ 100 w 174"/>
                  <a:gd name="T19" fmla="*/ 252 h 388"/>
                  <a:gd name="T20" fmla="*/ 96 w 174"/>
                  <a:gd name="T21" fmla="*/ 269 h 388"/>
                  <a:gd name="T22" fmla="*/ 101 w 174"/>
                  <a:gd name="T23" fmla="*/ 292 h 388"/>
                  <a:gd name="T24" fmla="*/ 99 w 174"/>
                  <a:gd name="T25" fmla="*/ 309 h 388"/>
                  <a:gd name="T26" fmla="*/ 87 w 174"/>
                  <a:gd name="T27" fmla="*/ 324 h 388"/>
                  <a:gd name="T28" fmla="*/ 95 w 174"/>
                  <a:gd name="T29" fmla="*/ 340 h 388"/>
                  <a:gd name="T30" fmla="*/ 112 w 174"/>
                  <a:gd name="T31" fmla="*/ 343 h 388"/>
                  <a:gd name="T32" fmla="*/ 132 w 174"/>
                  <a:gd name="T33" fmla="*/ 354 h 388"/>
                  <a:gd name="T34" fmla="*/ 156 w 174"/>
                  <a:gd name="T35" fmla="*/ 366 h 388"/>
                  <a:gd name="T36" fmla="*/ 172 w 174"/>
                  <a:gd name="T37" fmla="*/ 382 h 388"/>
                  <a:gd name="T38" fmla="*/ 174 w 174"/>
                  <a:gd name="T39" fmla="*/ 388 h 388"/>
                  <a:gd name="T40" fmla="*/ 146 w 174"/>
                  <a:gd name="T41" fmla="*/ 386 h 388"/>
                  <a:gd name="T42" fmla="*/ 143 w 174"/>
                  <a:gd name="T43" fmla="*/ 376 h 388"/>
                  <a:gd name="T44" fmla="*/ 114 w 174"/>
                  <a:gd name="T45" fmla="*/ 364 h 388"/>
                  <a:gd name="T46" fmla="*/ 90 w 174"/>
                  <a:gd name="T47" fmla="*/ 357 h 388"/>
                  <a:gd name="T48" fmla="*/ 59 w 174"/>
                  <a:gd name="T49" fmla="*/ 337 h 388"/>
                  <a:gd name="T50" fmla="*/ 64 w 174"/>
                  <a:gd name="T51" fmla="*/ 308 h 388"/>
                  <a:gd name="T52" fmla="*/ 66 w 174"/>
                  <a:gd name="T53" fmla="*/ 293 h 388"/>
                  <a:gd name="T54" fmla="*/ 43 w 174"/>
                  <a:gd name="T55" fmla="*/ 286 h 388"/>
                  <a:gd name="T56" fmla="*/ 32 w 174"/>
                  <a:gd name="T57" fmla="*/ 286 h 388"/>
                  <a:gd name="T58" fmla="*/ 14 w 174"/>
                  <a:gd name="T59" fmla="*/ 249 h 388"/>
                  <a:gd name="T60" fmla="*/ 10 w 174"/>
                  <a:gd name="T61" fmla="*/ 194 h 388"/>
                  <a:gd name="T62" fmla="*/ 5 w 174"/>
                  <a:gd name="T63" fmla="*/ 170 h 388"/>
                  <a:gd name="T64" fmla="*/ 8 w 174"/>
                  <a:gd name="T65" fmla="*/ 148 h 388"/>
                  <a:gd name="T66" fmla="*/ 0 w 174"/>
                  <a:gd name="T67" fmla="*/ 135 h 388"/>
                  <a:gd name="T68" fmla="*/ 10 w 174"/>
                  <a:gd name="T69" fmla="*/ 86 h 388"/>
                  <a:gd name="T70" fmla="*/ 14 w 174"/>
                  <a:gd name="T71" fmla="*/ 56 h 388"/>
                  <a:gd name="T72" fmla="*/ 48 w 174"/>
                  <a:gd name="T73" fmla="*/ 41 h 388"/>
                  <a:gd name="T74" fmla="*/ 93 w 174"/>
                  <a:gd name="T75" fmla="*/ 38 h 388"/>
                  <a:gd name="T76" fmla="*/ 103 w 174"/>
                  <a:gd name="T77" fmla="*/ 24 h 388"/>
                  <a:gd name="T78" fmla="*/ 118 w 174"/>
                  <a:gd name="T79" fmla="*/ 0 h 388"/>
                  <a:gd name="T80" fmla="*/ 122 w 174"/>
                  <a:gd name="T81" fmla="*/ 1 h 388"/>
                  <a:gd name="T82" fmla="*/ 120 w 174"/>
                  <a:gd name="T83" fmla="*/ 55 h 388"/>
                  <a:gd name="T84" fmla="*/ 120 w 174"/>
                  <a:gd name="T85" fmla="*/ 72 h 388"/>
                  <a:gd name="T86" fmla="*/ 144 w 174"/>
                  <a:gd name="T87" fmla="*/ 107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4"/>
                  <a:gd name="T133" fmla="*/ 0 h 388"/>
                  <a:gd name="T134" fmla="*/ 174 w 174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4" h="388">
                    <a:moveTo>
                      <a:pt x="144" y="107"/>
                    </a:moveTo>
                    <a:lnTo>
                      <a:pt x="145" y="107"/>
                    </a:lnTo>
                    <a:lnTo>
                      <a:pt x="146" y="128"/>
                    </a:lnTo>
                    <a:lnTo>
                      <a:pt x="141" y="158"/>
                    </a:lnTo>
                    <a:lnTo>
                      <a:pt x="140" y="161"/>
                    </a:lnTo>
                    <a:lnTo>
                      <a:pt x="129" y="195"/>
                    </a:lnTo>
                    <a:lnTo>
                      <a:pt x="125" y="220"/>
                    </a:lnTo>
                    <a:lnTo>
                      <a:pt x="115" y="251"/>
                    </a:lnTo>
                    <a:lnTo>
                      <a:pt x="100" y="252"/>
                    </a:lnTo>
                    <a:lnTo>
                      <a:pt x="96" y="269"/>
                    </a:lnTo>
                    <a:lnTo>
                      <a:pt x="101" y="292"/>
                    </a:lnTo>
                    <a:lnTo>
                      <a:pt x="99" y="309"/>
                    </a:lnTo>
                    <a:lnTo>
                      <a:pt x="87" y="324"/>
                    </a:lnTo>
                    <a:lnTo>
                      <a:pt x="95" y="340"/>
                    </a:lnTo>
                    <a:lnTo>
                      <a:pt x="112" y="343"/>
                    </a:lnTo>
                    <a:lnTo>
                      <a:pt x="132" y="354"/>
                    </a:lnTo>
                    <a:lnTo>
                      <a:pt x="156" y="366"/>
                    </a:lnTo>
                    <a:lnTo>
                      <a:pt x="172" y="382"/>
                    </a:lnTo>
                    <a:lnTo>
                      <a:pt x="174" y="388"/>
                    </a:lnTo>
                    <a:lnTo>
                      <a:pt x="146" y="386"/>
                    </a:lnTo>
                    <a:lnTo>
                      <a:pt x="143" y="376"/>
                    </a:lnTo>
                    <a:lnTo>
                      <a:pt x="114" y="364"/>
                    </a:lnTo>
                    <a:lnTo>
                      <a:pt x="90" y="357"/>
                    </a:lnTo>
                    <a:lnTo>
                      <a:pt x="59" y="337"/>
                    </a:lnTo>
                    <a:lnTo>
                      <a:pt x="64" y="308"/>
                    </a:lnTo>
                    <a:lnTo>
                      <a:pt x="66" y="293"/>
                    </a:lnTo>
                    <a:lnTo>
                      <a:pt x="43" y="286"/>
                    </a:lnTo>
                    <a:lnTo>
                      <a:pt x="32" y="286"/>
                    </a:lnTo>
                    <a:lnTo>
                      <a:pt x="14" y="249"/>
                    </a:lnTo>
                    <a:lnTo>
                      <a:pt x="10" y="194"/>
                    </a:lnTo>
                    <a:lnTo>
                      <a:pt x="5" y="170"/>
                    </a:lnTo>
                    <a:lnTo>
                      <a:pt x="8" y="148"/>
                    </a:lnTo>
                    <a:lnTo>
                      <a:pt x="0" y="135"/>
                    </a:lnTo>
                    <a:lnTo>
                      <a:pt x="10" y="86"/>
                    </a:lnTo>
                    <a:lnTo>
                      <a:pt x="14" y="56"/>
                    </a:lnTo>
                    <a:lnTo>
                      <a:pt x="48" y="41"/>
                    </a:lnTo>
                    <a:lnTo>
                      <a:pt x="93" y="38"/>
                    </a:lnTo>
                    <a:lnTo>
                      <a:pt x="103" y="24"/>
                    </a:lnTo>
                    <a:lnTo>
                      <a:pt x="118" y="0"/>
                    </a:lnTo>
                    <a:lnTo>
                      <a:pt x="122" y="1"/>
                    </a:lnTo>
                    <a:lnTo>
                      <a:pt x="120" y="55"/>
                    </a:lnTo>
                    <a:lnTo>
                      <a:pt x="120" y="72"/>
                    </a:lnTo>
                    <a:lnTo>
                      <a:pt x="144" y="107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2" name="Freeform 181"/>
              <p:cNvSpPr>
                <a:spLocks/>
              </p:cNvSpPr>
              <p:nvPr/>
            </p:nvSpPr>
            <p:spPr bwMode="auto">
              <a:xfrm>
                <a:off x="2050" y="1975"/>
                <a:ext cx="117" cy="124"/>
              </a:xfrm>
              <a:custGeom>
                <a:avLst/>
                <a:gdLst>
                  <a:gd name="T0" fmla="*/ 66 w 117"/>
                  <a:gd name="T1" fmla="*/ 16 h 124"/>
                  <a:gd name="T2" fmla="*/ 65 w 117"/>
                  <a:gd name="T3" fmla="*/ 14 h 124"/>
                  <a:gd name="T4" fmla="*/ 72 w 117"/>
                  <a:gd name="T5" fmla="*/ 11 h 124"/>
                  <a:gd name="T6" fmla="*/ 72 w 117"/>
                  <a:gd name="T7" fmla="*/ 4 h 124"/>
                  <a:gd name="T8" fmla="*/ 74 w 117"/>
                  <a:gd name="T9" fmla="*/ 3 h 124"/>
                  <a:gd name="T10" fmla="*/ 74 w 117"/>
                  <a:gd name="T11" fmla="*/ 10 h 124"/>
                  <a:gd name="T12" fmla="*/ 74 w 117"/>
                  <a:gd name="T13" fmla="*/ 19 h 124"/>
                  <a:gd name="T14" fmla="*/ 74 w 117"/>
                  <a:gd name="T15" fmla="*/ 22 h 124"/>
                  <a:gd name="T16" fmla="*/ 74 w 117"/>
                  <a:gd name="T17" fmla="*/ 42 h 124"/>
                  <a:gd name="T18" fmla="*/ 75 w 117"/>
                  <a:gd name="T19" fmla="*/ 66 h 124"/>
                  <a:gd name="T20" fmla="*/ 79 w 117"/>
                  <a:gd name="T21" fmla="*/ 75 h 124"/>
                  <a:gd name="T22" fmla="*/ 89 w 117"/>
                  <a:gd name="T23" fmla="*/ 85 h 124"/>
                  <a:gd name="T24" fmla="*/ 105 w 117"/>
                  <a:gd name="T25" fmla="*/ 99 h 124"/>
                  <a:gd name="T26" fmla="*/ 117 w 117"/>
                  <a:gd name="T27" fmla="*/ 113 h 124"/>
                  <a:gd name="T28" fmla="*/ 117 w 117"/>
                  <a:gd name="T29" fmla="*/ 118 h 124"/>
                  <a:gd name="T30" fmla="*/ 107 w 117"/>
                  <a:gd name="T31" fmla="*/ 121 h 124"/>
                  <a:gd name="T32" fmla="*/ 98 w 117"/>
                  <a:gd name="T33" fmla="*/ 124 h 124"/>
                  <a:gd name="T34" fmla="*/ 95 w 117"/>
                  <a:gd name="T35" fmla="*/ 122 h 124"/>
                  <a:gd name="T36" fmla="*/ 90 w 117"/>
                  <a:gd name="T37" fmla="*/ 124 h 124"/>
                  <a:gd name="T38" fmla="*/ 85 w 117"/>
                  <a:gd name="T39" fmla="*/ 121 h 124"/>
                  <a:gd name="T40" fmla="*/ 82 w 117"/>
                  <a:gd name="T41" fmla="*/ 113 h 124"/>
                  <a:gd name="T42" fmla="*/ 80 w 117"/>
                  <a:gd name="T43" fmla="*/ 115 h 124"/>
                  <a:gd name="T44" fmla="*/ 79 w 117"/>
                  <a:gd name="T45" fmla="*/ 111 h 124"/>
                  <a:gd name="T46" fmla="*/ 54 w 117"/>
                  <a:gd name="T47" fmla="*/ 81 h 124"/>
                  <a:gd name="T48" fmla="*/ 44 w 117"/>
                  <a:gd name="T49" fmla="*/ 68 h 124"/>
                  <a:gd name="T50" fmla="*/ 42 w 117"/>
                  <a:gd name="T51" fmla="*/ 68 h 124"/>
                  <a:gd name="T52" fmla="*/ 37 w 117"/>
                  <a:gd name="T53" fmla="*/ 69 h 124"/>
                  <a:gd name="T54" fmla="*/ 32 w 117"/>
                  <a:gd name="T55" fmla="*/ 74 h 124"/>
                  <a:gd name="T56" fmla="*/ 26 w 117"/>
                  <a:gd name="T57" fmla="*/ 81 h 124"/>
                  <a:gd name="T58" fmla="*/ 28 w 117"/>
                  <a:gd name="T59" fmla="*/ 95 h 124"/>
                  <a:gd name="T60" fmla="*/ 30 w 117"/>
                  <a:gd name="T61" fmla="*/ 101 h 124"/>
                  <a:gd name="T62" fmla="*/ 32 w 117"/>
                  <a:gd name="T63" fmla="*/ 110 h 124"/>
                  <a:gd name="T64" fmla="*/ 28 w 117"/>
                  <a:gd name="T65" fmla="*/ 111 h 124"/>
                  <a:gd name="T66" fmla="*/ 17 w 117"/>
                  <a:gd name="T67" fmla="*/ 110 h 124"/>
                  <a:gd name="T68" fmla="*/ 7 w 117"/>
                  <a:gd name="T69" fmla="*/ 107 h 124"/>
                  <a:gd name="T70" fmla="*/ 1 w 117"/>
                  <a:gd name="T71" fmla="*/ 98 h 124"/>
                  <a:gd name="T72" fmla="*/ 2 w 117"/>
                  <a:gd name="T73" fmla="*/ 95 h 124"/>
                  <a:gd name="T74" fmla="*/ 8 w 117"/>
                  <a:gd name="T75" fmla="*/ 89 h 124"/>
                  <a:gd name="T76" fmla="*/ 9 w 117"/>
                  <a:gd name="T77" fmla="*/ 81 h 124"/>
                  <a:gd name="T78" fmla="*/ 1 w 117"/>
                  <a:gd name="T79" fmla="*/ 77 h 124"/>
                  <a:gd name="T80" fmla="*/ 8 w 117"/>
                  <a:gd name="T81" fmla="*/ 72 h 124"/>
                  <a:gd name="T82" fmla="*/ 14 w 117"/>
                  <a:gd name="T83" fmla="*/ 71 h 124"/>
                  <a:gd name="T84" fmla="*/ 14 w 117"/>
                  <a:gd name="T85" fmla="*/ 63 h 124"/>
                  <a:gd name="T86" fmla="*/ 13 w 117"/>
                  <a:gd name="T87" fmla="*/ 55 h 124"/>
                  <a:gd name="T88" fmla="*/ 8 w 117"/>
                  <a:gd name="T89" fmla="*/ 50 h 124"/>
                  <a:gd name="T90" fmla="*/ 5 w 117"/>
                  <a:gd name="T91" fmla="*/ 47 h 124"/>
                  <a:gd name="T92" fmla="*/ 0 w 117"/>
                  <a:gd name="T93" fmla="*/ 42 h 124"/>
                  <a:gd name="T94" fmla="*/ 0 w 117"/>
                  <a:gd name="T95" fmla="*/ 42 h 124"/>
                  <a:gd name="T96" fmla="*/ 2 w 117"/>
                  <a:gd name="T97" fmla="*/ 37 h 124"/>
                  <a:gd name="T98" fmla="*/ 5 w 117"/>
                  <a:gd name="T99" fmla="*/ 27 h 124"/>
                  <a:gd name="T100" fmla="*/ 1 w 117"/>
                  <a:gd name="T101" fmla="*/ 17 h 124"/>
                  <a:gd name="T102" fmla="*/ 3 w 117"/>
                  <a:gd name="T103" fmla="*/ 0 h 124"/>
                  <a:gd name="T104" fmla="*/ 13 w 117"/>
                  <a:gd name="T105" fmla="*/ 10 h 124"/>
                  <a:gd name="T106" fmla="*/ 36 w 117"/>
                  <a:gd name="T107" fmla="*/ 21 h 124"/>
                  <a:gd name="T108" fmla="*/ 60 w 117"/>
                  <a:gd name="T109" fmla="*/ 29 h 124"/>
                  <a:gd name="T110" fmla="*/ 65 w 117"/>
                  <a:gd name="T111" fmla="*/ 29 h 124"/>
                  <a:gd name="T112" fmla="*/ 65 w 117"/>
                  <a:gd name="T113" fmla="*/ 25 h 124"/>
                  <a:gd name="T114" fmla="*/ 66 w 117"/>
                  <a:gd name="T115" fmla="*/ 20 h 124"/>
                  <a:gd name="T116" fmla="*/ 66 w 117"/>
                  <a:gd name="T117" fmla="*/ 16 h 1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7"/>
                  <a:gd name="T178" fmla="*/ 0 h 124"/>
                  <a:gd name="T179" fmla="*/ 117 w 117"/>
                  <a:gd name="T180" fmla="*/ 124 h 1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7" h="124">
                    <a:moveTo>
                      <a:pt x="66" y="16"/>
                    </a:moveTo>
                    <a:lnTo>
                      <a:pt x="65" y="14"/>
                    </a:lnTo>
                    <a:lnTo>
                      <a:pt x="72" y="11"/>
                    </a:lnTo>
                    <a:lnTo>
                      <a:pt x="72" y="4"/>
                    </a:lnTo>
                    <a:lnTo>
                      <a:pt x="74" y="3"/>
                    </a:lnTo>
                    <a:lnTo>
                      <a:pt x="74" y="10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4" y="42"/>
                    </a:lnTo>
                    <a:lnTo>
                      <a:pt x="75" y="66"/>
                    </a:lnTo>
                    <a:lnTo>
                      <a:pt x="79" y="75"/>
                    </a:lnTo>
                    <a:lnTo>
                      <a:pt x="89" y="85"/>
                    </a:lnTo>
                    <a:lnTo>
                      <a:pt x="105" y="99"/>
                    </a:lnTo>
                    <a:lnTo>
                      <a:pt x="117" y="113"/>
                    </a:lnTo>
                    <a:lnTo>
                      <a:pt x="117" y="118"/>
                    </a:lnTo>
                    <a:lnTo>
                      <a:pt x="107" y="121"/>
                    </a:lnTo>
                    <a:lnTo>
                      <a:pt x="98" y="124"/>
                    </a:lnTo>
                    <a:lnTo>
                      <a:pt x="95" y="122"/>
                    </a:lnTo>
                    <a:lnTo>
                      <a:pt x="90" y="124"/>
                    </a:lnTo>
                    <a:lnTo>
                      <a:pt x="85" y="121"/>
                    </a:lnTo>
                    <a:lnTo>
                      <a:pt x="82" y="113"/>
                    </a:lnTo>
                    <a:lnTo>
                      <a:pt x="80" y="115"/>
                    </a:lnTo>
                    <a:lnTo>
                      <a:pt x="79" y="111"/>
                    </a:lnTo>
                    <a:lnTo>
                      <a:pt x="54" y="81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2" y="74"/>
                    </a:lnTo>
                    <a:lnTo>
                      <a:pt x="26" y="81"/>
                    </a:lnTo>
                    <a:lnTo>
                      <a:pt x="28" y="95"/>
                    </a:lnTo>
                    <a:lnTo>
                      <a:pt x="30" y="101"/>
                    </a:lnTo>
                    <a:lnTo>
                      <a:pt x="32" y="110"/>
                    </a:lnTo>
                    <a:lnTo>
                      <a:pt x="28" y="111"/>
                    </a:lnTo>
                    <a:lnTo>
                      <a:pt x="17" y="110"/>
                    </a:lnTo>
                    <a:lnTo>
                      <a:pt x="7" y="107"/>
                    </a:lnTo>
                    <a:lnTo>
                      <a:pt x="1" y="98"/>
                    </a:lnTo>
                    <a:lnTo>
                      <a:pt x="2" y="95"/>
                    </a:lnTo>
                    <a:lnTo>
                      <a:pt x="8" y="89"/>
                    </a:lnTo>
                    <a:lnTo>
                      <a:pt x="9" y="81"/>
                    </a:lnTo>
                    <a:lnTo>
                      <a:pt x="1" y="77"/>
                    </a:lnTo>
                    <a:lnTo>
                      <a:pt x="8" y="72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13" y="55"/>
                    </a:lnTo>
                    <a:lnTo>
                      <a:pt x="8" y="50"/>
                    </a:lnTo>
                    <a:lnTo>
                      <a:pt x="5" y="47"/>
                    </a:lnTo>
                    <a:lnTo>
                      <a:pt x="0" y="42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1" y="17"/>
                    </a:lnTo>
                    <a:lnTo>
                      <a:pt x="3" y="0"/>
                    </a:lnTo>
                    <a:lnTo>
                      <a:pt x="13" y="10"/>
                    </a:lnTo>
                    <a:lnTo>
                      <a:pt x="36" y="21"/>
                    </a:lnTo>
                    <a:lnTo>
                      <a:pt x="60" y="29"/>
                    </a:lnTo>
                    <a:lnTo>
                      <a:pt x="65" y="29"/>
                    </a:lnTo>
                    <a:lnTo>
                      <a:pt x="65" y="25"/>
                    </a:lnTo>
                    <a:lnTo>
                      <a:pt x="66" y="20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3" name="Freeform 182"/>
              <p:cNvSpPr>
                <a:spLocks noEditPoints="1"/>
              </p:cNvSpPr>
              <p:nvPr/>
            </p:nvSpPr>
            <p:spPr bwMode="auto">
              <a:xfrm>
                <a:off x="2070" y="1703"/>
                <a:ext cx="180" cy="635"/>
              </a:xfrm>
              <a:custGeom>
                <a:avLst/>
                <a:gdLst>
                  <a:gd name="T0" fmla="*/ 179 w 180"/>
                  <a:gd name="T1" fmla="*/ 510 h 635"/>
                  <a:gd name="T2" fmla="*/ 180 w 180"/>
                  <a:gd name="T3" fmla="*/ 511 h 635"/>
                  <a:gd name="T4" fmla="*/ 175 w 180"/>
                  <a:gd name="T5" fmla="*/ 525 h 635"/>
                  <a:gd name="T6" fmla="*/ 165 w 180"/>
                  <a:gd name="T7" fmla="*/ 554 h 635"/>
                  <a:gd name="T8" fmla="*/ 159 w 180"/>
                  <a:gd name="T9" fmla="*/ 572 h 635"/>
                  <a:gd name="T10" fmla="*/ 155 w 180"/>
                  <a:gd name="T11" fmla="*/ 590 h 635"/>
                  <a:gd name="T12" fmla="*/ 156 w 180"/>
                  <a:gd name="T13" fmla="*/ 597 h 635"/>
                  <a:gd name="T14" fmla="*/ 161 w 180"/>
                  <a:gd name="T15" fmla="*/ 603 h 635"/>
                  <a:gd name="T16" fmla="*/ 158 w 180"/>
                  <a:gd name="T17" fmla="*/ 612 h 635"/>
                  <a:gd name="T18" fmla="*/ 152 w 180"/>
                  <a:gd name="T19" fmla="*/ 632 h 635"/>
                  <a:gd name="T20" fmla="*/ 149 w 180"/>
                  <a:gd name="T21" fmla="*/ 635 h 635"/>
                  <a:gd name="T22" fmla="*/ 134 w 180"/>
                  <a:gd name="T23" fmla="*/ 628 h 635"/>
                  <a:gd name="T24" fmla="*/ 103 w 180"/>
                  <a:gd name="T25" fmla="*/ 618 h 635"/>
                  <a:gd name="T26" fmla="*/ 102 w 180"/>
                  <a:gd name="T27" fmla="*/ 618 h 635"/>
                  <a:gd name="T28" fmla="*/ 102 w 180"/>
                  <a:gd name="T29" fmla="*/ 602 h 635"/>
                  <a:gd name="T30" fmla="*/ 102 w 180"/>
                  <a:gd name="T31" fmla="*/ 596 h 635"/>
                  <a:gd name="T32" fmla="*/ 109 w 180"/>
                  <a:gd name="T33" fmla="*/ 589 h 635"/>
                  <a:gd name="T34" fmla="*/ 124 w 180"/>
                  <a:gd name="T35" fmla="*/ 564 h 635"/>
                  <a:gd name="T36" fmla="*/ 143 w 180"/>
                  <a:gd name="T37" fmla="*/ 536 h 635"/>
                  <a:gd name="T38" fmla="*/ 150 w 180"/>
                  <a:gd name="T39" fmla="*/ 511 h 635"/>
                  <a:gd name="T40" fmla="*/ 155 w 180"/>
                  <a:gd name="T41" fmla="*/ 491 h 635"/>
                  <a:gd name="T42" fmla="*/ 162 w 180"/>
                  <a:gd name="T43" fmla="*/ 493 h 635"/>
                  <a:gd name="T44" fmla="*/ 172 w 180"/>
                  <a:gd name="T45" fmla="*/ 499 h 635"/>
                  <a:gd name="T46" fmla="*/ 179 w 180"/>
                  <a:gd name="T47" fmla="*/ 510 h 635"/>
                  <a:gd name="T48" fmla="*/ 88 w 180"/>
                  <a:gd name="T49" fmla="*/ 20 h 635"/>
                  <a:gd name="T50" fmla="*/ 74 w 180"/>
                  <a:gd name="T51" fmla="*/ 55 h 635"/>
                  <a:gd name="T52" fmla="*/ 60 w 180"/>
                  <a:gd name="T53" fmla="*/ 93 h 635"/>
                  <a:gd name="T54" fmla="*/ 52 w 180"/>
                  <a:gd name="T55" fmla="*/ 114 h 635"/>
                  <a:gd name="T56" fmla="*/ 52 w 180"/>
                  <a:gd name="T57" fmla="*/ 114 h 635"/>
                  <a:gd name="T58" fmla="*/ 47 w 180"/>
                  <a:gd name="T59" fmla="*/ 126 h 635"/>
                  <a:gd name="T60" fmla="*/ 46 w 180"/>
                  <a:gd name="T61" fmla="*/ 126 h 635"/>
                  <a:gd name="T62" fmla="*/ 23 w 180"/>
                  <a:gd name="T63" fmla="*/ 110 h 635"/>
                  <a:gd name="T64" fmla="*/ 21 w 180"/>
                  <a:gd name="T65" fmla="*/ 113 h 635"/>
                  <a:gd name="T66" fmla="*/ 18 w 180"/>
                  <a:gd name="T67" fmla="*/ 110 h 635"/>
                  <a:gd name="T68" fmla="*/ 16 w 180"/>
                  <a:gd name="T69" fmla="*/ 105 h 635"/>
                  <a:gd name="T70" fmla="*/ 11 w 180"/>
                  <a:gd name="T71" fmla="*/ 100 h 635"/>
                  <a:gd name="T72" fmla="*/ 5 w 180"/>
                  <a:gd name="T73" fmla="*/ 95 h 635"/>
                  <a:gd name="T74" fmla="*/ 6 w 180"/>
                  <a:gd name="T75" fmla="*/ 93 h 635"/>
                  <a:gd name="T76" fmla="*/ 8 w 180"/>
                  <a:gd name="T77" fmla="*/ 85 h 635"/>
                  <a:gd name="T78" fmla="*/ 1 w 180"/>
                  <a:gd name="T79" fmla="*/ 87 h 635"/>
                  <a:gd name="T80" fmla="*/ 0 w 180"/>
                  <a:gd name="T81" fmla="*/ 77 h 635"/>
                  <a:gd name="T82" fmla="*/ 3 w 180"/>
                  <a:gd name="T83" fmla="*/ 72 h 635"/>
                  <a:gd name="T84" fmla="*/ 5 w 180"/>
                  <a:gd name="T85" fmla="*/ 65 h 635"/>
                  <a:gd name="T86" fmla="*/ 9 w 180"/>
                  <a:gd name="T87" fmla="*/ 58 h 635"/>
                  <a:gd name="T88" fmla="*/ 15 w 180"/>
                  <a:gd name="T89" fmla="*/ 53 h 635"/>
                  <a:gd name="T90" fmla="*/ 16 w 180"/>
                  <a:gd name="T91" fmla="*/ 49 h 635"/>
                  <a:gd name="T92" fmla="*/ 19 w 180"/>
                  <a:gd name="T93" fmla="*/ 45 h 635"/>
                  <a:gd name="T94" fmla="*/ 19 w 180"/>
                  <a:gd name="T95" fmla="*/ 40 h 635"/>
                  <a:gd name="T96" fmla="*/ 19 w 180"/>
                  <a:gd name="T97" fmla="*/ 40 h 635"/>
                  <a:gd name="T98" fmla="*/ 36 w 180"/>
                  <a:gd name="T99" fmla="*/ 0 h 635"/>
                  <a:gd name="T100" fmla="*/ 88 w 180"/>
                  <a:gd name="T101" fmla="*/ 20 h 6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0"/>
                  <a:gd name="T154" fmla="*/ 0 h 635"/>
                  <a:gd name="T155" fmla="*/ 180 w 180"/>
                  <a:gd name="T156" fmla="*/ 635 h 6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0" h="635">
                    <a:moveTo>
                      <a:pt x="179" y="510"/>
                    </a:moveTo>
                    <a:lnTo>
                      <a:pt x="180" y="511"/>
                    </a:lnTo>
                    <a:lnTo>
                      <a:pt x="175" y="525"/>
                    </a:lnTo>
                    <a:lnTo>
                      <a:pt x="165" y="554"/>
                    </a:lnTo>
                    <a:lnTo>
                      <a:pt x="159" y="572"/>
                    </a:lnTo>
                    <a:lnTo>
                      <a:pt x="155" y="590"/>
                    </a:lnTo>
                    <a:lnTo>
                      <a:pt x="156" y="597"/>
                    </a:lnTo>
                    <a:lnTo>
                      <a:pt x="161" y="603"/>
                    </a:lnTo>
                    <a:lnTo>
                      <a:pt x="158" y="612"/>
                    </a:lnTo>
                    <a:lnTo>
                      <a:pt x="152" y="632"/>
                    </a:lnTo>
                    <a:lnTo>
                      <a:pt x="149" y="635"/>
                    </a:lnTo>
                    <a:lnTo>
                      <a:pt x="134" y="628"/>
                    </a:lnTo>
                    <a:lnTo>
                      <a:pt x="103" y="618"/>
                    </a:lnTo>
                    <a:lnTo>
                      <a:pt x="102" y="618"/>
                    </a:lnTo>
                    <a:lnTo>
                      <a:pt x="102" y="602"/>
                    </a:lnTo>
                    <a:lnTo>
                      <a:pt x="102" y="596"/>
                    </a:lnTo>
                    <a:lnTo>
                      <a:pt x="109" y="589"/>
                    </a:lnTo>
                    <a:lnTo>
                      <a:pt x="124" y="564"/>
                    </a:lnTo>
                    <a:lnTo>
                      <a:pt x="143" y="536"/>
                    </a:lnTo>
                    <a:lnTo>
                      <a:pt x="150" y="511"/>
                    </a:lnTo>
                    <a:lnTo>
                      <a:pt x="155" y="491"/>
                    </a:lnTo>
                    <a:lnTo>
                      <a:pt x="162" y="493"/>
                    </a:lnTo>
                    <a:lnTo>
                      <a:pt x="172" y="499"/>
                    </a:lnTo>
                    <a:lnTo>
                      <a:pt x="179" y="510"/>
                    </a:lnTo>
                    <a:close/>
                    <a:moveTo>
                      <a:pt x="88" y="20"/>
                    </a:moveTo>
                    <a:lnTo>
                      <a:pt x="74" y="55"/>
                    </a:lnTo>
                    <a:lnTo>
                      <a:pt x="60" y="93"/>
                    </a:lnTo>
                    <a:lnTo>
                      <a:pt x="52" y="114"/>
                    </a:lnTo>
                    <a:lnTo>
                      <a:pt x="47" y="126"/>
                    </a:lnTo>
                    <a:lnTo>
                      <a:pt x="46" y="126"/>
                    </a:lnTo>
                    <a:lnTo>
                      <a:pt x="23" y="110"/>
                    </a:lnTo>
                    <a:lnTo>
                      <a:pt x="21" y="113"/>
                    </a:lnTo>
                    <a:lnTo>
                      <a:pt x="18" y="110"/>
                    </a:lnTo>
                    <a:lnTo>
                      <a:pt x="16" y="105"/>
                    </a:lnTo>
                    <a:lnTo>
                      <a:pt x="11" y="100"/>
                    </a:lnTo>
                    <a:lnTo>
                      <a:pt x="5" y="95"/>
                    </a:lnTo>
                    <a:lnTo>
                      <a:pt x="6" y="93"/>
                    </a:lnTo>
                    <a:lnTo>
                      <a:pt x="8" y="85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3" y="72"/>
                    </a:lnTo>
                    <a:lnTo>
                      <a:pt x="5" y="65"/>
                    </a:lnTo>
                    <a:lnTo>
                      <a:pt x="9" y="58"/>
                    </a:lnTo>
                    <a:lnTo>
                      <a:pt x="15" y="53"/>
                    </a:lnTo>
                    <a:lnTo>
                      <a:pt x="16" y="49"/>
                    </a:lnTo>
                    <a:lnTo>
                      <a:pt x="19" y="45"/>
                    </a:lnTo>
                    <a:lnTo>
                      <a:pt x="19" y="40"/>
                    </a:lnTo>
                    <a:lnTo>
                      <a:pt x="36" y="0"/>
                    </a:lnTo>
                    <a:lnTo>
                      <a:pt x="88" y="2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4" name="Freeform 183"/>
              <p:cNvSpPr>
                <a:spLocks noEditPoints="1"/>
              </p:cNvSpPr>
              <p:nvPr/>
            </p:nvSpPr>
            <p:spPr bwMode="auto">
              <a:xfrm>
                <a:off x="2053" y="1723"/>
                <a:ext cx="250" cy="664"/>
              </a:xfrm>
              <a:custGeom>
                <a:avLst/>
                <a:gdLst>
                  <a:gd name="T0" fmla="*/ 240 w 250"/>
                  <a:gd name="T1" fmla="*/ 545 h 664"/>
                  <a:gd name="T2" fmla="*/ 230 w 250"/>
                  <a:gd name="T3" fmla="*/ 565 h 664"/>
                  <a:gd name="T4" fmla="*/ 224 w 250"/>
                  <a:gd name="T5" fmla="*/ 604 h 664"/>
                  <a:gd name="T6" fmla="*/ 221 w 250"/>
                  <a:gd name="T7" fmla="*/ 620 h 664"/>
                  <a:gd name="T8" fmla="*/ 214 w 250"/>
                  <a:gd name="T9" fmla="*/ 649 h 664"/>
                  <a:gd name="T10" fmla="*/ 183 w 250"/>
                  <a:gd name="T11" fmla="*/ 654 h 664"/>
                  <a:gd name="T12" fmla="*/ 166 w 250"/>
                  <a:gd name="T13" fmla="*/ 615 h 664"/>
                  <a:gd name="T14" fmla="*/ 175 w 250"/>
                  <a:gd name="T15" fmla="*/ 592 h 664"/>
                  <a:gd name="T16" fmla="*/ 173 w 250"/>
                  <a:gd name="T17" fmla="*/ 577 h 664"/>
                  <a:gd name="T18" fmla="*/ 176 w 250"/>
                  <a:gd name="T19" fmla="*/ 552 h 664"/>
                  <a:gd name="T20" fmla="*/ 192 w 250"/>
                  <a:gd name="T21" fmla="*/ 505 h 664"/>
                  <a:gd name="T22" fmla="*/ 196 w 250"/>
                  <a:gd name="T23" fmla="*/ 490 h 664"/>
                  <a:gd name="T24" fmla="*/ 209 w 250"/>
                  <a:gd name="T25" fmla="*/ 473 h 664"/>
                  <a:gd name="T26" fmla="*/ 223 w 250"/>
                  <a:gd name="T27" fmla="*/ 462 h 664"/>
                  <a:gd name="T28" fmla="*/ 234 w 250"/>
                  <a:gd name="T29" fmla="*/ 486 h 664"/>
                  <a:gd name="T30" fmla="*/ 245 w 250"/>
                  <a:gd name="T31" fmla="*/ 510 h 664"/>
                  <a:gd name="T32" fmla="*/ 250 w 250"/>
                  <a:gd name="T33" fmla="*/ 527 h 664"/>
                  <a:gd name="T34" fmla="*/ 49 w 250"/>
                  <a:gd name="T35" fmla="*/ 235 h 664"/>
                  <a:gd name="T36" fmla="*/ 54 w 250"/>
                  <a:gd name="T37" fmla="*/ 254 h 664"/>
                  <a:gd name="T38" fmla="*/ 63 w 250"/>
                  <a:gd name="T39" fmla="*/ 268 h 664"/>
                  <a:gd name="T40" fmla="*/ 62 w 250"/>
                  <a:gd name="T41" fmla="*/ 277 h 664"/>
                  <a:gd name="T42" fmla="*/ 57 w 250"/>
                  <a:gd name="T43" fmla="*/ 281 h 664"/>
                  <a:gd name="T44" fmla="*/ 10 w 250"/>
                  <a:gd name="T45" fmla="*/ 262 h 664"/>
                  <a:gd name="T46" fmla="*/ 0 w 250"/>
                  <a:gd name="T47" fmla="*/ 251 h 664"/>
                  <a:gd name="T48" fmla="*/ 10 w 250"/>
                  <a:gd name="T49" fmla="*/ 243 h 664"/>
                  <a:gd name="T50" fmla="*/ 16 w 250"/>
                  <a:gd name="T51" fmla="*/ 214 h 664"/>
                  <a:gd name="T52" fmla="*/ 34 w 250"/>
                  <a:gd name="T53" fmla="*/ 232 h 664"/>
                  <a:gd name="T54" fmla="*/ 49 w 250"/>
                  <a:gd name="T55" fmla="*/ 235 h 664"/>
                  <a:gd name="T56" fmla="*/ 158 w 250"/>
                  <a:gd name="T57" fmla="*/ 22 h 664"/>
                  <a:gd name="T58" fmla="*/ 163 w 250"/>
                  <a:gd name="T59" fmla="*/ 21 h 664"/>
                  <a:gd name="T60" fmla="*/ 145 w 250"/>
                  <a:gd name="T61" fmla="*/ 56 h 664"/>
                  <a:gd name="T62" fmla="*/ 147 w 250"/>
                  <a:gd name="T63" fmla="*/ 61 h 664"/>
                  <a:gd name="T64" fmla="*/ 149 w 250"/>
                  <a:gd name="T65" fmla="*/ 74 h 664"/>
                  <a:gd name="T66" fmla="*/ 143 w 250"/>
                  <a:gd name="T67" fmla="*/ 79 h 664"/>
                  <a:gd name="T68" fmla="*/ 139 w 250"/>
                  <a:gd name="T69" fmla="*/ 89 h 664"/>
                  <a:gd name="T70" fmla="*/ 139 w 250"/>
                  <a:gd name="T71" fmla="*/ 98 h 664"/>
                  <a:gd name="T72" fmla="*/ 132 w 250"/>
                  <a:gd name="T73" fmla="*/ 102 h 664"/>
                  <a:gd name="T74" fmla="*/ 128 w 250"/>
                  <a:gd name="T75" fmla="*/ 110 h 664"/>
                  <a:gd name="T76" fmla="*/ 122 w 250"/>
                  <a:gd name="T77" fmla="*/ 112 h 664"/>
                  <a:gd name="T78" fmla="*/ 111 w 250"/>
                  <a:gd name="T79" fmla="*/ 106 h 664"/>
                  <a:gd name="T80" fmla="*/ 78 w 250"/>
                  <a:gd name="T81" fmla="*/ 97 h 664"/>
                  <a:gd name="T82" fmla="*/ 77 w 250"/>
                  <a:gd name="T83" fmla="*/ 73 h 664"/>
                  <a:gd name="T84" fmla="*/ 105 w 250"/>
                  <a:gd name="T85" fmla="*/ 0 h 6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0"/>
                  <a:gd name="T130" fmla="*/ 0 h 664"/>
                  <a:gd name="T131" fmla="*/ 250 w 250"/>
                  <a:gd name="T132" fmla="*/ 664 h 6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0" h="664">
                    <a:moveTo>
                      <a:pt x="250" y="528"/>
                    </a:moveTo>
                    <a:lnTo>
                      <a:pt x="240" y="545"/>
                    </a:lnTo>
                    <a:lnTo>
                      <a:pt x="231" y="564"/>
                    </a:lnTo>
                    <a:lnTo>
                      <a:pt x="230" y="565"/>
                    </a:lnTo>
                    <a:lnTo>
                      <a:pt x="225" y="583"/>
                    </a:lnTo>
                    <a:lnTo>
                      <a:pt x="224" y="604"/>
                    </a:lnTo>
                    <a:lnTo>
                      <a:pt x="224" y="605"/>
                    </a:lnTo>
                    <a:lnTo>
                      <a:pt x="221" y="620"/>
                    </a:lnTo>
                    <a:lnTo>
                      <a:pt x="224" y="631"/>
                    </a:lnTo>
                    <a:lnTo>
                      <a:pt x="214" y="649"/>
                    </a:lnTo>
                    <a:lnTo>
                      <a:pt x="198" y="664"/>
                    </a:lnTo>
                    <a:lnTo>
                      <a:pt x="183" y="654"/>
                    </a:lnTo>
                    <a:lnTo>
                      <a:pt x="179" y="622"/>
                    </a:lnTo>
                    <a:lnTo>
                      <a:pt x="166" y="615"/>
                    </a:lnTo>
                    <a:lnTo>
                      <a:pt x="169" y="612"/>
                    </a:lnTo>
                    <a:lnTo>
                      <a:pt x="175" y="592"/>
                    </a:lnTo>
                    <a:lnTo>
                      <a:pt x="178" y="583"/>
                    </a:lnTo>
                    <a:lnTo>
                      <a:pt x="173" y="577"/>
                    </a:lnTo>
                    <a:lnTo>
                      <a:pt x="172" y="570"/>
                    </a:lnTo>
                    <a:lnTo>
                      <a:pt x="176" y="552"/>
                    </a:lnTo>
                    <a:lnTo>
                      <a:pt x="182" y="534"/>
                    </a:lnTo>
                    <a:lnTo>
                      <a:pt x="192" y="505"/>
                    </a:lnTo>
                    <a:lnTo>
                      <a:pt x="197" y="491"/>
                    </a:lnTo>
                    <a:lnTo>
                      <a:pt x="196" y="490"/>
                    </a:lnTo>
                    <a:lnTo>
                      <a:pt x="201" y="487"/>
                    </a:lnTo>
                    <a:lnTo>
                      <a:pt x="209" y="473"/>
                    </a:lnTo>
                    <a:lnTo>
                      <a:pt x="215" y="462"/>
                    </a:lnTo>
                    <a:lnTo>
                      <a:pt x="223" y="462"/>
                    </a:lnTo>
                    <a:lnTo>
                      <a:pt x="230" y="466"/>
                    </a:lnTo>
                    <a:lnTo>
                      <a:pt x="234" y="486"/>
                    </a:lnTo>
                    <a:lnTo>
                      <a:pt x="241" y="494"/>
                    </a:lnTo>
                    <a:lnTo>
                      <a:pt x="245" y="510"/>
                    </a:lnTo>
                    <a:lnTo>
                      <a:pt x="248" y="519"/>
                    </a:lnTo>
                    <a:lnTo>
                      <a:pt x="250" y="527"/>
                    </a:lnTo>
                    <a:lnTo>
                      <a:pt x="250" y="528"/>
                    </a:lnTo>
                    <a:close/>
                    <a:moveTo>
                      <a:pt x="49" y="235"/>
                    </a:moveTo>
                    <a:lnTo>
                      <a:pt x="54" y="241"/>
                    </a:lnTo>
                    <a:lnTo>
                      <a:pt x="54" y="254"/>
                    </a:lnTo>
                    <a:lnTo>
                      <a:pt x="54" y="264"/>
                    </a:lnTo>
                    <a:lnTo>
                      <a:pt x="63" y="268"/>
                    </a:lnTo>
                    <a:lnTo>
                      <a:pt x="63" y="272"/>
                    </a:lnTo>
                    <a:lnTo>
                      <a:pt x="62" y="277"/>
                    </a:lnTo>
                    <a:lnTo>
                      <a:pt x="62" y="281"/>
                    </a:lnTo>
                    <a:lnTo>
                      <a:pt x="57" y="281"/>
                    </a:lnTo>
                    <a:lnTo>
                      <a:pt x="33" y="273"/>
                    </a:lnTo>
                    <a:lnTo>
                      <a:pt x="10" y="262"/>
                    </a:lnTo>
                    <a:lnTo>
                      <a:pt x="0" y="252"/>
                    </a:lnTo>
                    <a:lnTo>
                      <a:pt x="0" y="251"/>
                    </a:lnTo>
                    <a:lnTo>
                      <a:pt x="3" y="251"/>
                    </a:lnTo>
                    <a:lnTo>
                      <a:pt x="10" y="243"/>
                    </a:lnTo>
                    <a:lnTo>
                      <a:pt x="12" y="230"/>
                    </a:lnTo>
                    <a:lnTo>
                      <a:pt x="16" y="214"/>
                    </a:lnTo>
                    <a:lnTo>
                      <a:pt x="19" y="218"/>
                    </a:lnTo>
                    <a:lnTo>
                      <a:pt x="34" y="232"/>
                    </a:lnTo>
                    <a:lnTo>
                      <a:pt x="47" y="235"/>
                    </a:lnTo>
                    <a:lnTo>
                      <a:pt x="49" y="235"/>
                    </a:lnTo>
                    <a:close/>
                    <a:moveTo>
                      <a:pt x="106" y="0"/>
                    </a:moveTo>
                    <a:lnTo>
                      <a:pt x="158" y="22"/>
                    </a:lnTo>
                    <a:lnTo>
                      <a:pt x="162" y="18"/>
                    </a:lnTo>
                    <a:lnTo>
                      <a:pt x="163" y="21"/>
                    </a:lnTo>
                    <a:lnTo>
                      <a:pt x="154" y="37"/>
                    </a:lnTo>
                    <a:lnTo>
                      <a:pt x="145" y="56"/>
                    </a:lnTo>
                    <a:lnTo>
                      <a:pt x="143" y="60"/>
                    </a:lnTo>
                    <a:lnTo>
                      <a:pt x="147" y="61"/>
                    </a:lnTo>
                    <a:lnTo>
                      <a:pt x="151" y="65"/>
                    </a:lnTo>
                    <a:lnTo>
                      <a:pt x="149" y="74"/>
                    </a:lnTo>
                    <a:lnTo>
                      <a:pt x="146" y="78"/>
                    </a:lnTo>
                    <a:lnTo>
                      <a:pt x="143" y="79"/>
                    </a:lnTo>
                    <a:lnTo>
                      <a:pt x="138" y="84"/>
                    </a:lnTo>
                    <a:lnTo>
                      <a:pt x="139" y="89"/>
                    </a:lnTo>
                    <a:lnTo>
                      <a:pt x="141" y="94"/>
                    </a:lnTo>
                    <a:lnTo>
                      <a:pt x="139" y="98"/>
                    </a:lnTo>
                    <a:lnTo>
                      <a:pt x="133" y="98"/>
                    </a:lnTo>
                    <a:lnTo>
                      <a:pt x="132" y="102"/>
                    </a:lnTo>
                    <a:lnTo>
                      <a:pt x="129" y="106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22" y="112"/>
                    </a:lnTo>
                    <a:lnTo>
                      <a:pt x="119" y="108"/>
                    </a:lnTo>
                    <a:lnTo>
                      <a:pt x="111" y="106"/>
                    </a:lnTo>
                    <a:lnTo>
                      <a:pt x="92" y="100"/>
                    </a:lnTo>
                    <a:lnTo>
                      <a:pt x="78" y="97"/>
                    </a:lnTo>
                    <a:lnTo>
                      <a:pt x="69" y="94"/>
                    </a:lnTo>
                    <a:lnTo>
                      <a:pt x="77" y="73"/>
                    </a:lnTo>
                    <a:lnTo>
                      <a:pt x="91" y="35"/>
                    </a:lnTo>
                    <a:lnTo>
                      <a:pt x="105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5" name="Freeform 184"/>
              <p:cNvSpPr>
                <a:spLocks/>
              </p:cNvSpPr>
              <p:nvPr/>
            </p:nvSpPr>
            <p:spPr bwMode="auto">
              <a:xfrm>
                <a:off x="2656" y="2764"/>
                <a:ext cx="308" cy="549"/>
              </a:xfrm>
              <a:custGeom>
                <a:avLst/>
                <a:gdLst>
                  <a:gd name="T0" fmla="*/ 308 w 308"/>
                  <a:gd name="T1" fmla="*/ 125 h 549"/>
                  <a:gd name="T2" fmla="*/ 303 w 308"/>
                  <a:gd name="T3" fmla="*/ 129 h 549"/>
                  <a:gd name="T4" fmla="*/ 261 w 308"/>
                  <a:gd name="T5" fmla="*/ 188 h 549"/>
                  <a:gd name="T6" fmla="*/ 256 w 308"/>
                  <a:gd name="T7" fmla="*/ 204 h 549"/>
                  <a:gd name="T8" fmla="*/ 249 w 308"/>
                  <a:gd name="T9" fmla="*/ 203 h 549"/>
                  <a:gd name="T10" fmla="*/ 245 w 308"/>
                  <a:gd name="T11" fmla="*/ 208 h 549"/>
                  <a:gd name="T12" fmla="*/ 175 w 308"/>
                  <a:gd name="T13" fmla="*/ 305 h 549"/>
                  <a:gd name="T14" fmla="*/ 172 w 308"/>
                  <a:gd name="T15" fmla="*/ 336 h 549"/>
                  <a:gd name="T16" fmla="*/ 171 w 308"/>
                  <a:gd name="T17" fmla="*/ 342 h 549"/>
                  <a:gd name="T18" fmla="*/ 171 w 308"/>
                  <a:gd name="T19" fmla="*/ 342 h 549"/>
                  <a:gd name="T20" fmla="*/ 224 w 308"/>
                  <a:gd name="T21" fmla="*/ 376 h 549"/>
                  <a:gd name="T22" fmla="*/ 244 w 308"/>
                  <a:gd name="T23" fmla="*/ 410 h 549"/>
                  <a:gd name="T24" fmla="*/ 214 w 308"/>
                  <a:gd name="T25" fmla="*/ 447 h 549"/>
                  <a:gd name="T26" fmla="*/ 230 w 308"/>
                  <a:gd name="T27" fmla="*/ 504 h 549"/>
                  <a:gd name="T28" fmla="*/ 167 w 308"/>
                  <a:gd name="T29" fmla="*/ 503 h 549"/>
                  <a:gd name="T30" fmla="*/ 109 w 308"/>
                  <a:gd name="T31" fmla="*/ 478 h 549"/>
                  <a:gd name="T32" fmla="*/ 93 w 308"/>
                  <a:gd name="T33" fmla="*/ 421 h 549"/>
                  <a:gd name="T34" fmla="*/ 43 w 308"/>
                  <a:gd name="T35" fmla="*/ 415 h 549"/>
                  <a:gd name="T36" fmla="*/ 34 w 308"/>
                  <a:gd name="T37" fmla="*/ 458 h 549"/>
                  <a:gd name="T38" fmla="*/ 91 w 308"/>
                  <a:gd name="T39" fmla="*/ 506 h 549"/>
                  <a:gd name="T40" fmla="*/ 102 w 308"/>
                  <a:gd name="T41" fmla="*/ 549 h 549"/>
                  <a:gd name="T42" fmla="*/ 87 w 308"/>
                  <a:gd name="T43" fmla="*/ 548 h 549"/>
                  <a:gd name="T44" fmla="*/ 85 w 308"/>
                  <a:gd name="T45" fmla="*/ 542 h 549"/>
                  <a:gd name="T46" fmla="*/ 69 w 308"/>
                  <a:gd name="T47" fmla="*/ 526 h 549"/>
                  <a:gd name="T48" fmla="*/ 45 w 308"/>
                  <a:gd name="T49" fmla="*/ 514 h 549"/>
                  <a:gd name="T50" fmla="*/ 25 w 308"/>
                  <a:gd name="T51" fmla="*/ 503 h 549"/>
                  <a:gd name="T52" fmla="*/ 8 w 308"/>
                  <a:gd name="T53" fmla="*/ 500 h 549"/>
                  <a:gd name="T54" fmla="*/ 0 w 308"/>
                  <a:gd name="T55" fmla="*/ 484 h 549"/>
                  <a:gd name="T56" fmla="*/ 12 w 308"/>
                  <a:gd name="T57" fmla="*/ 469 h 549"/>
                  <a:gd name="T58" fmla="*/ 14 w 308"/>
                  <a:gd name="T59" fmla="*/ 452 h 549"/>
                  <a:gd name="T60" fmla="*/ 9 w 308"/>
                  <a:gd name="T61" fmla="*/ 429 h 549"/>
                  <a:gd name="T62" fmla="*/ 13 w 308"/>
                  <a:gd name="T63" fmla="*/ 412 h 549"/>
                  <a:gd name="T64" fmla="*/ 28 w 308"/>
                  <a:gd name="T65" fmla="*/ 411 h 549"/>
                  <a:gd name="T66" fmla="*/ 38 w 308"/>
                  <a:gd name="T67" fmla="*/ 380 h 549"/>
                  <a:gd name="T68" fmla="*/ 42 w 308"/>
                  <a:gd name="T69" fmla="*/ 355 h 549"/>
                  <a:gd name="T70" fmla="*/ 53 w 308"/>
                  <a:gd name="T71" fmla="*/ 321 h 549"/>
                  <a:gd name="T72" fmla="*/ 54 w 308"/>
                  <a:gd name="T73" fmla="*/ 318 h 549"/>
                  <a:gd name="T74" fmla="*/ 59 w 308"/>
                  <a:gd name="T75" fmla="*/ 288 h 549"/>
                  <a:gd name="T76" fmla="*/ 59 w 308"/>
                  <a:gd name="T77" fmla="*/ 288 h 549"/>
                  <a:gd name="T78" fmla="*/ 58 w 308"/>
                  <a:gd name="T79" fmla="*/ 267 h 549"/>
                  <a:gd name="T80" fmla="*/ 57 w 308"/>
                  <a:gd name="T81" fmla="*/ 267 h 549"/>
                  <a:gd name="T82" fmla="*/ 83 w 308"/>
                  <a:gd name="T83" fmla="*/ 256 h 549"/>
                  <a:gd name="T84" fmla="*/ 106 w 308"/>
                  <a:gd name="T85" fmla="*/ 249 h 549"/>
                  <a:gd name="T86" fmla="*/ 133 w 308"/>
                  <a:gd name="T87" fmla="*/ 246 h 549"/>
                  <a:gd name="T88" fmla="*/ 146 w 308"/>
                  <a:gd name="T89" fmla="*/ 226 h 549"/>
                  <a:gd name="T90" fmla="*/ 162 w 308"/>
                  <a:gd name="T91" fmla="*/ 214 h 549"/>
                  <a:gd name="T92" fmla="*/ 174 w 308"/>
                  <a:gd name="T93" fmla="*/ 214 h 549"/>
                  <a:gd name="T94" fmla="*/ 207 w 308"/>
                  <a:gd name="T95" fmla="*/ 209 h 549"/>
                  <a:gd name="T96" fmla="*/ 220 w 308"/>
                  <a:gd name="T97" fmla="*/ 199 h 549"/>
                  <a:gd name="T98" fmla="*/ 230 w 308"/>
                  <a:gd name="T99" fmla="*/ 190 h 549"/>
                  <a:gd name="T100" fmla="*/ 224 w 308"/>
                  <a:gd name="T101" fmla="*/ 185 h 549"/>
                  <a:gd name="T102" fmla="*/ 197 w 308"/>
                  <a:gd name="T103" fmla="*/ 174 h 549"/>
                  <a:gd name="T104" fmla="*/ 157 w 308"/>
                  <a:gd name="T105" fmla="*/ 151 h 549"/>
                  <a:gd name="T106" fmla="*/ 121 w 308"/>
                  <a:gd name="T107" fmla="*/ 88 h 549"/>
                  <a:gd name="T108" fmla="*/ 124 w 308"/>
                  <a:gd name="T109" fmla="*/ 68 h 549"/>
                  <a:gd name="T110" fmla="*/ 129 w 308"/>
                  <a:gd name="T111" fmla="*/ 33 h 549"/>
                  <a:gd name="T112" fmla="*/ 141 w 308"/>
                  <a:gd name="T113" fmla="*/ 0 h 549"/>
                  <a:gd name="T114" fmla="*/ 165 w 308"/>
                  <a:gd name="T115" fmla="*/ 19 h 549"/>
                  <a:gd name="T116" fmla="*/ 192 w 308"/>
                  <a:gd name="T117" fmla="*/ 49 h 549"/>
                  <a:gd name="T118" fmla="*/ 217 w 308"/>
                  <a:gd name="T119" fmla="*/ 73 h 549"/>
                  <a:gd name="T120" fmla="*/ 225 w 308"/>
                  <a:gd name="T121" fmla="*/ 83 h 549"/>
                  <a:gd name="T122" fmla="*/ 288 w 308"/>
                  <a:gd name="T123" fmla="*/ 105 h 549"/>
                  <a:gd name="T124" fmla="*/ 308 w 308"/>
                  <a:gd name="T125" fmla="*/ 125 h 5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8"/>
                  <a:gd name="T190" fmla="*/ 0 h 549"/>
                  <a:gd name="T191" fmla="*/ 308 w 308"/>
                  <a:gd name="T192" fmla="*/ 549 h 5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8" h="549">
                    <a:moveTo>
                      <a:pt x="308" y="125"/>
                    </a:moveTo>
                    <a:lnTo>
                      <a:pt x="303" y="129"/>
                    </a:lnTo>
                    <a:lnTo>
                      <a:pt x="261" y="188"/>
                    </a:lnTo>
                    <a:lnTo>
                      <a:pt x="256" y="204"/>
                    </a:lnTo>
                    <a:lnTo>
                      <a:pt x="249" y="203"/>
                    </a:lnTo>
                    <a:lnTo>
                      <a:pt x="245" y="208"/>
                    </a:lnTo>
                    <a:lnTo>
                      <a:pt x="175" y="305"/>
                    </a:lnTo>
                    <a:lnTo>
                      <a:pt x="172" y="336"/>
                    </a:lnTo>
                    <a:lnTo>
                      <a:pt x="171" y="342"/>
                    </a:lnTo>
                    <a:lnTo>
                      <a:pt x="224" y="376"/>
                    </a:lnTo>
                    <a:lnTo>
                      <a:pt x="244" y="410"/>
                    </a:lnTo>
                    <a:lnTo>
                      <a:pt x="214" y="447"/>
                    </a:lnTo>
                    <a:lnTo>
                      <a:pt x="230" y="504"/>
                    </a:lnTo>
                    <a:lnTo>
                      <a:pt x="167" y="503"/>
                    </a:lnTo>
                    <a:lnTo>
                      <a:pt x="109" y="478"/>
                    </a:lnTo>
                    <a:lnTo>
                      <a:pt x="93" y="421"/>
                    </a:lnTo>
                    <a:lnTo>
                      <a:pt x="43" y="415"/>
                    </a:lnTo>
                    <a:lnTo>
                      <a:pt x="34" y="458"/>
                    </a:lnTo>
                    <a:lnTo>
                      <a:pt x="91" y="506"/>
                    </a:lnTo>
                    <a:lnTo>
                      <a:pt x="102" y="549"/>
                    </a:lnTo>
                    <a:lnTo>
                      <a:pt x="87" y="548"/>
                    </a:lnTo>
                    <a:lnTo>
                      <a:pt x="85" y="542"/>
                    </a:lnTo>
                    <a:lnTo>
                      <a:pt x="69" y="526"/>
                    </a:lnTo>
                    <a:lnTo>
                      <a:pt x="45" y="514"/>
                    </a:lnTo>
                    <a:lnTo>
                      <a:pt x="25" y="503"/>
                    </a:lnTo>
                    <a:lnTo>
                      <a:pt x="8" y="500"/>
                    </a:lnTo>
                    <a:lnTo>
                      <a:pt x="0" y="484"/>
                    </a:lnTo>
                    <a:lnTo>
                      <a:pt x="12" y="469"/>
                    </a:lnTo>
                    <a:lnTo>
                      <a:pt x="14" y="452"/>
                    </a:lnTo>
                    <a:lnTo>
                      <a:pt x="9" y="429"/>
                    </a:lnTo>
                    <a:lnTo>
                      <a:pt x="13" y="412"/>
                    </a:lnTo>
                    <a:lnTo>
                      <a:pt x="28" y="411"/>
                    </a:lnTo>
                    <a:lnTo>
                      <a:pt x="38" y="380"/>
                    </a:lnTo>
                    <a:lnTo>
                      <a:pt x="42" y="355"/>
                    </a:lnTo>
                    <a:lnTo>
                      <a:pt x="53" y="321"/>
                    </a:lnTo>
                    <a:lnTo>
                      <a:pt x="54" y="318"/>
                    </a:lnTo>
                    <a:lnTo>
                      <a:pt x="59" y="288"/>
                    </a:lnTo>
                    <a:lnTo>
                      <a:pt x="58" y="267"/>
                    </a:lnTo>
                    <a:lnTo>
                      <a:pt x="57" y="267"/>
                    </a:lnTo>
                    <a:lnTo>
                      <a:pt x="83" y="256"/>
                    </a:lnTo>
                    <a:lnTo>
                      <a:pt x="106" y="249"/>
                    </a:lnTo>
                    <a:lnTo>
                      <a:pt x="133" y="246"/>
                    </a:lnTo>
                    <a:lnTo>
                      <a:pt x="146" y="226"/>
                    </a:lnTo>
                    <a:lnTo>
                      <a:pt x="162" y="214"/>
                    </a:lnTo>
                    <a:lnTo>
                      <a:pt x="174" y="214"/>
                    </a:lnTo>
                    <a:lnTo>
                      <a:pt x="207" y="209"/>
                    </a:lnTo>
                    <a:lnTo>
                      <a:pt x="220" y="199"/>
                    </a:lnTo>
                    <a:lnTo>
                      <a:pt x="230" y="190"/>
                    </a:lnTo>
                    <a:lnTo>
                      <a:pt x="224" y="185"/>
                    </a:lnTo>
                    <a:lnTo>
                      <a:pt x="197" y="174"/>
                    </a:lnTo>
                    <a:lnTo>
                      <a:pt x="157" y="151"/>
                    </a:lnTo>
                    <a:lnTo>
                      <a:pt x="121" y="88"/>
                    </a:lnTo>
                    <a:lnTo>
                      <a:pt x="124" y="68"/>
                    </a:lnTo>
                    <a:lnTo>
                      <a:pt x="129" y="33"/>
                    </a:lnTo>
                    <a:lnTo>
                      <a:pt x="141" y="0"/>
                    </a:lnTo>
                    <a:lnTo>
                      <a:pt x="165" y="19"/>
                    </a:lnTo>
                    <a:lnTo>
                      <a:pt x="192" y="49"/>
                    </a:lnTo>
                    <a:lnTo>
                      <a:pt x="217" y="73"/>
                    </a:lnTo>
                    <a:lnTo>
                      <a:pt x="225" y="83"/>
                    </a:lnTo>
                    <a:lnTo>
                      <a:pt x="288" y="105"/>
                    </a:lnTo>
                    <a:lnTo>
                      <a:pt x="308" y="125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6" name="Freeform 185"/>
              <p:cNvSpPr>
                <a:spLocks noEditPoints="1"/>
              </p:cNvSpPr>
              <p:nvPr/>
            </p:nvSpPr>
            <p:spPr bwMode="auto">
              <a:xfrm>
                <a:off x="2222" y="1679"/>
                <a:ext cx="664" cy="1352"/>
              </a:xfrm>
              <a:custGeom>
                <a:avLst/>
                <a:gdLst>
                  <a:gd name="T0" fmla="*/ 563 w 664"/>
                  <a:gd name="T1" fmla="*/ 1118 h 1352"/>
                  <a:gd name="T2" fmla="*/ 555 w 664"/>
                  <a:gd name="T3" fmla="*/ 1173 h 1352"/>
                  <a:gd name="T4" fmla="*/ 631 w 664"/>
                  <a:gd name="T5" fmla="*/ 1259 h 1352"/>
                  <a:gd name="T6" fmla="*/ 664 w 664"/>
                  <a:gd name="T7" fmla="*/ 1275 h 1352"/>
                  <a:gd name="T8" fmla="*/ 641 w 664"/>
                  <a:gd name="T9" fmla="*/ 1294 h 1352"/>
                  <a:gd name="T10" fmla="*/ 596 w 664"/>
                  <a:gd name="T11" fmla="*/ 1299 h 1352"/>
                  <a:gd name="T12" fmla="*/ 567 w 664"/>
                  <a:gd name="T13" fmla="*/ 1331 h 1352"/>
                  <a:gd name="T14" fmla="*/ 517 w 664"/>
                  <a:gd name="T15" fmla="*/ 1341 h 1352"/>
                  <a:gd name="T16" fmla="*/ 467 w 664"/>
                  <a:gd name="T17" fmla="*/ 1317 h 1352"/>
                  <a:gd name="T18" fmla="*/ 469 w 664"/>
                  <a:gd name="T19" fmla="*/ 1246 h 1352"/>
                  <a:gd name="T20" fmla="*/ 488 w 664"/>
                  <a:gd name="T21" fmla="*/ 1210 h 1352"/>
                  <a:gd name="T22" fmla="*/ 500 w 664"/>
                  <a:gd name="T23" fmla="*/ 1089 h 1352"/>
                  <a:gd name="T24" fmla="*/ 481 w 664"/>
                  <a:gd name="T25" fmla="*/ 1054 h 1352"/>
                  <a:gd name="T26" fmla="*/ 531 w 664"/>
                  <a:gd name="T27" fmla="*/ 1049 h 1352"/>
                  <a:gd name="T28" fmla="*/ 575 w 664"/>
                  <a:gd name="T29" fmla="*/ 1085 h 1352"/>
                  <a:gd name="T30" fmla="*/ 384 w 664"/>
                  <a:gd name="T31" fmla="*/ 601 h 1352"/>
                  <a:gd name="T32" fmla="*/ 366 w 664"/>
                  <a:gd name="T33" fmla="*/ 561 h 1352"/>
                  <a:gd name="T34" fmla="*/ 380 w 664"/>
                  <a:gd name="T35" fmla="*/ 554 h 1352"/>
                  <a:gd name="T36" fmla="*/ 398 w 664"/>
                  <a:gd name="T37" fmla="*/ 573 h 1352"/>
                  <a:gd name="T38" fmla="*/ 400 w 664"/>
                  <a:gd name="T39" fmla="*/ 594 h 1352"/>
                  <a:gd name="T40" fmla="*/ 83 w 664"/>
                  <a:gd name="T41" fmla="*/ 1 h 1352"/>
                  <a:gd name="T42" fmla="*/ 88 w 664"/>
                  <a:gd name="T43" fmla="*/ 3 h 1352"/>
                  <a:gd name="T44" fmla="*/ 97 w 664"/>
                  <a:gd name="T45" fmla="*/ 65 h 1352"/>
                  <a:gd name="T46" fmla="*/ 93 w 664"/>
                  <a:gd name="T47" fmla="*/ 70 h 1352"/>
                  <a:gd name="T48" fmla="*/ 81 w 664"/>
                  <a:gd name="T49" fmla="*/ 74 h 1352"/>
                  <a:gd name="T50" fmla="*/ 73 w 664"/>
                  <a:gd name="T51" fmla="*/ 84 h 1352"/>
                  <a:gd name="T52" fmla="*/ 69 w 664"/>
                  <a:gd name="T53" fmla="*/ 106 h 1352"/>
                  <a:gd name="T54" fmla="*/ 69 w 664"/>
                  <a:gd name="T55" fmla="*/ 128 h 1352"/>
                  <a:gd name="T56" fmla="*/ 57 w 664"/>
                  <a:gd name="T57" fmla="*/ 170 h 1352"/>
                  <a:gd name="T58" fmla="*/ 44 w 664"/>
                  <a:gd name="T59" fmla="*/ 219 h 1352"/>
                  <a:gd name="T60" fmla="*/ 42 w 664"/>
                  <a:gd name="T61" fmla="*/ 227 h 1352"/>
                  <a:gd name="T62" fmla="*/ 10 w 664"/>
                  <a:gd name="T63" fmla="*/ 236 h 1352"/>
                  <a:gd name="T64" fmla="*/ 0 w 664"/>
                  <a:gd name="T65" fmla="*/ 221 h 1352"/>
                  <a:gd name="T66" fmla="*/ 10 w 664"/>
                  <a:gd name="T67" fmla="*/ 180 h 1352"/>
                  <a:gd name="T68" fmla="*/ 22 w 664"/>
                  <a:gd name="T69" fmla="*/ 152 h 1352"/>
                  <a:gd name="T70" fmla="*/ 37 w 664"/>
                  <a:gd name="T71" fmla="*/ 118 h 1352"/>
                  <a:gd name="T72" fmla="*/ 53 w 664"/>
                  <a:gd name="T73" fmla="*/ 83 h 1352"/>
                  <a:gd name="T74" fmla="*/ 48 w 664"/>
                  <a:gd name="T75" fmla="*/ 69 h 1352"/>
                  <a:gd name="T76" fmla="*/ 44 w 664"/>
                  <a:gd name="T77" fmla="*/ 59 h 1352"/>
                  <a:gd name="T78" fmla="*/ 52 w 664"/>
                  <a:gd name="T79" fmla="*/ 40 h 1352"/>
                  <a:gd name="T80" fmla="*/ 64 w 664"/>
                  <a:gd name="T81" fmla="*/ 18 h 1352"/>
                  <a:gd name="T82" fmla="*/ 81 w 664"/>
                  <a:gd name="T83" fmla="*/ 0 h 13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4"/>
                  <a:gd name="T127" fmla="*/ 0 h 1352"/>
                  <a:gd name="T128" fmla="*/ 664 w 664"/>
                  <a:gd name="T129" fmla="*/ 1352 h 13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4" h="1352">
                    <a:moveTo>
                      <a:pt x="575" y="1085"/>
                    </a:moveTo>
                    <a:lnTo>
                      <a:pt x="563" y="1118"/>
                    </a:lnTo>
                    <a:lnTo>
                      <a:pt x="558" y="1153"/>
                    </a:lnTo>
                    <a:lnTo>
                      <a:pt x="555" y="1173"/>
                    </a:lnTo>
                    <a:lnTo>
                      <a:pt x="591" y="1236"/>
                    </a:lnTo>
                    <a:lnTo>
                      <a:pt x="631" y="1259"/>
                    </a:lnTo>
                    <a:lnTo>
                      <a:pt x="658" y="1270"/>
                    </a:lnTo>
                    <a:lnTo>
                      <a:pt x="664" y="1275"/>
                    </a:lnTo>
                    <a:lnTo>
                      <a:pt x="654" y="1284"/>
                    </a:lnTo>
                    <a:lnTo>
                      <a:pt x="641" y="1294"/>
                    </a:lnTo>
                    <a:lnTo>
                      <a:pt x="608" y="1299"/>
                    </a:lnTo>
                    <a:lnTo>
                      <a:pt x="596" y="1299"/>
                    </a:lnTo>
                    <a:lnTo>
                      <a:pt x="580" y="1311"/>
                    </a:lnTo>
                    <a:lnTo>
                      <a:pt x="567" y="1331"/>
                    </a:lnTo>
                    <a:lnTo>
                      <a:pt x="540" y="1334"/>
                    </a:lnTo>
                    <a:lnTo>
                      <a:pt x="517" y="1341"/>
                    </a:lnTo>
                    <a:lnTo>
                      <a:pt x="491" y="1352"/>
                    </a:lnTo>
                    <a:lnTo>
                      <a:pt x="467" y="1317"/>
                    </a:lnTo>
                    <a:lnTo>
                      <a:pt x="467" y="1300"/>
                    </a:lnTo>
                    <a:lnTo>
                      <a:pt x="469" y="1246"/>
                    </a:lnTo>
                    <a:lnTo>
                      <a:pt x="465" y="1245"/>
                    </a:lnTo>
                    <a:lnTo>
                      <a:pt x="488" y="1210"/>
                    </a:lnTo>
                    <a:lnTo>
                      <a:pt x="510" y="1130"/>
                    </a:lnTo>
                    <a:lnTo>
                      <a:pt x="500" y="1089"/>
                    </a:lnTo>
                    <a:lnTo>
                      <a:pt x="493" y="1085"/>
                    </a:lnTo>
                    <a:lnTo>
                      <a:pt x="481" y="1054"/>
                    </a:lnTo>
                    <a:lnTo>
                      <a:pt x="479" y="1035"/>
                    </a:lnTo>
                    <a:lnTo>
                      <a:pt x="531" y="1049"/>
                    </a:lnTo>
                    <a:lnTo>
                      <a:pt x="561" y="1075"/>
                    </a:lnTo>
                    <a:lnTo>
                      <a:pt x="575" y="1085"/>
                    </a:lnTo>
                    <a:close/>
                    <a:moveTo>
                      <a:pt x="388" y="603"/>
                    </a:moveTo>
                    <a:lnTo>
                      <a:pt x="384" y="601"/>
                    </a:lnTo>
                    <a:lnTo>
                      <a:pt x="359" y="593"/>
                    </a:lnTo>
                    <a:lnTo>
                      <a:pt x="366" y="561"/>
                    </a:lnTo>
                    <a:lnTo>
                      <a:pt x="366" y="555"/>
                    </a:lnTo>
                    <a:lnTo>
                      <a:pt x="380" y="554"/>
                    </a:lnTo>
                    <a:lnTo>
                      <a:pt x="391" y="559"/>
                    </a:lnTo>
                    <a:lnTo>
                      <a:pt x="398" y="573"/>
                    </a:lnTo>
                    <a:lnTo>
                      <a:pt x="406" y="583"/>
                    </a:lnTo>
                    <a:lnTo>
                      <a:pt x="400" y="594"/>
                    </a:lnTo>
                    <a:lnTo>
                      <a:pt x="388" y="603"/>
                    </a:lnTo>
                    <a:close/>
                    <a:moveTo>
                      <a:pt x="83" y="1"/>
                    </a:moveTo>
                    <a:lnTo>
                      <a:pt x="85" y="2"/>
                    </a:lnTo>
                    <a:lnTo>
                      <a:pt x="88" y="3"/>
                    </a:lnTo>
                    <a:lnTo>
                      <a:pt x="103" y="62"/>
                    </a:lnTo>
                    <a:lnTo>
                      <a:pt x="97" y="65"/>
                    </a:lnTo>
                    <a:lnTo>
                      <a:pt x="93" y="70"/>
                    </a:lnTo>
                    <a:lnTo>
                      <a:pt x="92" y="71"/>
                    </a:lnTo>
                    <a:lnTo>
                      <a:pt x="81" y="74"/>
                    </a:lnTo>
                    <a:lnTo>
                      <a:pt x="75" y="79"/>
                    </a:lnTo>
                    <a:lnTo>
                      <a:pt x="73" y="84"/>
                    </a:lnTo>
                    <a:lnTo>
                      <a:pt x="71" y="98"/>
                    </a:lnTo>
                    <a:lnTo>
                      <a:pt x="69" y="106"/>
                    </a:lnTo>
                    <a:lnTo>
                      <a:pt x="71" y="117"/>
                    </a:lnTo>
                    <a:lnTo>
                      <a:pt x="69" y="128"/>
                    </a:lnTo>
                    <a:lnTo>
                      <a:pt x="65" y="146"/>
                    </a:lnTo>
                    <a:lnTo>
                      <a:pt x="57" y="170"/>
                    </a:lnTo>
                    <a:lnTo>
                      <a:pt x="47" y="200"/>
                    </a:lnTo>
                    <a:lnTo>
                      <a:pt x="44" y="219"/>
                    </a:lnTo>
                    <a:lnTo>
                      <a:pt x="43" y="224"/>
                    </a:lnTo>
                    <a:lnTo>
                      <a:pt x="42" y="227"/>
                    </a:lnTo>
                    <a:lnTo>
                      <a:pt x="28" y="231"/>
                    </a:lnTo>
                    <a:lnTo>
                      <a:pt x="10" y="236"/>
                    </a:lnTo>
                    <a:lnTo>
                      <a:pt x="6" y="238"/>
                    </a:lnTo>
                    <a:lnTo>
                      <a:pt x="0" y="221"/>
                    </a:lnTo>
                    <a:lnTo>
                      <a:pt x="1" y="209"/>
                    </a:lnTo>
                    <a:lnTo>
                      <a:pt x="10" y="180"/>
                    </a:lnTo>
                    <a:lnTo>
                      <a:pt x="24" y="152"/>
                    </a:lnTo>
                    <a:lnTo>
                      <a:pt x="22" y="152"/>
                    </a:lnTo>
                    <a:lnTo>
                      <a:pt x="29" y="139"/>
                    </a:lnTo>
                    <a:lnTo>
                      <a:pt x="37" y="118"/>
                    </a:lnTo>
                    <a:lnTo>
                      <a:pt x="47" y="93"/>
                    </a:lnTo>
                    <a:lnTo>
                      <a:pt x="53" y="83"/>
                    </a:lnTo>
                    <a:lnTo>
                      <a:pt x="45" y="78"/>
                    </a:lnTo>
                    <a:lnTo>
                      <a:pt x="48" y="69"/>
                    </a:lnTo>
                    <a:lnTo>
                      <a:pt x="41" y="67"/>
                    </a:lnTo>
                    <a:lnTo>
                      <a:pt x="44" y="59"/>
                    </a:lnTo>
                    <a:lnTo>
                      <a:pt x="47" y="51"/>
                    </a:lnTo>
                    <a:lnTo>
                      <a:pt x="52" y="40"/>
                    </a:lnTo>
                    <a:lnTo>
                      <a:pt x="53" y="33"/>
                    </a:lnTo>
                    <a:lnTo>
                      <a:pt x="64" y="18"/>
                    </a:lnTo>
                    <a:lnTo>
                      <a:pt x="74" y="7"/>
                    </a:lnTo>
                    <a:lnTo>
                      <a:pt x="81" y="0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7" name="Freeform 186"/>
              <p:cNvSpPr>
                <a:spLocks noEditPoints="1"/>
              </p:cNvSpPr>
              <p:nvPr/>
            </p:nvSpPr>
            <p:spPr bwMode="auto">
              <a:xfrm>
                <a:off x="2096" y="1817"/>
                <a:ext cx="621" cy="363"/>
              </a:xfrm>
              <a:custGeom>
                <a:avLst/>
                <a:gdLst>
                  <a:gd name="T0" fmla="*/ 321 w 621"/>
                  <a:gd name="T1" fmla="*/ 68 h 363"/>
                  <a:gd name="T2" fmla="*/ 339 w 621"/>
                  <a:gd name="T3" fmla="*/ 90 h 363"/>
                  <a:gd name="T4" fmla="*/ 344 w 621"/>
                  <a:gd name="T5" fmla="*/ 119 h 363"/>
                  <a:gd name="T6" fmla="*/ 360 w 621"/>
                  <a:gd name="T7" fmla="*/ 131 h 363"/>
                  <a:gd name="T8" fmla="*/ 376 w 621"/>
                  <a:gd name="T9" fmla="*/ 133 h 363"/>
                  <a:gd name="T10" fmla="*/ 421 w 621"/>
                  <a:gd name="T11" fmla="*/ 144 h 363"/>
                  <a:gd name="T12" fmla="*/ 495 w 621"/>
                  <a:gd name="T13" fmla="*/ 176 h 363"/>
                  <a:gd name="T14" fmla="*/ 573 w 621"/>
                  <a:gd name="T15" fmla="*/ 176 h 363"/>
                  <a:gd name="T16" fmla="*/ 608 w 621"/>
                  <a:gd name="T17" fmla="*/ 297 h 363"/>
                  <a:gd name="T18" fmla="*/ 487 w 621"/>
                  <a:gd name="T19" fmla="*/ 302 h 363"/>
                  <a:gd name="T20" fmla="*/ 461 w 621"/>
                  <a:gd name="T21" fmla="*/ 321 h 363"/>
                  <a:gd name="T22" fmla="*/ 489 w 621"/>
                  <a:gd name="T23" fmla="*/ 332 h 363"/>
                  <a:gd name="T24" fmla="*/ 473 w 621"/>
                  <a:gd name="T25" fmla="*/ 353 h 363"/>
                  <a:gd name="T26" fmla="*/ 454 w 621"/>
                  <a:gd name="T27" fmla="*/ 363 h 363"/>
                  <a:gd name="T28" fmla="*/ 431 w 621"/>
                  <a:gd name="T29" fmla="*/ 353 h 363"/>
                  <a:gd name="T30" fmla="*/ 416 w 621"/>
                  <a:gd name="T31" fmla="*/ 359 h 363"/>
                  <a:gd name="T32" fmla="*/ 395 w 621"/>
                  <a:gd name="T33" fmla="*/ 305 h 363"/>
                  <a:gd name="T34" fmla="*/ 332 w 621"/>
                  <a:gd name="T35" fmla="*/ 275 h 363"/>
                  <a:gd name="T36" fmla="*/ 328 w 621"/>
                  <a:gd name="T37" fmla="*/ 250 h 363"/>
                  <a:gd name="T38" fmla="*/ 335 w 621"/>
                  <a:gd name="T39" fmla="*/ 229 h 363"/>
                  <a:gd name="T40" fmla="*/ 343 w 621"/>
                  <a:gd name="T41" fmla="*/ 215 h 363"/>
                  <a:gd name="T42" fmla="*/ 329 w 621"/>
                  <a:gd name="T43" fmla="*/ 194 h 363"/>
                  <a:gd name="T44" fmla="*/ 310 w 621"/>
                  <a:gd name="T45" fmla="*/ 185 h 363"/>
                  <a:gd name="T46" fmla="*/ 320 w 621"/>
                  <a:gd name="T47" fmla="*/ 173 h 363"/>
                  <a:gd name="T48" fmla="*/ 329 w 621"/>
                  <a:gd name="T49" fmla="*/ 173 h 363"/>
                  <a:gd name="T50" fmla="*/ 350 w 621"/>
                  <a:gd name="T51" fmla="*/ 171 h 363"/>
                  <a:gd name="T52" fmla="*/ 371 w 621"/>
                  <a:gd name="T53" fmla="*/ 192 h 363"/>
                  <a:gd name="T54" fmla="*/ 379 w 621"/>
                  <a:gd name="T55" fmla="*/ 211 h 363"/>
                  <a:gd name="T56" fmla="*/ 392 w 621"/>
                  <a:gd name="T57" fmla="*/ 235 h 363"/>
                  <a:gd name="T58" fmla="*/ 410 w 621"/>
                  <a:gd name="T59" fmla="*/ 233 h 363"/>
                  <a:gd name="T60" fmla="*/ 433 w 621"/>
                  <a:gd name="T61" fmla="*/ 212 h 363"/>
                  <a:gd name="T62" fmla="*/ 395 w 621"/>
                  <a:gd name="T63" fmla="*/ 194 h 363"/>
                  <a:gd name="T64" fmla="*/ 383 w 621"/>
                  <a:gd name="T65" fmla="*/ 159 h 363"/>
                  <a:gd name="T66" fmla="*/ 359 w 621"/>
                  <a:gd name="T67" fmla="*/ 143 h 363"/>
                  <a:gd name="T68" fmla="*/ 349 w 621"/>
                  <a:gd name="T69" fmla="*/ 148 h 363"/>
                  <a:gd name="T70" fmla="*/ 305 w 621"/>
                  <a:gd name="T71" fmla="*/ 80 h 363"/>
                  <a:gd name="T72" fmla="*/ 303 w 621"/>
                  <a:gd name="T73" fmla="*/ 71 h 363"/>
                  <a:gd name="T74" fmla="*/ 284 w 621"/>
                  <a:gd name="T75" fmla="*/ 71 h 363"/>
                  <a:gd name="T76" fmla="*/ 288 w 621"/>
                  <a:gd name="T77" fmla="*/ 59 h 363"/>
                  <a:gd name="T78" fmla="*/ 269 w 621"/>
                  <a:gd name="T79" fmla="*/ 49 h 363"/>
                  <a:gd name="T80" fmla="*/ 282 w 621"/>
                  <a:gd name="T81" fmla="*/ 33 h 363"/>
                  <a:gd name="T82" fmla="*/ 282 w 621"/>
                  <a:gd name="T83" fmla="*/ 44 h 363"/>
                  <a:gd name="T84" fmla="*/ 297 w 621"/>
                  <a:gd name="T85" fmla="*/ 43 h 363"/>
                  <a:gd name="T86" fmla="*/ 313 w 621"/>
                  <a:gd name="T87" fmla="*/ 48 h 363"/>
                  <a:gd name="T88" fmla="*/ 85 w 621"/>
                  <a:gd name="T89" fmla="*/ 16 h 363"/>
                  <a:gd name="T90" fmla="*/ 121 w 621"/>
                  <a:gd name="T91" fmla="*/ 13 h 363"/>
                  <a:gd name="T92" fmla="*/ 148 w 621"/>
                  <a:gd name="T93" fmla="*/ 14 h 363"/>
                  <a:gd name="T94" fmla="*/ 127 w 621"/>
                  <a:gd name="T95" fmla="*/ 71 h 363"/>
                  <a:gd name="T96" fmla="*/ 132 w 621"/>
                  <a:gd name="T97" fmla="*/ 101 h 363"/>
                  <a:gd name="T98" fmla="*/ 104 w 621"/>
                  <a:gd name="T99" fmla="*/ 91 h 363"/>
                  <a:gd name="T100" fmla="*/ 22 w 621"/>
                  <a:gd name="T101" fmla="*/ 77 h 363"/>
                  <a:gd name="T102" fmla="*/ 0 w 621"/>
                  <a:gd name="T103" fmla="*/ 70 h 363"/>
                  <a:gd name="T104" fmla="*/ 20 w 621"/>
                  <a:gd name="T105" fmla="*/ 12 h 363"/>
                  <a:gd name="T106" fmla="*/ 26 w 621"/>
                  <a:gd name="T107" fmla="*/ 0 h 363"/>
                  <a:gd name="T108" fmla="*/ 68 w 621"/>
                  <a:gd name="T109" fmla="*/ 12 h 363"/>
                  <a:gd name="T110" fmla="*/ 85 w 621"/>
                  <a:gd name="T111" fmla="*/ 17 h 3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1"/>
                  <a:gd name="T169" fmla="*/ 0 h 363"/>
                  <a:gd name="T170" fmla="*/ 621 w 621"/>
                  <a:gd name="T171" fmla="*/ 363 h 3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1" h="363">
                    <a:moveTo>
                      <a:pt x="321" y="66"/>
                    </a:moveTo>
                    <a:lnTo>
                      <a:pt x="320" y="66"/>
                    </a:lnTo>
                    <a:lnTo>
                      <a:pt x="321" y="68"/>
                    </a:lnTo>
                    <a:lnTo>
                      <a:pt x="325" y="74"/>
                    </a:lnTo>
                    <a:lnTo>
                      <a:pt x="330" y="83"/>
                    </a:lnTo>
                    <a:lnTo>
                      <a:pt x="339" y="90"/>
                    </a:lnTo>
                    <a:lnTo>
                      <a:pt x="349" y="93"/>
                    </a:lnTo>
                    <a:lnTo>
                      <a:pt x="343" y="106"/>
                    </a:lnTo>
                    <a:lnTo>
                      <a:pt x="344" y="119"/>
                    </a:lnTo>
                    <a:lnTo>
                      <a:pt x="352" y="130"/>
                    </a:lnTo>
                    <a:lnTo>
                      <a:pt x="359" y="130"/>
                    </a:lnTo>
                    <a:lnTo>
                      <a:pt x="360" y="131"/>
                    </a:lnTo>
                    <a:lnTo>
                      <a:pt x="367" y="139"/>
                    </a:lnTo>
                    <a:lnTo>
                      <a:pt x="374" y="138"/>
                    </a:lnTo>
                    <a:lnTo>
                      <a:pt x="376" y="133"/>
                    </a:lnTo>
                    <a:lnTo>
                      <a:pt x="378" y="122"/>
                    </a:lnTo>
                    <a:lnTo>
                      <a:pt x="395" y="135"/>
                    </a:lnTo>
                    <a:lnTo>
                      <a:pt x="421" y="144"/>
                    </a:lnTo>
                    <a:lnTo>
                      <a:pt x="448" y="161"/>
                    </a:lnTo>
                    <a:lnTo>
                      <a:pt x="468" y="173"/>
                    </a:lnTo>
                    <a:lnTo>
                      <a:pt x="495" y="176"/>
                    </a:lnTo>
                    <a:lnTo>
                      <a:pt x="536" y="180"/>
                    </a:lnTo>
                    <a:lnTo>
                      <a:pt x="557" y="179"/>
                    </a:lnTo>
                    <a:lnTo>
                      <a:pt x="573" y="176"/>
                    </a:lnTo>
                    <a:lnTo>
                      <a:pt x="584" y="253"/>
                    </a:lnTo>
                    <a:lnTo>
                      <a:pt x="621" y="297"/>
                    </a:lnTo>
                    <a:lnTo>
                      <a:pt x="608" y="297"/>
                    </a:lnTo>
                    <a:lnTo>
                      <a:pt x="577" y="297"/>
                    </a:lnTo>
                    <a:lnTo>
                      <a:pt x="526" y="302"/>
                    </a:lnTo>
                    <a:lnTo>
                      <a:pt x="487" y="302"/>
                    </a:lnTo>
                    <a:lnTo>
                      <a:pt x="472" y="311"/>
                    </a:lnTo>
                    <a:lnTo>
                      <a:pt x="467" y="311"/>
                    </a:lnTo>
                    <a:lnTo>
                      <a:pt x="461" y="321"/>
                    </a:lnTo>
                    <a:lnTo>
                      <a:pt x="462" y="327"/>
                    </a:lnTo>
                    <a:lnTo>
                      <a:pt x="471" y="329"/>
                    </a:lnTo>
                    <a:lnTo>
                      <a:pt x="489" y="332"/>
                    </a:lnTo>
                    <a:lnTo>
                      <a:pt x="493" y="338"/>
                    </a:lnTo>
                    <a:lnTo>
                      <a:pt x="483" y="345"/>
                    </a:lnTo>
                    <a:lnTo>
                      <a:pt x="473" y="353"/>
                    </a:lnTo>
                    <a:lnTo>
                      <a:pt x="466" y="358"/>
                    </a:lnTo>
                    <a:lnTo>
                      <a:pt x="457" y="361"/>
                    </a:lnTo>
                    <a:lnTo>
                      <a:pt x="454" y="363"/>
                    </a:lnTo>
                    <a:lnTo>
                      <a:pt x="446" y="360"/>
                    </a:lnTo>
                    <a:lnTo>
                      <a:pt x="437" y="355"/>
                    </a:lnTo>
                    <a:lnTo>
                      <a:pt x="431" y="353"/>
                    </a:lnTo>
                    <a:lnTo>
                      <a:pt x="426" y="357"/>
                    </a:lnTo>
                    <a:lnTo>
                      <a:pt x="424" y="362"/>
                    </a:lnTo>
                    <a:lnTo>
                      <a:pt x="416" y="359"/>
                    </a:lnTo>
                    <a:lnTo>
                      <a:pt x="415" y="359"/>
                    </a:lnTo>
                    <a:lnTo>
                      <a:pt x="410" y="334"/>
                    </a:lnTo>
                    <a:lnTo>
                      <a:pt x="395" y="305"/>
                    </a:lnTo>
                    <a:lnTo>
                      <a:pt x="376" y="273"/>
                    </a:lnTo>
                    <a:lnTo>
                      <a:pt x="357" y="270"/>
                    </a:lnTo>
                    <a:lnTo>
                      <a:pt x="332" y="275"/>
                    </a:lnTo>
                    <a:lnTo>
                      <a:pt x="322" y="265"/>
                    </a:lnTo>
                    <a:lnTo>
                      <a:pt x="324" y="261"/>
                    </a:lnTo>
                    <a:lnTo>
                      <a:pt x="328" y="250"/>
                    </a:lnTo>
                    <a:lnTo>
                      <a:pt x="334" y="244"/>
                    </a:lnTo>
                    <a:lnTo>
                      <a:pt x="336" y="234"/>
                    </a:lnTo>
                    <a:lnTo>
                      <a:pt x="335" y="229"/>
                    </a:lnTo>
                    <a:lnTo>
                      <a:pt x="335" y="222"/>
                    </a:lnTo>
                    <a:lnTo>
                      <a:pt x="337" y="219"/>
                    </a:lnTo>
                    <a:lnTo>
                      <a:pt x="343" y="215"/>
                    </a:lnTo>
                    <a:lnTo>
                      <a:pt x="344" y="209"/>
                    </a:lnTo>
                    <a:lnTo>
                      <a:pt x="338" y="201"/>
                    </a:lnTo>
                    <a:lnTo>
                      <a:pt x="329" y="194"/>
                    </a:lnTo>
                    <a:lnTo>
                      <a:pt x="323" y="190"/>
                    </a:lnTo>
                    <a:lnTo>
                      <a:pt x="316" y="189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11" y="183"/>
                    </a:lnTo>
                    <a:lnTo>
                      <a:pt x="320" y="173"/>
                    </a:lnTo>
                    <a:lnTo>
                      <a:pt x="322" y="171"/>
                    </a:lnTo>
                    <a:lnTo>
                      <a:pt x="326" y="174"/>
                    </a:lnTo>
                    <a:lnTo>
                      <a:pt x="329" y="173"/>
                    </a:lnTo>
                    <a:lnTo>
                      <a:pt x="333" y="172"/>
                    </a:lnTo>
                    <a:lnTo>
                      <a:pt x="340" y="171"/>
                    </a:lnTo>
                    <a:lnTo>
                      <a:pt x="350" y="171"/>
                    </a:lnTo>
                    <a:lnTo>
                      <a:pt x="359" y="176"/>
                    </a:lnTo>
                    <a:lnTo>
                      <a:pt x="366" y="183"/>
                    </a:lnTo>
                    <a:lnTo>
                      <a:pt x="371" y="192"/>
                    </a:lnTo>
                    <a:lnTo>
                      <a:pt x="369" y="200"/>
                    </a:lnTo>
                    <a:lnTo>
                      <a:pt x="374" y="207"/>
                    </a:lnTo>
                    <a:lnTo>
                      <a:pt x="379" y="211"/>
                    </a:lnTo>
                    <a:lnTo>
                      <a:pt x="381" y="220"/>
                    </a:lnTo>
                    <a:lnTo>
                      <a:pt x="387" y="226"/>
                    </a:lnTo>
                    <a:lnTo>
                      <a:pt x="392" y="235"/>
                    </a:lnTo>
                    <a:lnTo>
                      <a:pt x="400" y="235"/>
                    </a:lnTo>
                    <a:lnTo>
                      <a:pt x="404" y="233"/>
                    </a:lnTo>
                    <a:lnTo>
                      <a:pt x="410" y="233"/>
                    </a:lnTo>
                    <a:lnTo>
                      <a:pt x="420" y="230"/>
                    </a:lnTo>
                    <a:lnTo>
                      <a:pt x="430" y="219"/>
                    </a:lnTo>
                    <a:lnTo>
                      <a:pt x="433" y="212"/>
                    </a:lnTo>
                    <a:lnTo>
                      <a:pt x="426" y="209"/>
                    </a:lnTo>
                    <a:lnTo>
                      <a:pt x="403" y="201"/>
                    </a:lnTo>
                    <a:lnTo>
                      <a:pt x="395" y="194"/>
                    </a:lnTo>
                    <a:lnTo>
                      <a:pt x="388" y="178"/>
                    </a:lnTo>
                    <a:lnTo>
                      <a:pt x="390" y="160"/>
                    </a:lnTo>
                    <a:lnTo>
                      <a:pt x="383" y="159"/>
                    </a:lnTo>
                    <a:lnTo>
                      <a:pt x="375" y="150"/>
                    </a:lnTo>
                    <a:lnTo>
                      <a:pt x="362" y="144"/>
                    </a:lnTo>
                    <a:lnTo>
                      <a:pt x="359" y="143"/>
                    </a:lnTo>
                    <a:lnTo>
                      <a:pt x="358" y="143"/>
                    </a:lnTo>
                    <a:lnTo>
                      <a:pt x="354" y="148"/>
                    </a:lnTo>
                    <a:lnTo>
                      <a:pt x="349" y="148"/>
                    </a:lnTo>
                    <a:lnTo>
                      <a:pt x="348" y="146"/>
                    </a:lnTo>
                    <a:lnTo>
                      <a:pt x="336" y="130"/>
                    </a:lnTo>
                    <a:lnTo>
                      <a:pt x="305" y="80"/>
                    </a:lnTo>
                    <a:lnTo>
                      <a:pt x="308" y="77"/>
                    </a:lnTo>
                    <a:lnTo>
                      <a:pt x="305" y="73"/>
                    </a:lnTo>
                    <a:lnTo>
                      <a:pt x="303" y="71"/>
                    </a:lnTo>
                    <a:lnTo>
                      <a:pt x="295" y="77"/>
                    </a:lnTo>
                    <a:lnTo>
                      <a:pt x="288" y="78"/>
                    </a:lnTo>
                    <a:lnTo>
                      <a:pt x="284" y="71"/>
                    </a:lnTo>
                    <a:lnTo>
                      <a:pt x="286" y="65"/>
                    </a:lnTo>
                    <a:lnTo>
                      <a:pt x="292" y="62"/>
                    </a:lnTo>
                    <a:lnTo>
                      <a:pt x="288" y="59"/>
                    </a:lnTo>
                    <a:lnTo>
                      <a:pt x="280" y="58"/>
                    </a:lnTo>
                    <a:lnTo>
                      <a:pt x="269" y="52"/>
                    </a:lnTo>
                    <a:lnTo>
                      <a:pt x="269" y="49"/>
                    </a:lnTo>
                    <a:lnTo>
                      <a:pt x="275" y="43"/>
                    </a:lnTo>
                    <a:lnTo>
                      <a:pt x="282" y="33"/>
                    </a:lnTo>
                    <a:lnTo>
                      <a:pt x="289" y="28"/>
                    </a:lnTo>
                    <a:lnTo>
                      <a:pt x="292" y="36"/>
                    </a:lnTo>
                    <a:lnTo>
                      <a:pt x="282" y="44"/>
                    </a:lnTo>
                    <a:lnTo>
                      <a:pt x="290" y="51"/>
                    </a:lnTo>
                    <a:lnTo>
                      <a:pt x="296" y="53"/>
                    </a:lnTo>
                    <a:lnTo>
                      <a:pt x="297" y="43"/>
                    </a:lnTo>
                    <a:lnTo>
                      <a:pt x="299" y="40"/>
                    </a:lnTo>
                    <a:lnTo>
                      <a:pt x="304" y="44"/>
                    </a:lnTo>
                    <a:lnTo>
                      <a:pt x="313" y="48"/>
                    </a:lnTo>
                    <a:lnTo>
                      <a:pt x="315" y="48"/>
                    </a:lnTo>
                    <a:lnTo>
                      <a:pt x="321" y="66"/>
                    </a:lnTo>
                    <a:close/>
                    <a:moveTo>
                      <a:pt x="85" y="16"/>
                    </a:moveTo>
                    <a:lnTo>
                      <a:pt x="97" y="18"/>
                    </a:lnTo>
                    <a:lnTo>
                      <a:pt x="116" y="22"/>
                    </a:lnTo>
                    <a:lnTo>
                      <a:pt x="121" y="13"/>
                    </a:lnTo>
                    <a:lnTo>
                      <a:pt x="127" y="13"/>
                    </a:lnTo>
                    <a:lnTo>
                      <a:pt x="127" y="4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36" y="42"/>
                    </a:lnTo>
                    <a:lnTo>
                      <a:pt x="127" y="71"/>
                    </a:lnTo>
                    <a:lnTo>
                      <a:pt x="126" y="83"/>
                    </a:lnTo>
                    <a:lnTo>
                      <a:pt x="132" y="100"/>
                    </a:lnTo>
                    <a:lnTo>
                      <a:pt x="132" y="101"/>
                    </a:lnTo>
                    <a:lnTo>
                      <a:pt x="106" y="109"/>
                    </a:lnTo>
                    <a:lnTo>
                      <a:pt x="104" y="110"/>
                    </a:lnTo>
                    <a:lnTo>
                      <a:pt x="104" y="91"/>
                    </a:lnTo>
                    <a:lnTo>
                      <a:pt x="83" y="87"/>
                    </a:lnTo>
                    <a:lnTo>
                      <a:pt x="55" y="82"/>
                    </a:lnTo>
                    <a:lnTo>
                      <a:pt x="22" y="77"/>
                    </a:lnTo>
                    <a:lnTo>
                      <a:pt x="2" y="74"/>
                    </a:lnTo>
                    <a:lnTo>
                      <a:pt x="1" y="71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18" y="2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6" y="0"/>
                    </a:lnTo>
                    <a:lnTo>
                      <a:pt x="35" y="3"/>
                    </a:lnTo>
                    <a:lnTo>
                      <a:pt x="49" y="6"/>
                    </a:lnTo>
                    <a:lnTo>
                      <a:pt x="68" y="12"/>
                    </a:lnTo>
                    <a:lnTo>
                      <a:pt x="76" y="14"/>
                    </a:lnTo>
                    <a:lnTo>
                      <a:pt x="79" y="18"/>
                    </a:lnTo>
                    <a:lnTo>
                      <a:pt x="85" y="17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8" name="Freeform 187"/>
              <p:cNvSpPr>
                <a:spLocks/>
              </p:cNvSpPr>
              <p:nvPr/>
            </p:nvSpPr>
            <p:spPr bwMode="auto">
              <a:xfrm>
                <a:off x="2250" y="1749"/>
                <a:ext cx="429" cy="291"/>
              </a:xfrm>
              <a:custGeom>
                <a:avLst/>
                <a:gdLst>
                  <a:gd name="T0" fmla="*/ 355 w 429"/>
                  <a:gd name="T1" fmla="*/ 36 h 291"/>
                  <a:gd name="T2" fmla="*/ 423 w 429"/>
                  <a:gd name="T3" fmla="*/ 152 h 291"/>
                  <a:gd name="T4" fmla="*/ 339 w 429"/>
                  <a:gd name="T5" fmla="*/ 151 h 291"/>
                  <a:gd name="T6" fmla="*/ 246 w 429"/>
                  <a:gd name="T7" fmla="*/ 166 h 291"/>
                  <a:gd name="T8" fmla="*/ 228 w 429"/>
                  <a:gd name="T9" fmla="*/ 145 h 291"/>
                  <a:gd name="T10" fmla="*/ 198 w 429"/>
                  <a:gd name="T11" fmla="*/ 131 h 291"/>
                  <a:gd name="T12" fmla="*/ 167 w 429"/>
                  <a:gd name="T13" fmla="*/ 134 h 291"/>
                  <a:gd name="T14" fmla="*/ 159 w 429"/>
                  <a:gd name="T15" fmla="*/ 116 h 291"/>
                  <a:gd name="T16" fmla="*/ 143 w 429"/>
                  <a:gd name="T17" fmla="*/ 111 h 291"/>
                  <a:gd name="T18" fmla="*/ 128 w 429"/>
                  <a:gd name="T19" fmla="*/ 112 h 291"/>
                  <a:gd name="T20" fmla="*/ 128 w 429"/>
                  <a:gd name="T21" fmla="*/ 101 h 291"/>
                  <a:gd name="T22" fmla="*/ 115 w 429"/>
                  <a:gd name="T23" fmla="*/ 117 h 291"/>
                  <a:gd name="T24" fmla="*/ 134 w 429"/>
                  <a:gd name="T25" fmla="*/ 127 h 291"/>
                  <a:gd name="T26" fmla="*/ 130 w 429"/>
                  <a:gd name="T27" fmla="*/ 139 h 291"/>
                  <a:gd name="T28" fmla="*/ 149 w 429"/>
                  <a:gd name="T29" fmla="*/ 139 h 291"/>
                  <a:gd name="T30" fmla="*/ 151 w 429"/>
                  <a:gd name="T31" fmla="*/ 148 h 291"/>
                  <a:gd name="T32" fmla="*/ 138 w 429"/>
                  <a:gd name="T33" fmla="*/ 160 h 291"/>
                  <a:gd name="T34" fmla="*/ 123 w 429"/>
                  <a:gd name="T35" fmla="*/ 167 h 291"/>
                  <a:gd name="T36" fmla="*/ 108 w 429"/>
                  <a:gd name="T37" fmla="*/ 198 h 291"/>
                  <a:gd name="T38" fmla="*/ 87 w 429"/>
                  <a:gd name="T39" fmla="*/ 228 h 291"/>
                  <a:gd name="T40" fmla="*/ 58 w 429"/>
                  <a:gd name="T41" fmla="*/ 267 h 291"/>
                  <a:gd name="T42" fmla="*/ 38 w 429"/>
                  <a:gd name="T43" fmla="*/ 290 h 291"/>
                  <a:gd name="T44" fmla="*/ 21 w 429"/>
                  <a:gd name="T45" fmla="*/ 267 h 291"/>
                  <a:gd name="T46" fmla="*/ 18 w 429"/>
                  <a:gd name="T47" fmla="*/ 229 h 291"/>
                  <a:gd name="T48" fmla="*/ 9 w 429"/>
                  <a:gd name="T49" fmla="*/ 196 h 291"/>
                  <a:gd name="T50" fmla="*/ 0 w 429"/>
                  <a:gd name="T51" fmla="*/ 164 h 291"/>
                  <a:gd name="T52" fmla="*/ 15 w 429"/>
                  <a:gd name="T53" fmla="*/ 154 h 291"/>
                  <a:gd name="T54" fmla="*/ 29 w 429"/>
                  <a:gd name="T55" fmla="*/ 100 h 291"/>
                  <a:gd name="T56" fmla="*/ 43 w 429"/>
                  <a:gd name="T57" fmla="*/ 47 h 291"/>
                  <a:gd name="T58" fmla="*/ 45 w 429"/>
                  <a:gd name="T59" fmla="*/ 14 h 291"/>
                  <a:gd name="T60" fmla="*/ 64 w 429"/>
                  <a:gd name="T61" fmla="*/ 1 h 291"/>
                  <a:gd name="T62" fmla="*/ 75 w 429"/>
                  <a:gd name="T63" fmla="*/ 9 h 291"/>
                  <a:gd name="T64" fmla="*/ 83 w 429"/>
                  <a:gd name="T65" fmla="*/ 28 h 291"/>
                  <a:gd name="T66" fmla="*/ 94 w 429"/>
                  <a:gd name="T67" fmla="*/ 49 h 291"/>
                  <a:gd name="T68" fmla="*/ 96 w 429"/>
                  <a:gd name="T69" fmla="*/ 58 h 291"/>
                  <a:gd name="T70" fmla="*/ 113 w 429"/>
                  <a:gd name="T71" fmla="*/ 56 h 291"/>
                  <a:gd name="T72" fmla="*/ 123 w 429"/>
                  <a:gd name="T73" fmla="*/ 50 h 291"/>
                  <a:gd name="T74" fmla="*/ 137 w 429"/>
                  <a:gd name="T75" fmla="*/ 59 h 291"/>
                  <a:gd name="T76" fmla="*/ 143 w 429"/>
                  <a:gd name="T77" fmla="*/ 80 h 291"/>
                  <a:gd name="T78" fmla="*/ 165 w 429"/>
                  <a:gd name="T79" fmla="*/ 86 h 291"/>
                  <a:gd name="T80" fmla="*/ 173 w 429"/>
                  <a:gd name="T81" fmla="*/ 110 h 291"/>
                  <a:gd name="T82" fmla="*/ 191 w 429"/>
                  <a:gd name="T83" fmla="*/ 106 h 291"/>
                  <a:gd name="T84" fmla="*/ 222 w 429"/>
                  <a:gd name="T85" fmla="*/ 99 h 291"/>
                  <a:gd name="T86" fmla="*/ 222 w 429"/>
                  <a:gd name="T87" fmla="*/ 73 h 291"/>
                  <a:gd name="T88" fmla="*/ 238 w 429"/>
                  <a:gd name="T89" fmla="*/ 61 h 291"/>
                  <a:gd name="T90" fmla="*/ 245 w 429"/>
                  <a:gd name="T91" fmla="*/ 53 h 291"/>
                  <a:gd name="T92" fmla="*/ 254 w 429"/>
                  <a:gd name="T93" fmla="*/ 50 h 291"/>
                  <a:gd name="T94" fmla="*/ 245 w 429"/>
                  <a:gd name="T95" fmla="*/ 31 h 291"/>
                  <a:gd name="T96" fmla="*/ 261 w 429"/>
                  <a:gd name="T97" fmla="*/ 28 h 291"/>
                  <a:gd name="T98" fmla="*/ 261 w 429"/>
                  <a:gd name="T99" fmla="*/ 40 h 291"/>
                  <a:gd name="T100" fmla="*/ 274 w 429"/>
                  <a:gd name="T101" fmla="*/ 28 h 2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9"/>
                  <a:gd name="T154" fmla="*/ 0 h 291"/>
                  <a:gd name="T155" fmla="*/ 429 w 429"/>
                  <a:gd name="T156" fmla="*/ 291 h 2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9" h="291">
                    <a:moveTo>
                      <a:pt x="274" y="28"/>
                    </a:moveTo>
                    <a:lnTo>
                      <a:pt x="301" y="46"/>
                    </a:lnTo>
                    <a:lnTo>
                      <a:pt x="355" y="36"/>
                    </a:lnTo>
                    <a:lnTo>
                      <a:pt x="386" y="36"/>
                    </a:lnTo>
                    <a:lnTo>
                      <a:pt x="429" y="108"/>
                    </a:lnTo>
                    <a:lnTo>
                      <a:pt x="423" y="152"/>
                    </a:lnTo>
                    <a:lnTo>
                      <a:pt x="400" y="154"/>
                    </a:lnTo>
                    <a:lnTo>
                      <a:pt x="361" y="152"/>
                    </a:lnTo>
                    <a:lnTo>
                      <a:pt x="339" y="151"/>
                    </a:lnTo>
                    <a:lnTo>
                      <a:pt x="325" y="158"/>
                    </a:lnTo>
                    <a:lnTo>
                      <a:pt x="272" y="171"/>
                    </a:lnTo>
                    <a:lnTo>
                      <a:pt x="246" y="166"/>
                    </a:lnTo>
                    <a:lnTo>
                      <a:pt x="246" y="160"/>
                    </a:lnTo>
                    <a:lnTo>
                      <a:pt x="237" y="152"/>
                    </a:lnTo>
                    <a:lnTo>
                      <a:pt x="228" y="145"/>
                    </a:lnTo>
                    <a:lnTo>
                      <a:pt x="221" y="134"/>
                    </a:lnTo>
                    <a:lnTo>
                      <a:pt x="207" y="130"/>
                    </a:lnTo>
                    <a:lnTo>
                      <a:pt x="198" y="131"/>
                    </a:lnTo>
                    <a:lnTo>
                      <a:pt x="193" y="127"/>
                    </a:lnTo>
                    <a:lnTo>
                      <a:pt x="182" y="124"/>
                    </a:lnTo>
                    <a:lnTo>
                      <a:pt x="167" y="134"/>
                    </a:lnTo>
                    <a:lnTo>
                      <a:pt x="161" y="116"/>
                    </a:lnTo>
                    <a:lnTo>
                      <a:pt x="159" y="116"/>
                    </a:lnTo>
                    <a:lnTo>
                      <a:pt x="150" y="112"/>
                    </a:lnTo>
                    <a:lnTo>
                      <a:pt x="145" y="108"/>
                    </a:lnTo>
                    <a:lnTo>
                      <a:pt x="143" y="111"/>
                    </a:lnTo>
                    <a:lnTo>
                      <a:pt x="142" y="121"/>
                    </a:lnTo>
                    <a:lnTo>
                      <a:pt x="136" y="119"/>
                    </a:lnTo>
                    <a:lnTo>
                      <a:pt x="128" y="112"/>
                    </a:lnTo>
                    <a:lnTo>
                      <a:pt x="138" y="104"/>
                    </a:lnTo>
                    <a:lnTo>
                      <a:pt x="135" y="96"/>
                    </a:lnTo>
                    <a:lnTo>
                      <a:pt x="128" y="101"/>
                    </a:lnTo>
                    <a:lnTo>
                      <a:pt x="121" y="111"/>
                    </a:lnTo>
                    <a:lnTo>
                      <a:pt x="115" y="117"/>
                    </a:lnTo>
                    <a:lnTo>
                      <a:pt x="115" y="120"/>
                    </a:lnTo>
                    <a:lnTo>
                      <a:pt x="126" y="126"/>
                    </a:lnTo>
                    <a:lnTo>
                      <a:pt x="134" y="127"/>
                    </a:lnTo>
                    <a:lnTo>
                      <a:pt x="138" y="130"/>
                    </a:lnTo>
                    <a:lnTo>
                      <a:pt x="132" y="133"/>
                    </a:lnTo>
                    <a:lnTo>
                      <a:pt x="130" y="139"/>
                    </a:lnTo>
                    <a:lnTo>
                      <a:pt x="134" y="146"/>
                    </a:lnTo>
                    <a:lnTo>
                      <a:pt x="141" y="145"/>
                    </a:lnTo>
                    <a:lnTo>
                      <a:pt x="149" y="139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51" y="148"/>
                    </a:lnTo>
                    <a:lnTo>
                      <a:pt x="147" y="151"/>
                    </a:lnTo>
                    <a:lnTo>
                      <a:pt x="142" y="157"/>
                    </a:lnTo>
                    <a:lnTo>
                      <a:pt x="138" y="160"/>
                    </a:lnTo>
                    <a:lnTo>
                      <a:pt x="135" y="158"/>
                    </a:lnTo>
                    <a:lnTo>
                      <a:pt x="132" y="162"/>
                    </a:lnTo>
                    <a:lnTo>
                      <a:pt x="123" y="167"/>
                    </a:lnTo>
                    <a:lnTo>
                      <a:pt x="108" y="178"/>
                    </a:lnTo>
                    <a:lnTo>
                      <a:pt x="110" y="197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211"/>
                    </a:lnTo>
                    <a:lnTo>
                      <a:pt x="87" y="228"/>
                    </a:lnTo>
                    <a:lnTo>
                      <a:pt x="77" y="245"/>
                    </a:lnTo>
                    <a:lnTo>
                      <a:pt x="64" y="258"/>
                    </a:lnTo>
                    <a:lnTo>
                      <a:pt x="58" y="267"/>
                    </a:lnTo>
                    <a:lnTo>
                      <a:pt x="55" y="283"/>
                    </a:lnTo>
                    <a:lnTo>
                      <a:pt x="54" y="289"/>
                    </a:lnTo>
                    <a:lnTo>
                      <a:pt x="38" y="290"/>
                    </a:lnTo>
                    <a:lnTo>
                      <a:pt x="25" y="291"/>
                    </a:lnTo>
                    <a:lnTo>
                      <a:pt x="21" y="274"/>
                    </a:lnTo>
                    <a:lnTo>
                      <a:pt x="21" y="267"/>
                    </a:lnTo>
                    <a:lnTo>
                      <a:pt x="21" y="266"/>
                    </a:lnTo>
                    <a:lnTo>
                      <a:pt x="21" y="263"/>
                    </a:lnTo>
                    <a:lnTo>
                      <a:pt x="18" y="229"/>
                    </a:lnTo>
                    <a:lnTo>
                      <a:pt x="18" y="214"/>
                    </a:lnTo>
                    <a:lnTo>
                      <a:pt x="9" y="209"/>
                    </a:lnTo>
                    <a:lnTo>
                      <a:pt x="9" y="196"/>
                    </a:lnTo>
                    <a:lnTo>
                      <a:pt x="6" y="185"/>
                    </a:lnTo>
                    <a:lnTo>
                      <a:pt x="4" y="173"/>
                    </a:lnTo>
                    <a:lnTo>
                      <a:pt x="0" y="164"/>
                    </a:lnTo>
                    <a:lnTo>
                      <a:pt x="0" y="161"/>
                    </a:lnTo>
                    <a:lnTo>
                      <a:pt x="14" y="157"/>
                    </a:lnTo>
                    <a:lnTo>
                      <a:pt x="15" y="154"/>
                    </a:lnTo>
                    <a:lnTo>
                      <a:pt x="16" y="149"/>
                    </a:lnTo>
                    <a:lnTo>
                      <a:pt x="19" y="130"/>
                    </a:lnTo>
                    <a:lnTo>
                      <a:pt x="29" y="100"/>
                    </a:lnTo>
                    <a:lnTo>
                      <a:pt x="37" y="76"/>
                    </a:lnTo>
                    <a:lnTo>
                      <a:pt x="41" y="58"/>
                    </a:lnTo>
                    <a:lnTo>
                      <a:pt x="43" y="47"/>
                    </a:lnTo>
                    <a:lnTo>
                      <a:pt x="41" y="36"/>
                    </a:lnTo>
                    <a:lnTo>
                      <a:pt x="43" y="28"/>
                    </a:lnTo>
                    <a:lnTo>
                      <a:pt x="45" y="14"/>
                    </a:lnTo>
                    <a:lnTo>
                      <a:pt x="47" y="9"/>
                    </a:lnTo>
                    <a:lnTo>
                      <a:pt x="53" y="4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8" y="5"/>
                    </a:lnTo>
                    <a:lnTo>
                      <a:pt x="75" y="9"/>
                    </a:lnTo>
                    <a:lnTo>
                      <a:pt x="79" y="16"/>
                    </a:lnTo>
                    <a:lnTo>
                      <a:pt x="79" y="20"/>
                    </a:lnTo>
                    <a:lnTo>
                      <a:pt x="83" y="28"/>
                    </a:lnTo>
                    <a:lnTo>
                      <a:pt x="87" y="36"/>
                    </a:lnTo>
                    <a:lnTo>
                      <a:pt x="92" y="45"/>
                    </a:lnTo>
                    <a:lnTo>
                      <a:pt x="94" y="49"/>
                    </a:lnTo>
                    <a:lnTo>
                      <a:pt x="90" y="51"/>
                    </a:lnTo>
                    <a:lnTo>
                      <a:pt x="93" y="55"/>
                    </a:lnTo>
                    <a:lnTo>
                      <a:pt x="96" y="58"/>
                    </a:lnTo>
                    <a:lnTo>
                      <a:pt x="104" y="58"/>
                    </a:lnTo>
                    <a:lnTo>
                      <a:pt x="110" y="56"/>
                    </a:lnTo>
                    <a:lnTo>
                      <a:pt x="113" y="56"/>
                    </a:lnTo>
                    <a:lnTo>
                      <a:pt x="120" y="52"/>
                    </a:lnTo>
                    <a:lnTo>
                      <a:pt x="119" y="51"/>
                    </a:lnTo>
                    <a:lnTo>
                      <a:pt x="123" y="50"/>
                    </a:lnTo>
                    <a:lnTo>
                      <a:pt x="132" y="48"/>
                    </a:lnTo>
                    <a:lnTo>
                      <a:pt x="137" y="51"/>
                    </a:lnTo>
                    <a:lnTo>
                      <a:pt x="137" y="59"/>
                    </a:lnTo>
                    <a:lnTo>
                      <a:pt x="136" y="60"/>
                    </a:lnTo>
                    <a:lnTo>
                      <a:pt x="141" y="72"/>
                    </a:lnTo>
                    <a:lnTo>
                      <a:pt x="143" y="80"/>
                    </a:lnTo>
                    <a:lnTo>
                      <a:pt x="152" y="80"/>
                    </a:lnTo>
                    <a:lnTo>
                      <a:pt x="159" y="76"/>
                    </a:lnTo>
                    <a:lnTo>
                      <a:pt x="165" y="86"/>
                    </a:lnTo>
                    <a:lnTo>
                      <a:pt x="167" y="94"/>
                    </a:lnTo>
                    <a:lnTo>
                      <a:pt x="171" y="103"/>
                    </a:lnTo>
                    <a:lnTo>
                      <a:pt x="173" y="110"/>
                    </a:lnTo>
                    <a:lnTo>
                      <a:pt x="178" y="110"/>
                    </a:lnTo>
                    <a:lnTo>
                      <a:pt x="183" y="108"/>
                    </a:lnTo>
                    <a:lnTo>
                      <a:pt x="191" y="106"/>
                    </a:lnTo>
                    <a:lnTo>
                      <a:pt x="199" y="99"/>
                    </a:lnTo>
                    <a:lnTo>
                      <a:pt x="212" y="99"/>
                    </a:lnTo>
                    <a:lnTo>
                      <a:pt x="222" y="99"/>
                    </a:lnTo>
                    <a:lnTo>
                      <a:pt x="228" y="90"/>
                    </a:lnTo>
                    <a:lnTo>
                      <a:pt x="228" y="85"/>
                    </a:lnTo>
                    <a:lnTo>
                      <a:pt x="222" y="73"/>
                    </a:lnTo>
                    <a:lnTo>
                      <a:pt x="222" y="67"/>
                    </a:lnTo>
                    <a:lnTo>
                      <a:pt x="232" y="61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37" y="50"/>
                    </a:lnTo>
                    <a:lnTo>
                      <a:pt x="245" y="53"/>
                    </a:lnTo>
                    <a:lnTo>
                      <a:pt x="251" y="55"/>
                    </a:lnTo>
                    <a:lnTo>
                      <a:pt x="257" y="54"/>
                    </a:lnTo>
                    <a:lnTo>
                      <a:pt x="254" y="50"/>
                    </a:lnTo>
                    <a:lnTo>
                      <a:pt x="246" y="47"/>
                    </a:lnTo>
                    <a:lnTo>
                      <a:pt x="245" y="39"/>
                    </a:lnTo>
                    <a:lnTo>
                      <a:pt x="245" y="31"/>
                    </a:lnTo>
                    <a:lnTo>
                      <a:pt x="251" y="28"/>
                    </a:lnTo>
                    <a:lnTo>
                      <a:pt x="261" y="27"/>
                    </a:lnTo>
                    <a:lnTo>
                      <a:pt x="261" y="28"/>
                    </a:lnTo>
                    <a:lnTo>
                      <a:pt x="256" y="35"/>
                    </a:lnTo>
                    <a:lnTo>
                      <a:pt x="255" y="39"/>
                    </a:lnTo>
                    <a:lnTo>
                      <a:pt x="261" y="40"/>
                    </a:lnTo>
                    <a:lnTo>
                      <a:pt x="266" y="37"/>
                    </a:lnTo>
                    <a:lnTo>
                      <a:pt x="272" y="33"/>
                    </a:lnTo>
                    <a:lnTo>
                      <a:pt x="274" y="28"/>
                    </a:lnTo>
                    <a:close/>
                  </a:path>
                </a:pathLst>
              </a:custGeom>
              <a:solidFill>
                <a:srgbClr val="B6FF8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9" name="Freeform 188"/>
              <p:cNvSpPr>
                <a:spLocks noEditPoints="1"/>
              </p:cNvSpPr>
              <p:nvPr/>
            </p:nvSpPr>
            <p:spPr bwMode="auto">
              <a:xfrm>
                <a:off x="2082" y="1873"/>
                <a:ext cx="414" cy="465"/>
              </a:xfrm>
              <a:custGeom>
                <a:avLst/>
                <a:gdLst>
                  <a:gd name="T0" fmla="*/ 120 w 414"/>
                  <a:gd name="T1" fmla="*/ 66 h 465"/>
                  <a:gd name="T2" fmla="*/ 128 w 414"/>
                  <a:gd name="T3" fmla="*/ 136 h 465"/>
                  <a:gd name="T4" fmla="*/ 155 w 414"/>
                  <a:gd name="T5" fmla="*/ 133 h 465"/>
                  <a:gd name="T6" fmla="*/ 169 w 414"/>
                  <a:gd name="T7" fmla="*/ 136 h 465"/>
                  <a:gd name="T8" fmla="*/ 188 w 414"/>
                  <a:gd name="T9" fmla="*/ 142 h 465"/>
                  <a:gd name="T10" fmla="*/ 189 w 414"/>
                  <a:gd name="T11" fmla="*/ 150 h 465"/>
                  <a:gd name="T12" fmla="*/ 222 w 414"/>
                  <a:gd name="T13" fmla="*/ 165 h 465"/>
                  <a:gd name="T14" fmla="*/ 225 w 414"/>
                  <a:gd name="T15" fmla="*/ 199 h 465"/>
                  <a:gd name="T16" fmla="*/ 247 w 414"/>
                  <a:gd name="T17" fmla="*/ 221 h 465"/>
                  <a:gd name="T18" fmla="*/ 269 w 414"/>
                  <a:gd name="T19" fmla="*/ 226 h 465"/>
                  <a:gd name="T20" fmla="*/ 300 w 414"/>
                  <a:gd name="T21" fmla="*/ 215 h 465"/>
                  <a:gd name="T22" fmla="*/ 334 w 414"/>
                  <a:gd name="T23" fmla="*/ 211 h 465"/>
                  <a:gd name="T24" fmla="*/ 334 w 414"/>
                  <a:gd name="T25" fmla="*/ 239 h 465"/>
                  <a:gd name="T26" fmla="*/ 240 w 414"/>
                  <a:gd name="T27" fmla="*/ 307 h 465"/>
                  <a:gd name="T28" fmla="*/ 280 w 414"/>
                  <a:gd name="T29" fmla="*/ 341 h 465"/>
                  <a:gd name="T30" fmla="*/ 351 w 414"/>
                  <a:gd name="T31" fmla="*/ 390 h 465"/>
                  <a:gd name="T32" fmla="*/ 398 w 414"/>
                  <a:gd name="T33" fmla="*/ 448 h 465"/>
                  <a:gd name="T34" fmla="*/ 329 w 414"/>
                  <a:gd name="T35" fmla="*/ 451 h 465"/>
                  <a:gd name="T36" fmla="*/ 276 w 414"/>
                  <a:gd name="T37" fmla="*/ 450 h 465"/>
                  <a:gd name="T38" fmla="*/ 246 w 414"/>
                  <a:gd name="T39" fmla="*/ 424 h 465"/>
                  <a:gd name="T40" fmla="*/ 221 w 414"/>
                  <a:gd name="T41" fmla="*/ 378 h 465"/>
                  <a:gd name="T42" fmla="*/ 216 w 414"/>
                  <a:gd name="T43" fmla="*/ 360 h 465"/>
                  <a:gd name="T44" fmla="*/ 201 w 414"/>
                  <a:gd name="T45" fmla="*/ 316 h 465"/>
                  <a:gd name="T46" fmla="*/ 180 w 414"/>
                  <a:gd name="T47" fmla="*/ 323 h 465"/>
                  <a:gd name="T48" fmla="*/ 160 w 414"/>
                  <a:gd name="T49" fmla="*/ 329 h 465"/>
                  <a:gd name="T50" fmla="*/ 143 w 414"/>
                  <a:gd name="T51" fmla="*/ 321 h 465"/>
                  <a:gd name="T52" fmla="*/ 90 w 414"/>
                  <a:gd name="T53" fmla="*/ 286 h 465"/>
                  <a:gd name="T54" fmla="*/ 50 w 414"/>
                  <a:gd name="T55" fmla="*/ 278 h 465"/>
                  <a:gd name="T56" fmla="*/ 49 w 414"/>
                  <a:gd name="T57" fmla="*/ 264 h 465"/>
                  <a:gd name="T58" fmla="*/ 32 w 414"/>
                  <a:gd name="T59" fmla="*/ 253 h 465"/>
                  <a:gd name="T60" fmla="*/ 28 w 414"/>
                  <a:gd name="T61" fmla="*/ 236 h 465"/>
                  <a:gd name="T62" fmla="*/ 32 w 414"/>
                  <a:gd name="T63" fmla="*/ 234 h 465"/>
                  <a:gd name="T64" fmla="*/ 50 w 414"/>
                  <a:gd name="T65" fmla="*/ 215 h 465"/>
                  <a:gd name="T66" fmla="*/ 63 w 414"/>
                  <a:gd name="T67" fmla="*/ 224 h 465"/>
                  <a:gd name="T68" fmla="*/ 85 w 414"/>
                  <a:gd name="T69" fmla="*/ 220 h 465"/>
                  <a:gd name="T70" fmla="*/ 57 w 414"/>
                  <a:gd name="T71" fmla="*/ 187 h 465"/>
                  <a:gd name="T72" fmla="*/ 42 w 414"/>
                  <a:gd name="T73" fmla="*/ 144 h 465"/>
                  <a:gd name="T74" fmla="*/ 42 w 414"/>
                  <a:gd name="T75" fmla="*/ 112 h 465"/>
                  <a:gd name="T76" fmla="*/ 56 w 414"/>
                  <a:gd name="T77" fmla="*/ 103 h 465"/>
                  <a:gd name="T78" fmla="*/ 66 w 414"/>
                  <a:gd name="T79" fmla="*/ 115 h 465"/>
                  <a:gd name="T80" fmla="*/ 84 w 414"/>
                  <a:gd name="T81" fmla="*/ 127 h 465"/>
                  <a:gd name="T82" fmla="*/ 96 w 414"/>
                  <a:gd name="T83" fmla="*/ 119 h 465"/>
                  <a:gd name="T84" fmla="*/ 89 w 414"/>
                  <a:gd name="T85" fmla="*/ 99 h 465"/>
                  <a:gd name="T86" fmla="*/ 71 w 414"/>
                  <a:gd name="T87" fmla="*/ 85 h 465"/>
                  <a:gd name="T88" fmla="*/ 52 w 414"/>
                  <a:gd name="T89" fmla="*/ 76 h 465"/>
                  <a:gd name="T90" fmla="*/ 38 w 414"/>
                  <a:gd name="T91" fmla="*/ 68 h 465"/>
                  <a:gd name="T92" fmla="*/ 23 w 414"/>
                  <a:gd name="T93" fmla="*/ 71 h 465"/>
                  <a:gd name="T94" fmla="*/ 9 w 414"/>
                  <a:gd name="T95" fmla="*/ 61 h 465"/>
                  <a:gd name="T96" fmla="*/ 3 w 414"/>
                  <a:gd name="T97" fmla="*/ 43 h 465"/>
                  <a:gd name="T98" fmla="*/ 15 w 414"/>
                  <a:gd name="T99" fmla="*/ 15 h 465"/>
                  <a:gd name="T100" fmla="*/ 69 w 414"/>
                  <a:gd name="T101" fmla="*/ 26 h 465"/>
                  <a:gd name="T102" fmla="*/ 118 w 414"/>
                  <a:gd name="T103" fmla="*/ 54 h 465"/>
                  <a:gd name="T104" fmla="*/ 414 w 414"/>
                  <a:gd name="T105" fmla="*/ 43 h 465"/>
                  <a:gd name="T106" fmla="*/ 392 w 414"/>
                  <a:gd name="T107" fmla="*/ 66 h 465"/>
                  <a:gd name="T108" fmla="*/ 381 w 414"/>
                  <a:gd name="T109" fmla="*/ 83 h 465"/>
                  <a:gd name="T110" fmla="*/ 366 w 414"/>
                  <a:gd name="T111" fmla="*/ 74 h 465"/>
                  <a:gd name="T112" fmla="*/ 363 w 414"/>
                  <a:gd name="T113" fmla="*/ 37 h 465"/>
                  <a:gd name="T114" fmla="*/ 339 w 414"/>
                  <a:gd name="T115" fmla="*/ 18 h 465"/>
                  <a:gd name="T116" fmla="*/ 335 w 414"/>
                  <a:gd name="T117" fmla="*/ 10 h 465"/>
                  <a:gd name="T118" fmla="*/ 361 w 414"/>
                  <a:gd name="T119" fmla="*/ 3 h 465"/>
                  <a:gd name="T120" fmla="*/ 389 w 414"/>
                  <a:gd name="T121" fmla="*/ 10 h 465"/>
                  <a:gd name="T122" fmla="*/ 414 w 414"/>
                  <a:gd name="T123" fmla="*/ 36 h 4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4"/>
                  <a:gd name="T187" fmla="*/ 0 h 465"/>
                  <a:gd name="T188" fmla="*/ 414 w 414"/>
                  <a:gd name="T189" fmla="*/ 465 h 4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4" h="465">
                    <a:moveTo>
                      <a:pt x="120" y="53"/>
                    </a:moveTo>
                    <a:lnTo>
                      <a:pt x="119" y="54"/>
                    </a:lnTo>
                    <a:lnTo>
                      <a:pt x="120" y="66"/>
                    </a:lnTo>
                    <a:lnTo>
                      <a:pt x="124" y="98"/>
                    </a:lnTo>
                    <a:lnTo>
                      <a:pt x="128" y="132"/>
                    </a:lnTo>
                    <a:lnTo>
                      <a:pt x="128" y="136"/>
                    </a:lnTo>
                    <a:lnTo>
                      <a:pt x="142" y="135"/>
                    </a:lnTo>
                    <a:lnTo>
                      <a:pt x="149" y="134"/>
                    </a:lnTo>
                    <a:lnTo>
                      <a:pt x="155" y="133"/>
                    </a:lnTo>
                    <a:lnTo>
                      <a:pt x="157" y="127"/>
                    </a:lnTo>
                    <a:lnTo>
                      <a:pt x="168" y="130"/>
                    </a:lnTo>
                    <a:lnTo>
                      <a:pt x="169" y="136"/>
                    </a:lnTo>
                    <a:lnTo>
                      <a:pt x="177" y="137"/>
                    </a:lnTo>
                    <a:lnTo>
                      <a:pt x="180" y="142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89" y="143"/>
                    </a:lnTo>
                    <a:lnTo>
                      <a:pt x="189" y="150"/>
                    </a:lnTo>
                    <a:lnTo>
                      <a:pt x="193" y="167"/>
                    </a:lnTo>
                    <a:lnTo>
                      <a:pt x="206" y="166"/>
                    </a:lnTo>
                    <a:lnTo>
                      <a:pt x="222" y="165"/>
                    </a:lnTo>
                    <a:lnTo>
                      <a:pt x="220" y="177"/>
                    </a:lnTo>
                    <a:lnTo>
                      <a:pt x="220" y="187"/>
                    </a:lnTo>
                    <a:lnTo>
                      <a:pt x="225" y="199"/>
                    </a:lnTo>
                    <a:lnTo>
                      <a:pt x="231" y="207"/>
                    </a:lnTo>
                    <a:lnTo>
                      <a:pt x="239" y="219"/>
                    </a:lnTo>
                    <a:lnTo>
                      <a:pt x="247" y="221"/>
                    </a:lnTo>
                    <a:lnTo>
                      <a:pt x="252" y="221"/>
                    </a:lnTo>
                    <a:lnTo>
                      <a:pt x="258" y="224"/>
                    </a:lnTo>
                    <a:lnTo>
                      <a:pt x="269" y="226"/>
                    </a:lnTo>
                    <a:lnTo>
                      <a:pt x="278" y="220"/>
                    </a:lnTo>
                    <a:lnTo>
                      <a:pt x="289" y="217"/>
                    </a:lnTo>
                    <a:lnTo>
                      <a:pt x="300" y="215"/>
                    </a:lnTo>
                    <a:lnTo>
                      <a:pt x="306" y="218"/>
                    </a:lnTo>
                    <a:lnTo>
                      <a:pt x="309" y="223"/>
                    </a:lnTo>
                    <a:lnTo>
                      <a:pt x="334" y="211"/>
                    </a:lnTo>
                    <a:lnTo>
                      <a:pt x="336" y="209"/>
                    </a:lnTo>
                    <a:lnTo>
                      <a:pt x="346" y="219"/>
                    </a:lnTo>
                    <a:lnTo>
                      <a:pt x="334" y="239"/>
                    </a:lnTo>
                    <a:lnTo>
                      <a:pt x="295" y="264"/>
                    </a:lnTo>
                    <a:lnTo>
                      <a:pt x="259" y="283"/>
                    </a:lnTo>
                    <a:lnTo>
                      <a:pt x="240" y="307"/>
                    </a:lnTo>
                    <a:lnTo>
                      <a:pt x="242" y="322"/>
                    </a:lnTo>
                    <a:lnTo>
                      <a:pt x="259" y="332"/>
                    </a:lnTo>
                    <a:lnTo>
                      <a:pt x="280" y="341"/>
                    </a:lnTo>
                    <a:lnTo>
                      <a:pt x="305" y="356"/>
                    </a:lnTo>
                    <a:lnTo>
                      <a:pt x="327" y="367"/>
                    </a:lnTo>
                    <a:lnTo>
                      <a:pt x="351" y="390"/>
                    </a:lnTo>
                    <a:lnTo>
                      <a:pt x="356" y="404"/>
                    </a:lnTo>
                    <a:lnTo>
                      <a:pt x="375" y="422"/>
                    </a:lnTo>
                    <a:lnTo>
                      <a:pt x="398" y="448"/>
                    </a:lnTo>
                    <a:lnTo>
                      <a:pt x="382" y="465"/>
                    </a:lnTo>
                    <a:lnTo>
                      <a:pt x="358" y="465"/>
                    </a:lnTo>
                    <a:lnTo>
                      <a:pt x="329" y="451"/>
                    </a:lnTo>
                    <a:lnTo>
                      <a:pt x="305" y="441"/>
                    </a:lnTo>
                    <a:lnTo>
                      <a:pt x="283" y="441"/>
                    </a:lnTo>
                    <a:lnTo>
                      <a:pt x="276" y="450"/>
                    </a:lnTo>
                    <a:lnTo>
                      <a:pt x="266" y="444"/>
                    </a:lnTo>
                    <a:lnTo>
                      <a:pt x="250" y="436"/>
                    </a:lnTo>
                    <a:lnTo>
                      <a:pt x="246" y="424"/>
                    </a:lnTo>
                    <a:lnTo>
                      <a:pt x="237" y="402"/>
                    </a:lnTo>
                    <a:lnTo>
                      <a:pt x="230" y="380"/>
                    </a:lnTo>
                    <a:lnTo>
                      <a:pt x="221" y="378"/>
                    </a:lnTo>
                    <a:lnTo>
                      <a:pt x="221" y="377"/>
                    </a:lnTo>
                    <a:lnTo>
                      <a:pt x="219" y="369"/>
                    </a:lnTo>
                    <a:lnTo>
                      <a:pt x="216" y="360"/>
                    </a:lnTo>
                    <a:lnTo>
                      <a:pt x="212" y="344"/>
                    </a:lnTo>
                    <a:lnTo>
                      <a:pt x="205" y="336"/>
                    </a:lnTo>
                    <a:lnTo>
                      <a:pt x="201" y="316"/>
                    </a:lnTo>
                    <a:lnTo>
                      <a:pt x="194" y="312"/>
                    </a:lnTo>
                    <a:lnTo>
                      <a:pt x="186" y="312"/>
                    </a:lnTo>
                    <a:lnTo>
                      <a:pt x="180" y="323"/>
                    </a:lnTo>
                    <a:lnTo>
                      <a:pt x="172" y="337"/>
                    </a:lnTo>
                    <a:lnTo>
                      <a:pt x="167" y="340"/>
                    </a:lnTo>
                    <a:lnTo>
                      <a:pt x="160" y="329"/>
                    </a:lnTo>
                    <a:lnTo>
                      <a:pt x="150" y="323"/>
                    </a:lnTo>
                    <a:lnTo>
                      <a:pt x="143" y="321"/>
                    </a:lnTo>
                    <a:lnTo>
                      <a:pt x="137" y="314"/>
                    </a:lnTo>
                    <a:lnTo>
                      <a:pt x="117" y="298"/>
                    </a:lnTo>
                    <a:lnTo>
                      <a:pt x="90" y="286"/>
                    </a:lnTo>
                    <a:lnTo>
                      <a:pt x="72" y="277"/>
                    </a:lnTo>
                    <a:lnTo>
                      <a:pt x="59" y="274"/>
                    </a:lnTo>
                    <a:lnTo>
                      <a:pt x="50" y="278"/>
                    </a:lnTo>
                    <a:lnTo>
                      <a:pt x="48" y="276"/>
                    </a:lnTo>
                    <a:lnTo>
                      <a:pt x="49" y="276"/>
                    </a:lnTo>
                    <a:lnTo>
                      <a:pt x="49" y="264"/>
                    </a:lnTo>
                    <a:lnTo>
                      <a:pt x="48" y="255"/>
                    </a:lnTo>
                    <a:lnTo>
                      <a:pt x="42" y="255"/>
                    </a:lnTo>
                    <a:lnTo>
                      <a:pt x="32" y="253"/>
                    </a:lnTo>
                    <a:lnTo>
                      <a:pt x="28" y="247"/>
                    </a:lnTo>
                    <a:lnTo>
                      <a:pt x="30" y="242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24" y="234"/>
                    </a:lnTo>
                    <a:lnTo>
                      <a:pt x="32" y="234"/>
                    </a:lnTo>
                    <a:lnTo>
                      <a:pt x="39" y="224"/>
                    </a:lnTo>
                    <a:lnTo>
                      <a:pt x="48" y="217"/>
                    </a:lnTo>
                    <a:lnTo>
                      <a:pt x="50" y="215"/>
                    </a:lnTo>
                    <a:lnTo>
                      <a:pt x="53" y="223"/>
                    </a:lnTo>
                    <a:lnTo>
                      <a:pt x="58" y="226"/>
                    </a:lnTo>
                    <a:lnTo>
                      <a:pt x="63" y="224"/>
                    </a:lnTo>
                    <a:lnTo>
                      <a:pt x="66" y="226"/>
                    </a:lnTo>
                    <a:lnTo>
                      <a:pt x="75" y="223"/>
                    </a:lnTo>
                    <a:lnTo>
                      <a:pt x="85" y="220"/>
                    </a:lnTo>
                    <a:lnTo>
                      <a:pt x="85" y="215"/>
                    </a:lnTo>
                    <a:lnTo>
                      <a:pt x="73" y="201"/>
                    </a:lnTo>
                    <a:lnTo>
                      <a:pt x="57" y="187"/>
                    </a:lnTo>
                    <a:lnTo>
                      <a:pt x="47" y="177"/>
                    </a:lnTo>
                    <a:lnTo>
                      <a:pt x="43" y="168"/>
                    </a:lnTo>
                    <a:lnTo>
                      <a:pt x="42" y="144"/>
                    </a:lnTo>
                    <a:lnTo>
                      <a:pt x="42" y="124"/>
                    </a:lnTo>
                    <a:lnTo>
                      <a:pt x="42" y="121"/>
                    </a:lnTo>
                    <a:lnTo>
                      <a:pt x="42" y="112"/>
                    </a:lnTo>
                    <a:lnTo>
                      <a:pt x="42" y="105"/>
                    </a:lnTo>
                    <a:lnTo>
                      <a:pt x="49" y="104"/>
                    </a:lnTo>
                    <a:lnTo>
                      <a:pt x="56" y="103"/>
                    </a:lnTo>
                    <a:lnTo>
                      <a:pt x="61" y="102"/>
                    </a:lnTo>
                    <a:lnTo>
                      <a:pt x="62" y="107"/>
                    </a:lnTo>
                    <a:lnTo>
                      <a:pt x="66" y="115"/>
                    </a:lnTo>
                    <a:lnTo>
                      <a:pt x="70" y="126"/>
                    </a:lnTo>
                    <a:lnTo>
                      <a:pt x="77" y="126"/>
                    </a:lnTo>
                    <a:lnTo>
                      <a:pt x="84" y="127"/>
                    </a:lnTo>
                    <a:lnTo>
                      <a:pt x="90" y="127"/>
                    </a:lnTo>
                    <a:lnTo>
                      <a:pt x="95" y="124"/>
                    </a:lnTo>
                    <a:lnTo>
                      <a:pt x="96" y="119"/>
                    </a:lnTo>
                    <a:lnTo>
                      <a:pt x="95" y="112"/>
                    </a:lnTo>
                    <a:lnTo>
                      <a:pt x="94" y="99"/>
                    </a:lnTo>
                    <a:lnTo>
                      <a:pt x="89" y="99"/>
                    </a:lnTo>
                    <a:lnTo>
                      <a:pt x="80" y="99"/>
                    </a:lnTo>
                    <a:lnTo>
                      <a:pt x="76" y="92"/>
                    </a:lnTo>
                    <a:lnTo>
                      <a:pt x="71" y="85"/>
                    </a:lnTo>
                    <a:lnTo>
                      <a:pt x="61" y="82"/>
                    </a:lnTo>
                    <a:lnTo>
                      <a:pt x="56" y="76"/>
                    </a:lnTo>
                    <a:lnTo>
                      <a:pt x="52" y="76"/>
                    </a:lnTo>
                    <a:lnTo>
                      <a:pt x="46" y="73"/>
                    </a:lnTo>
                    <a:lnTo>
                      <a:pt x="43" y="68"/>
                    </a:lnTo>
                    <a:lnTo>
                      <a:pt x="38" y="68"/>
                    </a:lnTo>
                    <a:lnTo>
                      <a:pt x="35" y="72"/>
                    </a:lnTo>
                    <a:lnTo>
                      <a:pt x="26" y="72"/>
                    </a:lnTo>
                    <a:lnTo>
                      <a:pt x="23" y="71"/>
                    </a:lnTo>
                    <a:lnTo>
                      <a:pt x="19" y="69"/>
                    </a:lnTo>
                    <a:lnTo>
                      <a:pt x="13" y="66"/>
                    </a:lnTo>
                    <a:lnTo>
                      <a:pt x="9" y="61"/>
                    </a:lnTo>
                    <a:lnTo>
                      <a:pt x="6" y="56"/>
                    </a:lnTo>
                    <a:lnTo>
                      <a:pt x="0" y="54"/>
                    </a:lnTo>
                    <a:lnTo>
                      <a:pt x="3" y="43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6" y="18"/>
                    </a:lnTo>
                    <a:lnTo>
                      <a:pt x="36" y="21"/>
                    </a:lnTo>
                    <a:lnTo>
                      <a:pt x="69" y="26"/>
                    </a:lnTo>
                    <a:lnTo>
                      <a:pt x="97" y="31"/>
                    </a:lnTo>
                    <a:lnTo>
                      <a:pt x="118" y="35"/>
                    </a:lnTo>
                    <a:lnTo>
                      <a:pt x="118" y="54"/>
                    </a:lnTo>
                    <a:lnTo>
                      <a:pt x="120" y="53"/>
                    </a:lnTo>
                    <a:close/>
                    <a:moveTo>
                      <a:pt x="414" y="42"/>
                    </a:moveTo>
                    <a:lnTo>
                      <a:pt x="414" y="43"/>
                    </a:lnTo>
                    <a:lnTo>
                      <a:pt x="405" y="52"/>
                    </a:lnTo>
                    <a:lnTo>
                      <a:pt x="392" y="63"/>
                    </a:lnTo>
                    <a:lnTo>
                      <a:pt x="392" y="66"/>
                    </a:lnTo>
                    <a:lnTo>
                      <a:pt x="390" y="77"/>
                    </a:lnTo>
                    <a:lnTo>
                      <a:pt x="388" y="82"/>
                    </a:lnTo>
                    <a:lnTo>
                      <a:pt x="381" y="83"/>
                    </a:lnTo>
                    <a:lnTo>
                      <a:pt x="374" y="75"/>
                    </a:lnTo>
                    <a:lnTo>
                      <a:pt x="373" y="74"/>
                    </a:lnTo>
                    <a:lnTo>
                      <a:pt x="366" y="74"/>
                    </a:lnTo>
                    <a:lnTo>
                      <a:pt x="358" y="63"/>
                    </a:lnTo>
                    <a:lnTo>
                      <a:pt x="357" y="50"/>
                    </a:lnTo>
                    <a:lnTo>
                      <a:pt x="363" y="37"/>
                    </a:lnTo>
                    <a:lnTo>
                      <a:pt x="353" y="34"/>
                    </a:lnTo>
                    <a:lnTo>
                      <a:pt x="344" y="27"/>
                    </a:lnTo>
                    <a:lnTo>
                      <a:pt x="339" y="18"/>
                    </a:lnTo>
                    <a:lnTo>
                      <a:pt x="335" y="12"/>
                    </a:lnTo>
                    <a:lnTo>
                      <a:pt x="334" y="10"/>
                    </a:lnTo>
                    <a:lnTo>
                      <a:pt x="335" y="10"/>
                    </a:lnTo>
                    <a:lnTo>
                      <a:pt x="350" y="0"/>
                    </a:lnTo>
                    <a:lnTo>
                      <a:pt x="361" y="3"/>
                    </a:lnTo>
                    <a:lnTo>
                      <a:pt x="366" y="7"/>
                    </a:lnTo>
                    <a:lnTo>
                      <a:pt x="375" y="6"/>
                    </a:lnTo>
                    <a:lnTo>
                      <a:pt x="389" y="10"/>
                    </a:lnTo>
                    <a:lnTo>
                      <a:pt x="396" y="21"/>
                    </a:lnTo>
                    <a:lnTo>
                      <a:pt x="405" y="28"/>
                    </a:lnTo>
                    <a:lnTo>
                      <a:pt x="414" y="36"/>
                    </a:lnTo>
                    <a:lnTo>
                      <a:pt x="414" y="42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0" name="Freeform 189"/>
              <p:cNvSpPr>
                <a:spLocks noEditPoints="1"/>
              </p:cNvSpPr>
              <p:nvPr/>
            </p:nvSpPr>
            <p:spPr bwMode="auto">
              <a:xfrm>
                <a:off x="1960" y="1884"/>
                <a:ext cx="488" cy="517"/>
              </a:xfrm>
              <a:custGeom>
                <a:avLst/>
                <a:gdLst>
                  <a:gd name="T0" fmla="*/ 400 w 488"/>
                  <a:gd name="T1" fmla="*/ 459 h 517"/>
                  <a:gd name="T2" fmla="*/ 317 w 488"/>
                  <a:gd name="T3" fmla="*/ 469 h 517"/>
                  <a:gd name="T4" fmla="*/ 317 w 488"/>
                  <a:gd name="T5" fmla="*/ 444 h 517"/>
                  <a:gd name="T6" fmla="*/ 323 w 488"/>
                  <a:gd name="T7" fmla="*/ 404 h 517"/>
                  <a:gd name="T8" fmla="*/ 343 w 488"/>
                  <a:gd name="T9" fmla="*/ 367 h 517"/>
                  <a:gd name="T10" fmla="*/ 368 w 488"/>
                  <a:gd name="T11" fmla="*/ 413 h 517"/>
                  <a:gd name="T12" fmla="*/ 398 w 488"/>
                  <a:gd name="T13" fmla="*/ 439 h 517"/>
                  <a:gd name="T14" fmla="*/ 479 w 488"/>
                  <a:gd name="T15" fmla="*/ 87 h 517"/>
                  <a:gd name="T16" fmla="*/ 458 w 488"/>
                  <a:gd name="T17" fmla="*/ 104 h 517"/>
                  <a:gd name="T18" fmla="*/ 446 w 488"/>
                  <a:gd name="T19" fmla="*/ 117 h 517"/>
                  <a:gd name="T20" fmla="*/ 425 w 488"/>
                  <a:gd name="T21" fmla="*/ 89 h 517"/>
                  <a:gd name="T22" fmla="*/ 400 w 488"/>
                  <a:gd name="T23" fmla="*/ 62 h 517"/>
                  <a:gd name="T24" fmla="*/ 422 w 488"/>
                  <a:gd name="T25" fmla="*/ 27 h 517"/>
                  <a:gd name="T26" fmla="*/ 432 w 488"/>
                  <a:gd name="T27" fmla="*/ 22 h 517"/>
                  <a:gd name="T28" fmla="*/ 472 w 488"/>
                  <a:gd name="T29" fmla="*/ 63 h 517"/>
                  <a:gd name="T30" fmla="*/ 29 w 488"/>
                  <a:gd name="T31" fmla="*/ 54 h 517"/>
                  <a:gd name="T32" fmla="*/ 19 w 488"/>
                  <a:gd name="T33" fmla="*/ 71 h 517"/>
                  <a:gd name="T34" fmla="*/ 18 w 488"/>
                  <a:gd name="T35" fmla="*/ 94 h 517"/>
                  <a:gd name="T36" fmla="*/ 33 w 488"/>
                  <a:gd name="T37" fmla="*/ 103 h 517"/>
                  <a:gd name="T38" fmla="*/ 56 w 488"/>
                  <a:gd name="T39" fmla="*/ 97 h 517"/>
                  <a:gd name="T40" fmla="*/ 65 w 488"/>
                  <a:gd name="T41" fmla="*/ 84 h 517"/>
                  <a:gd name="T42" fmla="*/ 93 w 488"/>
                  <a:gd name="T43" fmla="*/ 90 h 517"/>
                  <a:gd name="T44" fmla="*/ 95 w 488"/>
                  <a:gd name="T45" fmla="*/ 118 h 517"/>
                  <a:gd name="T46" fmla="*/ 90 w 488"/>
                  <a:gd name="T47" fmla="*/ 133 h 517"/>
                  <a:gd name="T48" fmla="*/ 103 w 488"/>
                  <a:gd name="T49" fmla="*/ 146 h 517"/>
                  <a:gd name="T50" fmla="*/ 98 w 488"/>
                  <a:gd name="T51" fmla="*/ 163 h 517"/>
                  <a:gd name="T52" fmla="*/ 98 w 488"/>
                  <a:gd name="T53" fmla="*/ 180 h 517"/>
                  <a:gd name="T54" fmla="*/ 97 w 488"/>
                  <a:gd name="T55" fmla="*/ 198 h 517"/>
                  <a:gd name="T56" fmla="*/ 122 w 488"/>
                  <a:gd name="T57" fmla="*/ 201 h 517"/>
                  <a:gd name="T58" fmla="*/ 116 w 488"/>
                  <a:gd name="T59" fmla="*/ 172 h 517"/>
                  <a:gd name="T60" fmla="*/ 132 w 488"/>
                  <a:gd name="T61" fmla="*/ 159 h 517"/>
                  <a:gd name="T62" fmla="*/ 169 w 488"/>
                  <a:gd name="T63" fmla="*/ 202 h 517"/>
                  <a:gd name="T64" fmla="*/ 154 w 488"/>
                  <a:gd name="T65" fmla="*/ 223 h 517"/>
                  <a:gd name="T66" fmla="*/ 150 w 488"/>
                  <a:gd name="T67" fmla="*/ 225 h 517"/>
                  <a:gd name="T68" fmla="*/ 154 w 488"/>
                  <a:gd name="T69" fmla="*/ 242 h 517"/>
                  <a:gd name="T70" fmla="*/ 171 w 488"/>
                  <a:gd name="T71" fmla="*/ 253 h 517"/>
                  <a:gd name="T72" fmla="*/ 163 w 488"/>
                  <a:gd name="T73" fmla="*/ 266 h 517"/>
                  <a:gd name="T74" fmla="*/ 144 w 488"/>
                  <a:gd name="T75" fmla="*/ 270 h 517"/>
                  <a:gd name="T76" fmla="*/ 151 w 488"/>
                  <a:gd name="T77" fmla="*/ 302 h 517"/>
                  <a:gd name="T78" fmla="*/ 143 w 488"/>
                  <a:gd name="T79" fmla="*/ 332 h 517"/>
                  <a:gd name="T80" fmla="*/ 13 w 488"/>
                  <a:gd name="T81" fmla="*/ 305 h 517"/>
                  <a:gd name="T82" fmla="*/ 91 w 488"/>
                  <a:gd name="T83" fmla="*/ 264 h 517"/>
                  <a:gd name="T84" fmla="*/ 137 w 488"/>
                  <a:gd name="T85" fmla="*/ 263 h 517"/>
                  <a:gd name="T86" fmla="*/ 94 w 488"/>
                  <a:gd name="T87" fmla="*/ 232 h 517"/>
                  <a:gd name="T88" fmla="*/ 34 w 488"/>
                  <a:gd name="T89" fmla="*/ 178 h 517"/>
                  <a:gd name="T90" fmla="*/ 17 w 488"/>
                  <a:gd name="T91" fmla="*/ 118 h 517"/>
                  <a:gd name="T92" fmla="*/ 5 w 488"/>
                  <a:gd name="T93" fmla="*/ 99 h 517"/>
                  <a:gd name="T94" fmla="*/ 21 w 488"/>
                  <a:gd name="T95" fmla="*/ 1 h 517"/>
                  <a:gd name="T96" fmla="*/ 29 w 488"/>
                  <a:gd name="T97" fmla="*/ 1 h 517"/>
                  <a:gd name="T98" fmla="*/ 36 w 488"/>
                  <a:gd name="T99" fmla="*/ 24 h 517"/>
                  <a:gd name="T100" fmla="*/ 32 w 488"/>
                  <a:gd name="T101" fmla="*/ 45 h 5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8"/>
                  <a:gd name="T154" fmla="*/ 0 h 517"/>
                  <a:gd name="T155" fmla="*/ 488 w 488"/>
                  <a:gd name="T156" fmla="*/ 517 h 5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8" h="517">
                    <a:moveTo>
                      <a:pt x="398" y="439"/>
                    </a:moveTo>
                    <a:lnTo>
                      <a:pt x="396" y="442"/>
                    </a:lnTo>
                    <a:lnTo>
                      <a:pt x="400" y="459"/>
                    </a:lnTo>
                    <a:lnTo>
                      <a:pt x="398" y="503"/>
                    </a:lnTo>
                    <a:lnTo>
                      <a:pt x="388" y="517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4" y="459"/>
                    </a:lnTo>
                    <a:lnTo>
                      <a:pt x="317" y="444"/>
                    </a:lnTo>
                    <a:lnTo>
                      <a:pt x="317" y="443"/>
                    </a:lnTo>
                    <a:lnTo>
                      <a:pt x="318" y="422"/>
                    </a:lnTo>
                    <a:lnTo>
                      <a:pt x="323" y="404"/>
                    </a:lnTo>
                    <a:lnTo>
                      <a:pt x="324" y="403"/>
                    </a:lnTo>
                    <a:lnTo>
                      <a:pt x="333" y="384"/>
                    </a:lnTo>
                    <a:lnTo>
                      <a:pt x="343" y="367"/>
                    </a:lnTo>
                    <a:lnTo>
                      <a:pt x="352" y="369"/>
                    </a:lnTo>
                    <a:lnTo>
                      <a:pt x="359" y="391"/>
                    </a:lnTo>
                    <a:lnTo>
                      <a:pt x="368" y="413"/>
                    </a:lnTo>
                    <a:lnTo>
                      <a:pt x="372" y="425"/>
                    </a:lnTo>
                    <a:lnTo>
                      <a:pt x="388" y="433"/>
                    </a:lnTo>
                    <a:lnTo>
                      <a:pt x="398" y="439"/>
                    </a:lnTo>
                    <a:close/>
                    <a:moveTo>
                      <a:pt x="485" y="81"/>
                    </a:moveTo>
                    <a:lnTo>
                      <a:pt x="488" y="84"/>
                    </a:lnTo>
                    <a:lnTo>
                      <a:pt x="479" y="87"/>
                    </a:lnTo>
                    <a:lnTo>
                      <a:pt x="471" y="92"/>
                    </a:lnTo>
                    <a:lnTo>
                      <a:pt x="462" y="97"/>
                    </a:lnTo>
                    <a:lnTo>
                      <a:pt x="458" y="104"/>
                    </a:lnTo>
                    <a:lnTo>
                      <a:pt x="456" y="106"/>
                    </a:lnTo>
                    <a:lnTo>
                      <a:pt x="447" y="116"/>
                    </a:lnTo>
                    <a:lnTo>
                      <a:pt x="446" y="117"/>
                    </a:lnTo>
                    <a:lnTo>
                      <a:pt x="444" y="118"/>
                    </a:lnTo>
                    <a:lnTo>
                      <a:pt x="433" y="102"/>
                    </a:lnTo>
                    <a:lnTo>
                      <a:pt x="425" y="89"/>
                    </a:lnTo>
                    <a:lnTo>
                      <a:pt x="404" y="66"/>
                    </a:lnTo>
                    <a:lnTo>
                      <a:pt x="400" y="63"/>
                    </a:lnTo>
                    <a:lnTo>
                      <a:pt x="400" y="62"/>
                    </a:lnTo>
                    <a:lnTo>
                      <a:pt x="398" y="43"/>
                    </a:lnTo>
                    <a:lnTo>
                      <a:pt x="413" y="32"/>
                    </a:lnTo>
                    <a:lnTo>
                      <a:pt x="422" y="27"/>
                    </a:lnTo>
                    <a:lnTo>
                      <a:pt x="425" y="23"/>
                    </a:lnTo>
                    <a:lnTo>
                      <a:pt x="428" y="25"/>
                    </a:lnTo>
                    <a:lnTo>
                      <a:pt x="432" y="22"/>
                    </a:lnTo>
                    <a:lnTo>
                      <a:pt x="437" y="16"/>
                    </a:lnTo>
                    <a:lnTo>
                      <a:pt x="441" y="13"/>
                    </a:lnTo>
                    <a:lnTo>
                      <a:pt x="472" y="63"/>
                    </a:lnTo>
                    <a:lnTo>
                      <a:pt x="484" y="79"/>
                    </a:lnTo>
                    <a:lnTo>
                      <a:pt x="485" y="81"/>
                    </a:lnTo>
                    <a:close/>
                    <a:moveTo>
                      <a:pt x="29" y="54"/>
                    </a:moveTo>
                    <a:lnTo>
                      <a:pt x="29" y="56"/>
                    </a:lnTo>
                    <a:lnTo>
                      <a:pt x="24" y="63"/>
                    </a:lnTo>
                    <a:lnTo>
                      <a:pt x="19" y="71"/>
                    </a:lnTo>
                    <a:lnTo>
                      <a:pt x="17" y="79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23" y="97"/>
                    </a:lnTo>
                    <a:lnTo>
                      <a:pt x="26" y="98"/>
                    </a:lnTo>
                    <a:lnTo>
                      <a:pt x="33" y="103"/>
                    </a:lnTo>
                    <a:lnTo>
                      <a:pt x="43" y="103"/>
                    </a:lnTo>
                    <a:lnTo>
                      <a:pt x="50" y="99"/>
                    </a:lnTo>
                    <a:lnTo>
                      <a:pt x="56" y="97"/>
                    </a:lnTo>
                    <a:lnTo>
                      <a:pt x="58" y="94"/>
                    </a:lnTo>
                    <a:lnTo>
                      <a:pt x="63" y="89"/>
                    </a:lnTo>
                    <a:lnTo>
                      <a:pt x="65" y="84"/>
                    </a:lnTo>
                    <a:lnTo>
                      <a:pt x="82" y="89"/>
                    </a:lnTo>
                    <a:lnTo>
                      <a:pt x="93" y="90"/>
                    </a:lnTo>
                    <a:lnTo>
                      <a:pt x="93" y="91"/>
                    </a:lnTo>
                    <a:lnTo>
                      <a:pt x="91" y="108"/>
                    </a:lnTo>
                    <a:lnTo>
                      <a:pt x="95" y="118"/>
                    </a:lnTo>
                    <a:lnTo>
                      <a:pt x="92" y="128"/>
                    </a:lnTo>
                    <a:lnTo>
                      <a:pt x="90" y="133"/>
                    </a:lnTo>
                    <a:lnTo>
                      <a:pt x="95" y="138"/>
                    </a:lnTo>
                    <a:lnTo>
                      <a:pt x="98" y="141"/>
                    </a:lnTo>
                    <a:lnTo>
                      <a:pt x="103" y="146"/>
                    </a:lnTo>
                    <a:lnTo>
                      <a:pt x="104" y="154"/>
                    </a:lnTo>
                    <a:lnTo>
                      <a:pt x="104" y="162"/>
                    </a:lnTo>
                    <a:lnTo>
                      <a:pt x="98" y="163"/>
                    </a:lnTo>
                    <a:lnTo>
                      <a:pt x="91" y="168"/>
                    </a:lnTo>
                    <a:lnTo>
                      <a:pt x="99" y="172"/>
                    </a:lnTo>
                    <a:lnTo>
                      <a:pt x="98" y="180"/>
                    </a:lnTo>
                    <a:lnTo>
                      <a:pt x="92" y="186"/>
                    </a:lnTo>
                    <a:lnTo>
                      <a:pt x="91" y="189"/>
                    </a:lnTo>
                    <a:lnTo>
                      <a:pt x="97" y="198"/>
                    </a:lnTo>
                    <a:lnTo>
                      <a:pt x="107" y="201"/>
                    </a:lnTo>
                    <a:lnTo>
                      <a:pt x="118" y="202"/>
                    </a:lnTo>
                    <a:lnTo>
                      <a:pt x="122" y="201"/>
                    </a:lnTo>
                    <a:lnTo>
                      <a:pt x="120" y="192"/>
                    </a:lnTo>
                    <a:lnTo>
                      <a:pt x="118" y="186"/>
                    </a:lnTo>
                    <a:lnTo>
                      <a:pt x="116" y="172"/>
                    </a:lnTo>
                    <a:lnTo>
                      <a:pt x="122" y="165"/>
                    </a:lnTo>
                    <a:lnTo>
                      <a:pt x="127" y="160"/>
                    </a:lnTo>
                    <a:lnTo>
                      <a:pt x="132" y="159"/>
                    </a:lnTo>
                    <a:lnTo>
                      <a:pt x="134" y="159"/>
                    </a:lnTo>
                    <a:lnTo>
                      <a:pt x="144" y="172"/>
                    </a:lnTo>
                    <a:lnTo>
                      <a:pt x="169" y="202"/>
                    </a:lnTo>
                    <a:lnTo>
                      <a:pt x="170" y="206"/>
                    </a:lnTo>
                    <a:lnTo>
                      <a:pt x="161" y="213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5" y="225"/>
                    </a:lnTo>
                    <a:lnTo>
                      <a:pt x="150" y="225"/>
                    </a:lnTo>
                    <a:lnTo>
                      <a:pt x="152" y="231"/>
                    </a:lnTo>
                    <a:lnTo>
                      <a:pt x="150" y="236"/>
                    </a:lnTo>
                    <a:lnTo>
                      <a:pt x="154" y="242"/>
                    </a:lnTo>
                    <a:lnTo>
                      <a:pt x="164" y="244"/>
                    </a:lnTo>
                    <a:lnTo>
                      <a:pt x="170" y="244"/>
                    </a:lnTo>
                    <a:lnTo>
                      <a:pt x="171" y="253"/>
                    </a:lnTo>
                    <a:lnTo>
                      <a:pt x="171" y="265"/>
                    </a:lnTo>
                    <a:lnTo>
                      <a:pt x="170" y="265"/>
                    </a:lnTo>
                    <a:lnTo>
                      <a:pt x="163" y="266"/>
                    </a:lnTo>
                    <a:lnTo>
                      <a:pt x="152" y="266"/>
                    </a:lnTo>
                    <a:lnTo>
                      <a:pt x="144" y="267"/>
                    </a:lnTo>
                    <a:lnTo>
                      <a:pt x="144" y="270"/>
                    </a:lnTo>
                    <a:lnTo>
                      <a:pt x="148" y="281"/>
                    </a:lnTo>
                    <a:lnTo>
                      <a:pt x="151" y="290"/>
                    </a:lnTo>
                    <a:lnTo>
                      <a:pt x="151" y="302"/>
                    </a:lnTo>
                    <a:lnTo>
                      <a:pt x="146" y="324"/>
                    </a:lnTo>
                    <a:lnTo>
                      <a:pt x="145" y="332"/>
                    </a:lnTo>
                    <a:lnTo>
                      <a:pt x="143" y="332"/>
                    </a:lnTo>
                    <a:lnTo>
                      <a:pt x="76" y="328"/>
                    </a:lnTo>
                    <a:lnTo>
                      <a:pt x="17" y="323"/>
                    </a:lnTo>
                    <a:lnTo>
                      <a:pt x="13" y="305"/>
                    </a:lnTo>
                    <a:lnTo>
                      <a:pt x="0" y="252"/>
                    </a:lnTo>
                    <a:lnTo>
                      <a:pt x="31" y="255"/>
                    </a:lnTo>
                    <a:lnTo>
                      <a:pt x="91" y="264"/>
                    </a:lnTo>
                    <a:lnTo>
                      <a:pt x="115" y="265"/>
                    </a:lnTo>
                    <a:lnTo>
                      <a:pt x="134" y="265"/>
                    </a:lnTo>
                    <a:lnTo>
                      <a:pt x="137" y="263"/>
                    </a:lnTo>
                    <a:lnTo>
                      <a:pt x="133" y="260"/>
                    </a:lnTo>
                    <a:lnTo>
                      <a:pt x="127" y="254"/>
                    </a:lnTo>
                    <a:lnTo>
                      <a:pt x="94" y="232"/>
                    </a:lnTo>
                    <a:lnTo>
                      <a:pt x="62" y="214"/>
                    </a:lnTo>
                    <a:lnTo>
                      <a:pt x="47" y="203"/>
                    </a:lnTo>
                    <a:lnTo>
                      <a:pt x="34" y="178"/>
                    </a:lnTo>
                    <a:lnTo>
                      <a:pt x="34" y="160"/>
                    </a:lnTo>
                    <a:lnTo>
                      <a:pt x="32" y="141"/>
                    </a:lnTo>
                    <a:lnTo>
                      <a:pt x="17" y="118"/>
                    </a:lnTo>
                    <a:lnTo>
                      <a:pt x="8" y="109"/>
                    </a:lnTo>
                    <a:lnTo>
                      <a:pt x="3" y="103"/>
                    </a:lnTo>
                    <a:lnTo>
                      <a:pt x="5" y="99"/>
                    </a:lnTo>
                    <a:lnTo>
                      <a:pt x="14" y="45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5" y="12"/>
                    </a:lnTo>
                    <a:lnTo>
                      <a:pt x="36" y="17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34" y="37"/>
                    </a:lnTo>
                    <a:lnTo>
                      <a:pt x="32" y="45"/>
                    </a:lnTo>
                    <a:lnTo>
                      <a:pt x="31" y="51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1" name="Freeform 190"/>
              <p:cNvSpPr>
                <a:spLocks noEditPoints="1"/>
              </p:cNvSpPr>
              <p:nvPr/>
            </p:nvSpPr>
            <p:spPr bwMode="auto">
              <a:xfrm>
                <a:off x="2078" y="1910"/>
                <a:ext cx="451" cy="448"/>
              </a:xfrm>
              <a:custGeom>
                <a:avLst/>
                <a:gdLst>
                  <a:gd name="T0" fmla="*/ 61 w 451"/>
                  <a:gd name="T1" fmla="*/ 271 h 448"/>
                  <a:gd name="T2" fmla="*/ 74 w 451"/>
                  <a:gd name="T3" fmla="*/ 320 h 448"/>
                  <a:gd name="T4" fmla="*/ 93 w 451"/>
                  <a:gd name="T5" fmla="*/ 353 h 448"/>
                  <a:gd name="T6" fmla="*/ 94 w 451"/>
                  <a:gd name="T7" fmla="*/ 395 h 448"/>
                  <a:gd name="T8" fmla="*/ 44 w 451"/>
                  <a:gd name="T9" fmla="*/ 423 h 448"/>
                  <a:gd name="T10" fmla="*/ 0 w 451"/>
                  <a:gd name="T11" fmla="*/ 446 h 448"/>
                  <a:gd name="T12" fmla="*/ 19 w 451"/>
                  <a:gd name="T13" fmla="*/ 434 h 448"/>
                  <a:gd name="T14" fmla="*/ 35 w 451"/>
                  <a:gd name="T15" fmla="*/ 398 h 448"/>
                  <a:gd name="T16" fmla="*/ 24 w 451"/>
                  <a:gd name="T17" fmla="*/ 382 h 448"/>
                  <a:gd name="T18" fmla="*/ 29 w 451"/>
                  <a:gd name="T19" fmla="*/ 344 h 448"/>
                  <a:gd name="T20" fmla="*/ 25 w 451"/>
                  <a:gd name="T21" fmla="*/ 306 h 448"/>
                  <a:gd name="T22" fmla="*/ 33 w 451"/>
                  <a:gd name="T23" fmla="*/ 276 h 448"/>
                  <a:gd name="T24" fmla="*/ 26 w 451"/>
                  <a:gd name="T25" fmla="*/ 244 h 448"/>
                  <a:gd name="T26" fmla="*/ 45 w 451"/>
                  <a:gd name="T27" fmla="*/ 240 h 448"/>
                  <a:gd name="T28" fmla="*/ 172 w 451"/>
                  <a:gd name="T29" fmla="*/ 3 h 448"/>
                  <a:gd name="T30" fmla="*/ 181 w 451"/>
                  <a:gd name="T31" fmla="*/ 35 h 448"/>
                  <a:gd name="T32" fmla="*/ 190 w 451"/>
                  <a:gd name="T33" fmla="*/ 68 h 448"/>
                  <a:gd name="T34" fmla="*/ 192 w 451"/>
                  <a:gd name="T35" fmla="*/ 105 h 448"/>
                  <a:gd name="T36" fmla="*/ 173 w 451"/>
                  <a:gd name="T37" fmla="*/ 99 h 448"/>
                  <a:gd name="T38" fmla="*/ 159 w 451"/>
                  <a:gd name="T39" fmla="*/ 96 h 448"/>
                  <a:gd name="T40" fmla="*/ 132 w 451"/>
                  <a:gd name="T41" fmla="*/ 99 h 448"/>
                  <a:gd name="T42" fmla="*/ 124 w 451"/>
                  <a:gd name="T43" fmla="*/ 29 h 448"/>
                  <a:gd name="T44" fmla="*/ 150 w 451"/>
                  <a:gd name="T45" fmla="*/ 8 h 448"/>
                  <a:gd name="T46" fmla="*/ 172 w 451"/>
                  <a:gd name="T47" fmla="*/ 0 h 448"/>
                  <a:gd name="T48" fmla="*/ 344 w 451"/>
                  <a:gd name="T49" fmla="*/ 71 h 448"/>
                  <a:gd name="T50" fmla="*/ 370 w 451"/>
                  <a:gd name="T51" fmla="*/ 58 h 448"/>
                  <a:gd name="T52" fmla="*/ 376 w 451"/>
                  <a:gd name="T53" fmla="*/ 50 h 448"/>
                  <a:gd name="T54" fmla="*/ 393 w 451"/>
                  <a:gd name="T55" fmla="*/ 57 h 448"/>
                  <a:gd name="T56" fmla="*/ 406 w 451"/>
                  <a:gd name="T57" fmla="*/ 85 h 448"/>
                  <a:gd name="T58" fmla="*/ 444 w 451"/>
                  <a:gd name="T59" fmla="*/ 116 h 448"/>
                  <a:gd name="T60" fmla="*/ 438 w 451"/>
                  <a:gd name="T61" fmla="*/ 137 h 448"/>
                  <a:gd name="T62" fmla="*/ 418 w 451"/>
                  <a:gd name="T63" fmla="*/ 142 h 448"/>
                  <a:gd name="T64" fmla="*/ 399 w 451"/>
                  <a:gd name="T65" fmla="*/ 127 h 448"/>
                  <a:gd name="T66" fmla="*/ 387 w 451"/>
                  <a:gd name="T67" fmla="*/ 107 h 448"/>
                  <a:gd name="T68" fmla="*/ 377 w 451"/>
                  <a:gd name="T69" fmla="*/ 83 h 448"/>
                  <a:gd name="T70" fmla="*/ 351 w 451"/>
                  <a:gd name="T71" fmla="*/ 79 h 448"/>
                  <a:gd name="T72" fmla="*/ 340 w 451"/>
                  <a:gd name="T73" fmla="*/ 78 h 448"/>
                  <a:gd name="T74" fmla="*/ 44 w 451"/>
                  <a:gd name="T75" fmla="*/ 76 h 448"/>
                  <a:gd name="T76" fmla="*/ 29 w 451"/>
                  <a:gd name="T77" fmla="*/ 77 h 448"/>
                  <a:gd name="T78" fmla="*/ 24 w 451"/>
                  <a:gd name="T79" fmla="*/ 48 h 448"/>
                  <a:gd name="T80" fmla="*/ 30 w 451"/>
                  <a:gd name="T81" fmla="*/ 35 h 448"/>
                  <a:gd name="T82" fmla="*/ 47 w 451"/>
                  <a:gd name="T83" fmla="*/ 31 h 448"/>
                  <a:gd name="T84" fmla="*/ 60 w 451"/>
                  <a:gd name="T85" fmla="*/ 39 h 448"/>
                  <a:gd name="T86" fmla="*/ 80 w 451"/>
                  <a:gd name="T87" fmla="*/ 55 h 448"/>
                  <a:gd name="T88" fmla="*/ 98 w 451"/>
                  <a:gd name="T89" fmla="*/ 62 h 448"/>
                  <a:gd name="T90" fmla="*/ 99 w 451"/>
                  <a:gd name="T91" fmla="*/ 87 h 448"/>
                  <a:gd name="T92" fmla="*/ 81 w 451"/>
                  <a:gd name="T93" fmla="*/ 89 h 448"/>
                  <a:gd name="T94" fmla="*/ 66 w 451"/>
                  <a:gd name="T95" fmla="*/ 70 h 448"/>
                  <a:gd name="T96" fmla="*/ 53 w 451"/>
                  <a:gd name="T97" fmla="*/ 67 h 4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1"/>
                  <a:gd name="T148" fmla="*/ 0 h 448"/>
                  <a:gd name="T149" fmla="*/ 451 w 451"/>
                  <a:gd name="T150" fmla="*/ 448 h 4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1" h="448">
                    <a:moveTo>
                      <a:pt x="54" y="241"/>
                    </a:moveTo>
                    <a:lnTo>
                      <a:pt x="58" y="250"/>
                    </a:lnTo>
                    <a:lnTo>
                      <a:pt x="61" y="271"/>
                    </a:lnTo>
                    <a:lnTo>
                      <a:pt x="67" y="294"/>
                    </a:lnTo>
                    <a:lnTo>
                      <a:pt x="71" y="308"/>
                    </a:lnTo>
                    <a:lnTo>
                      <a:pt x="74" y="320"/>
                    </a:lnTo>
                    <a:lnTo>
                      <a:pt x="79" y="336"/>
                    </a:lnTo>
                    <a:lnTo>
                      <a:pt x="87" y="345"/>
                    </a:lnTo>
                    <a:lnTo>
                      <a:pt x="93" y="353"/>
                    </a:lnTo>
                    <a:lnTo>
                      <a:pt x="94" y="372"/>
                    </a:lnTo>
                    <a:lnTo>
                      <a:pt x="94" y="389"/>
                    </a:lnTo>
                    <a:lnTo>
                      <a:pt x="94" y="395"/>
                    </a:lnTo>
                    <a:lnTo>
                      <a:pt x="94" y="411"/>
                    </a:lnTo>
                    <a:lnTo>
                      <a:pt x="70" y="419"/>
                    </a:lnTo>
                    <a:lnTo>
                      <a:pt x="44" y="423"/>
                    </a:lnTo>
                    <a:lnTo>
                      <a:pt x="20" y="448"/>
                    </a:lnTo>
                    <a:lnTo>
                      <a:pt x="2" y="448"/>
                    </a:lnTo>
                    <a:lnTo>
                      <a:pt x="0" y="446"/>
                    </a:lnTo>
                    <a:lnTo>
                      <a:pt x="4" y="442"/>
                    </a:lnTo>
                    <a:lnTo>
                      <a:pt x="17" y="437"/>
                    </a:lnTo>
                    <a:lnTo>
                      <a:pt x="19" y="434"/>
                    </a:lnTo>
                    <a:lnTo>
                      <a:pt x="24" y="424"/>
                    </a:lnTo>
                    <a:lnTo>
                      <a:pt x="28" y="406"/>
                    </a:lnTo>
                    <a:lnTo>
                      <a:pt x="35" y="398"/>
                    </a:lnTo>
                    <a:lnTo>
                      <a:pt x="37" y="387"/>
                    </a:lnTo>
                    <a:lnTo>
                      <a:pt x="32" y="383"/>
                    </a:lnTo>
                    <a:lnTo>
                      <a:pt x="24" y="382"/>
                    </a:lnTo>
                    <a:lnTo>
                      <a:pt x="21" y="373"/>
                    </a:lnTo>
                    <a:lnTo>
                      <a:pt x="21" y="362"/>
                    </a:lnTo>
                    <a:lnTo>
                      <a:pt x="29" y="344"/>
                    </a:lnTo>
                    <a:lnTo>
                      <a:pt x="29" y="329"/>
                    </a:lnTo>
                    <a:lnTo>
                      <a:pt x="28" y="313"/>
                    </a:lnTo>
                    <a:lnTo>
                      <a:pt x="25" y="306"/>
                    </a:lnTo>
                    <a:lnTo>
                      <a:pt x="27" y="306"/>
                    </a:lnTo>
                    <a:lnTo>
                      <a:pt x="28" y="298"/>
                    </a:lnTo>
                    <a:lnTo>
                      <a:pt x="33" y="276"/>
                    </a:lnTo>
                    <a:lnTo>
                      <a:pt x="33" y="264"/>
                    </a:lnTo>
                    <a:lnTo>
                      <a:pt x="30" y="255"/>
                    </a:lnTo>
                    <a:lnTo>
                      <a:pt x="26" y="244"/>
                    </a:lnTo>
                    <a:lnTo>
                      <a:pt x="26" y="241"/>
                    </a:lnTo>
                    <a:lnTo>
                      <a:pt x="34" y="240"/>
                    </a:lnTo>
                    <a:lnTo>
                      <a:pt x="45" y="240"/>
                    </a:lnTo>
                    <a:lnTo>
                      <a:pt x="52" y="239"/>
                    </a:lnTo>
                    <a:lnTo>
                      <a:pt x="54" y="241"/>
                    </a:lnTo>
                    <a:close/>
                    <a:moveTo>
                      <a:pt x="172" y="3"/>
                    </a:moveTo>
                    <a:lnTo>
                      <a:pt x="176" y="12"/>
                    </a:lnTo>
                    <a:lnTo>
                      <a:pt x="178" y="24"/>
                    </a:lnTo>
                    <a:lnTo>
                      <a:pt x="181" y="35"/>
                    </a:lnTo>
                    <a:lnTo>
                      <a:pt x="181" y="48"/>
                    </a:lnTo>
                    <a:lnTo>
                      <a:pt x="190" y="53"/>
                    </a:lnTo>
                    <a:lnTo>
                      <a:pt x="190" y="68"/>
                    </a:lnTo>
                    <a:lnTo>
                      <a:pt x="193" y="102"/>
                    </a:lnTo>
                    <a:lnTo>
                      <a:pt x="193" y="105"/>
                    </a:lnTo>
                    <a:lnTo>
                      <a:pt x="192" y="105"/>
                    </a:lnTo>
                    <a:lnTo>
                      <a:pt x="184" y="105"/>
                    </a:lnTo>
                    <a:lnTo>
                      <a:pt x="181" y="100"/>
                    </a:lnTo>
                    <a:lnTo>
                      <a:pt x="173" y="99"/>
                    </a:lnTo>
                    <a:lnTo>
                      <a:pt x="172" y="93"/>
                    </a:lnTo>
                    <a:lnTo>
                      <a:pt x="161" y="90"/>
                    </a:lnTo>
                    <a:lnTo>
                      <a:pt x="159" y="96"/>
                    </a:lnTo>
                    <a:lnTo>
                      <a:pt x="153" y="97"/>
                    </a:lnTo>
                    <a:lnTo>
                      <a:pt x="146" y="98"/>
                    </a:lnTo>
                    <a:lnTo>
                      <a:pt x="132" y="99"/>
                    </a:lnTo>
                    <a:lnTo>
                      <a:pt x="132" y="95"/>
                    </a:lnTo>
                    <a:lnTo>
                      <a:pt x="128" y="61"/>
                    </a:lnTo>
                    <a:lnTo>
                      <a:pt x="124" y="29"/>
                    </a:lnTo>
                    <a:lnTo>
                      <a:pt x="123" y="17"/>
                    </a:lnTo>
                    <a:lnTo>
                      <a:pt x="124" y="16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4" y="5"/>
                    </a:lnTo>
                    <a:lnTo>
                      <a:pt x="172" y="0"/>
                    </a:lnTo>
                    <a:lnTo>
                      <a:pt x="172" y="3"/>
                    </a:lnTo>
                    <a:close/>
                    <a:moveTo>
                      <a:pt x="340" y="78"/>
                    </a:moveTo>
                    <a:lnTo>
                      <a:pt x="344" y="71"/>
                    </a:lnTo>
                    <a:lnTo>
                      <a:pt x="353" y="66"/>
                    </a:lnTo>
                    <a:lnTo>
                      <a:pt x="361" y="61"/>
                    </a:lnTo>
                    <a:lnTo>
                      <a:pt x="370" y="58"/>
                    </a:lnTo>
                    <a:lnTo>
                      <a:pt x="367" y="55"/>
                    </a:lnTo>
                    <a:lnTo>
                      <a:pt x="372" y="55"/>
                    </a:lnTo>
                    <a:lnTo>
                      <a:pt x="376" y="50"/>
                    </a:lnTo>
                    <a:lnTo>
                      <a:pt x="377" y="50"/>
                    </a:lnTo>
                    <a:lnTo>
                      <a:pt x="380" y="51"/>
                    </a:lnTo>
                    <a:lnTo>
                      <a:pt x="393" y="57"/>
                    </a:lnTo>
                    <a:lnTo>
                      <a:pt x="401" y="66"/>
                    </a:lnTo>
                    <a:lnTo>
                      <a:pt x="408" y="67"/>
                    </a:lnTo>
                    <a:lnTo>
                      <a:pt x="406" y="85"/>
                    </a:lnTo>
                    <a:lnTo>
                      <a:pt x="413" y="101"/>
                    </a:lnTo>
                    <a:lnTo>
                      <a:pt x="421" y="108"/>
                    </a:lnTo>
                    <a:lnTo>
                      <a:pt x="444" y="116"/>
                    </a:lnTo>
                    <a:lnTo>
                      <a:pt x="451" y="119"/>
                    </a:lnTo>
                    <a:lnTo>
                      <a:pt x="448" y="126"/>
                    </a:lnTo>
                    <a:lnTo>
                      <a:pt x="438" y="137"/>
                    </a:lnTo>
                    <a:lnTo>
                      <a:pt x="428" y="140"/>
                    </a:lnTo>
                    <a:lnTo>
                      <a:pt x="422" y="140"/>
                    </a:lnTo>
                    <a:lnTo>
                      <a:pt x="418" y="142"/>
                    </a:lnTo>
                    <a:lnTo>
                      <a:pt x="410" y="142"/>
                    </a:lnTo>
                    <a:lnTo>
                      <a:pt x="405" y="133"/>
                    </a:lnTo>
                    <a:lnTo>
                      <a:pt x="399" y="127"/>
                    </a:lnTo>
                    <a:lnTo>
                      <a:pt x="397" y="118"/>
                    </a:lnTo>
                    <a:lnTo>
                      <a:pt x="392" y="114"/>
                    </a:lnTo>
                    <a:lnTo>
                      <a:pt x="387" y="107"/>
                    </a:lnTo>
                    <a:lnTo>
                      <a:pt x="389" y="99"/>
                    </a:lnTo>
                    <a:lnTo>
                      <a:pt x="384" y="90"/>
                    </a:lnTo>
                    <a:lnTo>
                      <a:pt x="377" y="83"/>
                    </a:lnTo>
                    <a:lnTo>
                      <a:pt x="368" y="78"/>
                    </a:lnTo>
                    <a:lnTo>
                      <a:pt x="358" y="78"/>
                    </a:lnTo>
                    <a:lnTo>
                      <a:pt x="351" y="79"/>
                    </a:lnTo>
                    <a:lnTo>
                      <a:pt x="347" y="80"/>
                    </a:lnTo>
                    <a:lnTo>
                      <a:pt x="344" y="81"/>
                    </a:lnTo>
                    <a:lnTo>
                      <a:pt x="340" y="78"/>
                    </a:lnTo>
                    <a:close/>
                    <a:moveTo>
                      <a:pt x="46" y="68"/>
                    </a:moveTo>
                    <a:lnTo>
                      <a:pt x="44" y="69"/>
                    </a:lnTo>
                    <a:lnTo>
                      <a:pt x="44" y="76"/>
                    </a:lnTo>
                    <a:lnTo>
                      <a:pt x="37" y="79"/>
                    </a:lnTo>
                    <a:lnTo>
                      <a:pt x="38" y="81"/>
                    </a:lnTo>
                    <a:lnTo>
                      <a:pt x="29" y="77"/>
                    </a:lnTo>
                    <a:lnTo>
                      <a:pt x="29" y="67"/>
                    </a:lnTo>
                    <a:lnTo>
                      <a:pt x="29" y="54"/>
                    </a:lnTo>
                    <a:lnTo>
                      <a:pt x="24" y="48"/>
                    </a:lnTo>
                    <a:lnTo>
                      <a:pt x="27" y="49"/>
                    </a:lnTo>
                    <a:lnTo>
                      <a:pt x="27" y="34"/>
                    </a:lnTo>
                    <a:lnTo>
                      <a:pt x="30" y="35"/>
                    </a:lnTo>
                    <a:lnTo>
                      <a:pt x="39" y="35"/>
                    </a:lnTo>
                    <a:lnTo>
                      <a:pt x="42" y="31"/>
                    </a:lnTo>
                    <a:lnTo>
                      <a:pt x="47" y="31"/>
                    </a:lnTo>
                    <a:lnTo>
                      <a:pt x="50" y="36"/>
                    </a:lnTo>
                    <a:lnTo>
                      <a:pt x="56" y="39"/>
                    </a:lnTo>
                    <a:lnTo>
                      <a:pt x="60" y="39"/>
                    </a:lnTo>
                    <a:lnTo>
                      <a:pt x="65" y="45"/>
                    </a:lnTo>
                    <a:lnTo>
                      <a:pt x="75" y="48"/>
                    </a:lnTo>
                    <a:lnTo>
                      <a:pt x="80" y="55"/>
                    </a:lnTo>
                    <a:lnTo>
                      <a:pt x="84" y="62"/>
                    </a:lnTo>
                    <a:lnTo>
                      <a:pt x="93" y="62"/>
                    </a:lnTo>
                    <a:lnTo>
                      <a:pt x="98" y="62"/>
                    </a:lnTo>
                    <a:lnTo>
                      <a:pt x="99" y="75"/>
                    </a:lnTo>
                    <a:lnTo>
                      <a:pt x="100" y="82"/>
                    </a:lnTo>
                    <a:lnTo>
                      <a:pt x="99" y="87"/>
                    </a:lnTo>
                    <a:lnTo>
                      <a:pt x="94" y="90"/>
                    </a:lnTo>
                    <a:lnTo>
                      <a:pt x="88" y="90"/>
                    </a:lnTo>
                    <a:lnTo>
                      <a:pt x="81" y="89"/>
                    </a:lnTo>
                    <a:lnTo>
                      <a:pt x="74" y="89"/>
                    </a:lnTo>
                    <a:lnTo>
                      <a:pt x="70" y="78"/>
                    </a:lnTo>
                    <a:lnTo>
                      <a:pt x="66" y="70"/>
                    </a:lnTo>
                    <a:lnTo>
                      <a:pt x="65" y="65"/>
                    </a:lnTo>
                    <a:lnTo>
                      <a:pt x="60" y="66"/>
                    </a:lnTo>
                    <a:lnTo>
                      <a:pt x="53" y="67"/>
                    </a:lnTo>
                    <a:lnTo>
                      <a:pt x="46" y="68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2" name="Freeform 191"/>
              <p:cNvSpPr>
                <a:spLocks noEditPoints="1"/>
              </p:cNvSpPr>
              <p:nvPr/>
            </p:nvSpPr>
            <p:spPr bwMode="auto">
              <a:xfrm>
                <a:off x="2023" y="1675"/>
                <a:ext cx="280" cy="624"/>
              </a:xfrm>
              <a:custGeom>
                <a:avLst/>
                <a:gdLst>
                  <a:gd name="T0" fmla="*/ 197 w 280"/>
                  <a:gd name="T1" fmla="*/ 539 h 624"/>
                  <a:gd name="T2" fmla="*/ 171 w 280"/>
                  <a:gd name="T3" fmla="*/ 592 h 624"/>
                  <a:gd name="T4" fmla="*/ 149 w 280"/>
                  <a:gd name="T5" fmla="*/ 624 h 624"/>
                  <a:gd name="T6" fmla="*/ 148 w 280"/>
                  <a:gd name="T7" fmla="*/ 588 h 624"/>
                  <a:gd name="T8" fmla="*/ 134 w 280"/>
                  <a:gd name="T9" fmla="*/ 571 h 624"/>
                  <a:gd name="T10" fmla="*/ 126 w 280"/>
                  <a:gd name="T11" fmla="*/ 543 h 624"/>
                  <a:gd name="T12" fmla="*/ 116 w 280"/>
                  <a:gd name="T13" fmla="*/ 506 h 624"/>
                  <a:gd name="T14" fmla="*/ 109 w 280"/>
                  <a:gd name="T15" fmla="*/ 476 h 624"/>
                  <a:gd name="T16" fmla="*/ 131 w 280"/>
                  <a:gd name="T17" fmla="*/ 475 h 624"/>
                  <a:gd name="T18" fmla="*/ 176 w 280"/>
                  <a:gd name="T19" fmla="*/ 496 h 624"/>
                  <a:gd name="T20" fmla="*/ 202 w 280"/>
                  <a:gd name="T21" fmla="*/ 519 h 624"/>
                  <a:gd name="T22" fmla="*/ 46 w 280"/>
                  <a:gd name="T23" fmla="*/ 262 h 624"/>
                  <a:gd name="T24" fmla="*/ 40 w 280"/>
                  <a:gd name="T25" fmla="*/ 291 h 624"/>
                  <a:gd name="T26" fmla="*/ 30 w 280"/>
                  <a:gd name="T27" fmla="*/ 299 h 624"/>
                  <a:gd name="T28" fmla="*/ 19 w 280"/>
                  <a:gd name="T29" fmla="*/ 298 h 624"/>
                  <a:gd name="T30" fmla="*/ 5 w 280"/>
                  <a:gd name="T31" fmla="*/ 289 h 624"/>
                  <a:gd name="T32" fmla="*/ 3 w 280"/>
                  <a:gd name="T33" fmla="*/ 266 h 624"/>
                  <a:gd name="T34" fmla="*/ 6 w 280"/>
                  <a:gd name="T35" fmla="*/ 257 h 624"/>
                  <a:gd name="T36" fmla="*/ 18 w 280"/>
                  <a:gd name="T37" fmla="*/ 243 h 624"/>
                  <a:gd name="T38" fmla="*/ 35 w 280"/>
                  <a:gd name="T39" fmla="*/ 242 h 624"/>
                  <a:gd name="T40" fmla="*/ 46 w 280"/>
                  <a:gd name="T41" fmla="*/ 262 h 624"/>
                  <a:gd name="T42" fmla="*/ 273 w 280"/>
                  <a:gd name="T43" fmla="*/ 11 h 624"/>
                  <a:gd name="T44" fmla="*/ 252 w 280"/>
                  <a:gd name="T45" fmla="*/ 37 h 624"/>
                  <a:gd name="T46" fmla="*/ 246 w 280"/>
                  <a:gd name="T47" fmla="*/ 55 h 624"/>
                  <a:gd name="T48" fmla="*/ 240 w 280"/>
                  <a:gd name="T49" fmla="*/ 71 h 624"/>
                  <a:gd name="T50" fmla="*/ 244 w 280"/>
                  <a:gd name="T51" fmla="*/ 82 h 624"/>
                  <a:gd name="T52" fmla="*/ 246 w 280"/>
                  <a:gd name="T53" fmla="*/ 97 h 624"/>
                  <a:gd name="T54" fmla="*/ 228 w 280"/>
                  <a:gd name="T55" fmla="*/ 143 h 624"/>
                  <a:gd name="T56" fmla="*/ 200 w 280"/>
                  <a:gd name="T57" fmla="*/ 146 h 624"/>
                  <a:gd name="T58" fmla="*/ 194 w 280"/>
                  <a:gd name="T59" fmla="*/ 155 h 624"/>
                  <a:gd name="T60" fmla="*/ 170 w 280"/>
                  <a:gd name="T61" fmla="*/ 160 h 624"/>
                  <a:gd name="T62" fmla="*/ 159 w 280"/>
                  <a:gd name="T63" fmla="*/ 154 h 624"/>
                  <a:gd name="T64" fmla="*/ 163 w 280"/>
                  <a:gd name="T65" fmla="*/ 146 h 624"/>
                  <a:gd name="T66" fmla="*/ 171 w 280"/>
                  <a:gd name="T67" fmla="*/ 142 h 624"/>
                  <a:gd name="T68" fmla="*/ 168 w 280"/>
                  <a:gd name="T69" fmla="*/ 132 h 624"/>
                  <a:gd name="T70" fmla="*/ 176 w 280"/>
                  <a:gd name="T71" fmla="*/ 126 h 624"/>
                  <a:gd name="T72" fmla="*/ 181 w 280"/>
                  <a:gd name="T73" fmla="*/ 113 h 624"/>
                  <a:gd name="T74" fmla="*/ 173 w 280"/>
                  <a:gd name="T75" fmla="*/ 108 h 624"/>
                  <a:gd name="T76" fmla="*/ 184 w 280"/>
                  <a:gd name="T77" fmla="*/ 85 h 624"/>
                  <a:gd name="T78" fmla="*/ 192 w 280"/>
                  <a:gd name="T79" fmla="*/ 66 h 624"/>
                  <a:gd name="T80" fmla="*/ 272 w 280"/>
                  <a:gd name="T81" fmla="*/ 0 h 6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624"/>
                  <a:gd name="T125" fmla="*/ 280 w 280"/>
                  <a:gd name="T126" fmla="*/ 624 h 6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624">
                    <a:moveTo>
                      <a:pt x="202" y="519"/>
                    </a:moveTo>
                    <a:lnTo>
                      <a:pt x="197" y="539"/>
                    </a:lnTo>
                    <a:lnTo>
                      <a:pt x="190" y="564"/>
                    </a:lnTo>
                    <a:lnTo>
                      <a:pt x="171" y="592"/>
                    </a:lnTo>
                    <a:lnTo>
                      <a:pt x="156" y="617"/>
                    </a:lnTo>
                    <a:lnTo>
                      <a:pt x="149" y="624"/>
                    </a:lnTo>
                    <a:lnTo>
                      <a:pt x="149" y="607"/>
                    </a:lnTo>
                    <a:lnTo>
                      <a:pt x="148" y="588"/>
                    </a:lnTo>
                    <a:lnTo>
                      <a:pt x="142" y="580"/>
                    </a:lnTo>
                    <a:lnTo>
                      <a:pt x="134" y="571"/>
                    </a:lnTo>
                    <a:lnTo>
                      <a:pt x="129" y="555"/>
                    </a:lnTo>
                    <a:lnTo>
                      <a:pt x="126" y="543"/>
                    </a:lnTo>
                    <a:lnTo>
                      <a:pt x="122" y="529"/>
                    </a:lnTo>
                    <a:lnTo>
                      <a:pt x="116" y="506"/>
                    </a:lnTo>
                    <a:lnTo>
                      <a:pt x="113" y="485"/>
                    </a:lnTo>
                    <a:lnTo>
                      <a:pt x="109" y="476"/>
                    </a:lnTo>
                    <a:lnTo>
                      <a:pt x="118" y="472"/>
                    </a:lnTo>
                    <a:lnTo>
                      <a:pt x="131" y="475"/>
                    </a:lnTo>
                    <a:lnTo>
                      <a:pt x="149" y="484"/>
                    </a:lnTo>
                    <a:lnTo>
                      <a:pt x="176" y="496"/>
                    </a:lnTo>
                    <a:lnTo>
                      <a:pt x="196" y="512"/>
                    </a:lnTo>
                    <a:lnTo>
                      <a:pt x="202" y="519"/>
                    </a:lnTo>
                    <a:close/>
                    <a:moveTo>
                      <a:pt x="46" y="262"/>
                    </a:moveTo>
                    <a:lnTo>
                      <a:pt x="42" y="278"/>
                    </a:lnTo>
                    <a:lnTo>
                      <a:pt x="40" y="291"/>
                    </a:lnTo>
                    <a:lnTo>
                      <a:pt x="33" y="299"/>
                    </a:lnTo>
                    <a:lnTo>
                      <a:pt x="30" y="299"/>
                    </a:lnTo>
                    <a:lnTo>
                      <a:pt x="19" y="298"/>
                    </a:lnTo>
                    <a:lnTo>
                      <a:pt x="2" y="293"/>
                    </a:lnTo>
                    <a:lnTo>
                      <a:pt x="5" y="289"/>
                    </a:lnTo>
                    <a:lnTo>
                      <a:pt x="8" y="274"/>
                    </a:lnTo>
                    <a:lnTo>
                      <a:pt x="3" y="266"/>
                    </a:lnTo>
                    <a:lnTo>
                      <a:pt x="0" y="257"/>
                    </a:lnTo>
                    <a:lnTo>
                      <a:pt x="6" y="257"/>
                    </a:lnTo>
                    <a:lnTo>
                      <a:pt x="14" y="253"/>
                    </a:lnTo>
                    <a:lnTo>
                      <a:pt x="18" y="243"/>
                    </a:lnTo>
                    <a:lnTo>
                      <a:pt x="28" y="236"/>
                    </a:lnTo>
                    <a:lnTo>
                      <a:pt x="35" y="242"/>
                    </a:lnTo>
                    <a:lnTo>
                      <a:pt x="40" y="256"/>
                    </a:lnTo>
                    <a:lnTo>
                      <a:pt x="46" y="262"/>
                    </a:lnTo>
                    <a:close/>
                    <a:moveTo>
                      <a:pt x="280" y="4"/>
                    </a:moveTo>
                    <a:lnTo>
                      <a:pt x="273" y="11"/>
                    </a:lnTo>
                    <a:lnTo>
                      <a:pt x="263" y="22"/>
                    </a:lnTo>
                    <a:lnTo>
                      <a:pt x="252" y="37"/>
                    </a:lnTo>
                    <a:lnTo>
                      <a:pt x="251" y="44"/>
                    </a:lnTo>
                    <a:lnTo>
                      <a:pt x="246" y="55"/>
                    </a:lnTo>
                    <a:lnTo>
                      <a:pt x="243" y="63"/>
                    </a:lnTo>
                    <a:lnTo>
                      <a:pt x="240" y="71"/>
                    </a:lnTo>
                    <a:lnTo>
                      <a:pt x="247" y="73"/>
                    </a:lnTo>
                    <a:lnTo>
                      <a:pt x="244" y="82"/>
                    </a:lnTo>
                    <a:lnTo>
                      <a:pt x="252" y="87"/>
                    </a:lnTo>
                    <a:lnTo>
                      <a:pt x="246" y="97"/>
                    </a:lnTo>
                    <a:lnTo>
                      <a:pt x="236" y="122"/>
                    </a:lnTo>
                    <a:lnTo>
                      <a:pt x="228" y="143"/>
                    </a:lnTo>
                    <a:lnTo>
                      <a:pt x="221" y="156"/>
                    </a:lnTo>
                    <a:lnTo>
                      <a:pt x="200" y="146"/>
                    </a:lnTo>
                    <a:lnTo>
                      <a:pt x="200" y="155"/>
                    </a:lnTo>
                    <a:lnTo>
                      <a:pt x="194" y="155"/>
                    </a:lnTo>
                    <a:lnTo>
                      <a:pt x="189" y="164"/>
                    </a:lnTo>
                    <a:lnTo>
                      <a:pt x="170" y="160"/>
                    </a:lnTo>
                    <a:lnTo>
                      <a:pt x="158" y="158"/>
                    </a:lnTo>
                    <a:lnTo>
                      <a:pt x="159" y="154"/>
                    </a:lnTo>
                    <a:lnTo>
                      <a:pt x="162" y="150"/>
                    </a:lnTo>
                    <a:lnTo>
                      <a:pt x="163" y="146"/>
                    </a:lnTo>
                    <a:lnTo>
                      <a:pt x="169" y="146"/>
                    </a:lnTo>
                    <a:lnTo>
                      <a:pt x="171" y="142"/>
                    </a:lnTo>
                    <a:lnTo>
                      <a:pt x="169" y="137"/>
                    </a:lnTo>
                    <a:lnTo>
                      <a:pt x="168" y="132"/>
                    </a:lnTo>
                    <a:lnTo>
                      <a:pt x="173" y="127"/>
                    </a:lnTo>
                    <a:lnTo>
                      <a:pt x="176" y="126"/>
                    </a:lnTo>
                    <a:lnTo>
                      <a:pt x="179" y="122"/>
                    </a:lnTo>
                    <a:lnTo>
                      <a:pt x="181" y="113"/>
                    </a:lnTo>
                    <a:lnTo>
                      <a:pt x="177" y="109"/>
                    </a:lnTo>
                    <a:lnTo>
                      <a:pt x="173" y="108"/>
                    </a:lnTo>
                    <a:lnTo>
                      <a:pt x="175" y="104"/>
                    </a:lnTo>
                    <a:lnTo>
                      <a:pt x="184" y="85"/>
                    </a:lnTo>
                    <a:lnTo>
                      <a:pt x="193" y="69"/>
                    </a:lnTo>
                    <a:lnTo>
                      <a:pt x="192" y="66"/>
                    </a:lnTo>
                    <a:lnTo>
                      <a:pt x="233" y="22"/>
                    </a:lnTo>
                    <a:lnTo>
                      <a:pt x="272" y="0"/>
                    </a:lnTo>
                    <a:lnTo>
                      <a:pt x="280" y="4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3" name="Freeform 192"/>
              <p:cNvSpPr>
                <a:spLocks noEditPoints="1"/>
              </p:cNvSpPr>
              <p:nvPr/>
            </p:nvSpPr>
            <p:spPr bwMode="auto">
              <a:xfrm>
                <a:off x="1917" y="1932"/>
                <a:ext cx="180" cy="217"/>
              </a:xfrm>
              <a:custGeom>
                <a:avLst/>
                <a:gdLst>
                  <a:gd name="T0" fmla="*/ 43 w 180"/>
                  <a:gd name="T1" fmla="*/ 204 h 217"/>
                  <a:gd name="T2" fmla="*/ 37 w 180"/>
                  <a:gd name="T3" fmla="*/ 182 h 217"/>
                  <a:gd name="T4" fmla="*/ 0 w 180"/>
                  <a:gd name="T5" fmla="*/ 181 h 217"/>
                  <a:gd name="T6" fmla="*/ 0 w 180"/>
                  <a:gd name="T7" fmla="*/ 147 h 217"/>
                  <a:gd name="T8" fmla="*/ 14 w 180"/>
                  <a:gd name="T9" fmla="*/ 99 h 217"/>
                  <a:gd name="T10" fmla="*/ 16 w 180"/>
                  <a:gd name="T11" fmla="*/ 92 h 217"/>
                  <a:gd name="T12" fmla="*/ 37 w 180"/>
                  <a:gd name="T13" fmla="*/ 79 h 217"/>
                  <a:gd name="T14" fmla="*/ 46 w 180"/>
                  <a:gd name="T15" fmla="*/ 55 h 217"/>
                  <a:gd name="T16" fmla="*/ 51 w 180"/>
                  <a:gd name="T17" fmla="*/ 61 h 217"/>
                  <a:gd name="T18" fmla="*/ 60 w 180"/>
                  <a:gd name="T19" fmla="*/ 70 h 217"/>
                  <a:gd name="T20" fmla="*/ 75 w 180"/>
                  <a:gd name="T21" fmla="*/ 93 h 217"/>
                  <a:gd name="T22" fmla="*/ 77 w 180"/>
                  <a:gd name="T23" fmla="*/ 112 h 217"/>
                  <a:gd name="T24" fmla="*/ 77 w 180"/>
                  <a:gd name="T25" fmla="*/ 130 h 217"/>
                  <a:gd name="T26" fmla="*/ 90 w 180"/>
                  <a:gd name="T27" fmla="*/ 155 h 217"/>
                  <a:gd name="T28" fmla="*/ 105 w 180"/>
                  <a:gd name="T29" fmla="*/ 166 h 217"/>
                  <a:gd name="T30" fmla="*/ 137 w 180"/>
                  <a:gd name="T31" fmla="*/ 184 h 217"/>
                  <a:gd name="T32" fmla="*/ 170 w 180"/>
                  <a:gd name="T33" fmla="*/ 206 h 217"/>
                  <a:gd name="T34" fmla="*/ 176 w 180"/>
                  <a:gd name="T35" fmla="*/ 212 h 217"/>
                  <a:gd name="T36" fmla="*/ 180 w 180"/>
                  <a:gd name="T37" fmla="*/ 215 h 217"/>
                  <a:gd name="T38" fmla="*/ 177 w 180"/>
                  <a:gd name="T39" fmla="*/ 217 h 217"/>
                  <a:gd name="T40" fmla="*/ 158 w 180"/>
                  <a:gd name="T41" fmla="*/ 217 h 217"/>
                  <a:gd name="T42" fmla="*/ 134 w 180"/>
                  <a:gd name="T43" fmla="*/ 216 h 217"/>
                  <a:gd name="T44" fmla="*/ 74 w 180"/>
                  <a:gd name="T45" fmla="*/ 207 h 217"/>
                  <a:gd name="T46" fmla="*/ 43 w 180"/>
                  <a:gd name="T47" fmla="*/ 204 h 217"/>
                  <a:gd name="T48" fmla="*/ 108 w 180"/>
                  <a:gd name="T49" fmla="*/ 36 h 217"/>
                  <a:gd name="T50" fmla="*/ 106 w 180"/>
                  <a:gd name="T51" fmla="*/ 41 h 217"/>
                  <a:gd name="T52" fmla="*/ 101 w 180"/>
                  <a:gd name="T53" fmla="*/ 46 h 217"/>
                  <a:gd name="T54" fmla="*/ 99 w 180"/>
                  <a:gd name="T55" fmla="*/ 49 h 217"/>
                  <a:gd name="T56" fmla="*/ 93 w 180"/>
                  <a:gd name="T57" fmla="*/ 51 h 217"/>
                  <a:gd name="T58" fmla="*/ 86 w 180"/>
                  <a:gd name="T59" fmla="*/ 55 h 217"/>
                  <a:gd name="T60" fmla="*/ 76 w 180"/>
                  <a:gd name="T61" fmla="*/ 55 h 217"/>
                  <a:gd name="T62" fmla="*/ 69 w 180"/>
                  <a:gd name="T63" fmla="*/ 50 h 217"/>
                  <a:gd name="T64" fmla="*/ 66 w 180"/>
                  <a:gd name="T65" fmla="*/ 49 h 217"/>
                  <a:gd name="T66" fmla="*/ 61 w 180"/>
                  <a:gd name="T67" fmla="*/ 46 h 217"/>
                  <a:gd name="T68" fmla="*/ 60 w 180"/>
                  <a:gd name="T69" fmla="*/ 40 h 217"/>
                  <a:gd name="T70" fmla="*/ 60 w 180"/>
                  <a:gd name="T71" fmla="*/ 31 h 217"/>
                  <a:gd name="T72" fmla="*/ 62 w 180"/>
                  <a:gd name="T73" fmla="*/ 23 h 217"/>
                  <a:gd name="T74" fmla="*/ 67 w 180"/>
                  <a:gd name="T75" fmla="*/ 15 h 217"/>
                  <a:gd name="T76" fmla="*/ 72 w 180"/>
                  <a:gd name="T77" fmla="*/ 8 h 217"/>
                  <a:gd name="T78" fmla="*/ 72 w 180"/>
                  <a:gd name="T79" fmla="*/ 6 h 217"/>
                  <a:gd name="T80" fmla="*/ 83 w 180"/>
                  <a:gd name="T81" fmla="*/ 8 h 217"/>
                  <a:gd name="T82" fmla="*/ 93 w 180"/>
                  <a:gd name="T83" fmla="*/ 4 h 217"/>
                  <a:gd name="T84" fmla="*/ 102 w 180"/>
                  <a:gd name="T85" fmla="*/ 0 h 217"/>
                  <a:gd name="T86" fmla="*/ 106 w 180"/>
                  <a:gd name="T87" fmla="*/ 0 h 217"/>
                  <a:gd name="T88" fmla="*/ 109 w 180"/>
                  <a:gd name="T89" fmla="*/ 9 h 217"/>
                  <a:gd name="T90" fmla="*/ 114 w 180"/>
                  <a:gd name="T91" fmla="*/ 17 h 217"/>
                  <a:gd name="T92" fmla="*/ 111 w 180"/>
                  <a:gd name="T93" fmla="*/ 32 h 217"/>
                  <a:gd name="T94" fmla="*/ 108 w 180"/>
                  <a:gd name="T95" fmla="*/ 36 h 2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0"/>
                  <a:gd name="T145" fmla="*/ 0 h 217"/>
                  <a:gd name="T146" fmla="*/ 180 w 180"/>
                  <a:gd name="T147" fmla="*/ 217 h 21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0" h="217">
                    <a:moveTo>
                      <a:pt x="43" y="204"/>
                    </a:moveTo>
                    <a:lnTo>
                      <a:pt x="37" y="182"/>
                    </a:lnTo>
                    <a:lnTo>
                      <a:pt x="0" y="181"/>
                    </a:lnTo>
                    <a:lnTo>
                      <a:pt x="0" y="147"/>
                    </a:lnTo>
                    <a:lnTo>
                      <a:pt x="14" y="99"/>
                    </a:lnTo>
                    <a:lnTo>
                      <a:pt x="16" y="92"/>
                    </a:lnTo>
                    <a:lnTo>
                      <a:pt x="37" y="79"/>
                    </a:lnTo>
                    <a:lnTo>
                      <a:pt x="46" y="55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75" y="93"/>
                    </a:lnTo>
                    <a:lnTo>
                      <a:pt x="77" y="112"/>
                    </a:lnTo>
                    <a:lnTo>
                      <a:pt x="77" y="130"/>
                    </a:lnTo>
                    <a:lnTo>
                      <a:pt x="90" y="155"/>
                    </a:lnTo>
                    <a:lnTo>
                      <a:pt x="105" y="166"/>
                    </a:lnTo>
                    <a:lnTo>
                      <a:pt x="137" y="184"/>
                    </a:lnTo>
                    <a:lnTo>
                      <a:pt x="170" y="206"/>
                    </a:lnTo>
                    <a:lnTo>
                      <a:pt x="176" y="212"/>
                    </a:lnTo>
                    <a:lnTo>
                      <a:pt x="180" y="215"/>
                    </a:lnTo>
                    <a:lnTo>
                      <a:pt x="177" y="217"/>
                    </a:lnTo>
                    <a:lnTo>
                      <a:pt x="158" y="217"/>
                    </a:lnTo>
                    <a:lnTo>
                      <a:pt x="134" y="216"/>
                    </a:lnTo>
                    <a:lnTo>
                      <a:pt x="74" y="207"/>
                    </a:lnTo>
                    <a:lnTo>
                      <a:pt x="43" y="204"/>
                    </a:lnTo>
                    <a:close/>
                    <a:moveTo>
                      <a:pt x="108" y="36"/>
                    </a:moveTo>
                    <a:lnTo>
                      <a:pt x="106" y="41"/>
                    </a:lnTo>
                    <a:lnTo>
                      <a:pt x="101" y="46"/>
                    </a:lnTo>
                    <a:lnTo>
                      <a:pt x="99" y="49"/>
                    </a:lnTo>
                    <a:lnTo>
                      <a:pt x="93" y="51"/>
                    </a:lnTo>
                    <a:lnTo>
                      <a:pt x="86" y="55"/>
                    </a:lnTo>
                    <a:lnTo>
                      <a:pt x="76" y="55"/>
                    </a:lnTo>
                    <a:lnTo>
                      <a:pt x="69" y="50"/>
                    </a:lnTo>
                    <a:lnTo>
                      <a:pt x="66" y="49"/>
                    </a:lnTo>
                    <a:lnTo>
                      <a:pt x="61" y="46"/>
                    </a:lnTo>
                    <a:lnTo>
                      <a:pt x="60" y="40"/>
                    </a:lnTo>
                    <a:lnTo>
                      <a:pt x="60" y="31"/>
                    </a:lnTo>
                    <a:lnTo>
                      <a:pt x="62" y="23"/>
                    </a:lnTo>
                    <a:lnTo>
                      <a:pt x="67" y="15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83" y="8"/>
                    </a:lnTo>
                    <a:lnTo>
                      <a:pt x="93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9"/>
                    </a:lnTo>
                    <a:lnTo>
                      <a:pt x="114" y="17"/>
                    </a:lnTo>
                    <a:lnTo>
                      <a:pt x="111" y="32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4" name="Freeform 193"/>
              <p:cNvSpPr>
                <a:spLocks/>
              </p:cNvSpPr>
              <p:nvPr/>
            </p:nvSpPr>
            <p:spPr bwMode="auto">
              <a:xfrm>
                <a:off x="2520" y="2114"/>
                <a:ext cx="401" cy="587"/>
              </a:xfrm>
              <a:custGeom>
                <a:avLst/>
                <a:gdLst>
                  <a:gd name="T0" fmla="*/ 236 w 401"/>
                  <a:gd name="T1" fmla="*/ 46 h 587"/>
                  <a:gd name="T2" fmla="*/ 275 w 401"/>
                  <a:gd name="T3" fmla="*/ 172 h 587"/>
                  <a:gd name="T4" fmla="*/ 324 w 401"/>
                  <a:gd name="T5" fmla="*/ 206 h 587"/>
                  <a:gd name="T6" fmla="*/ 319 w 401"/>
                  <a:gd name="T7" fmla="*/ 296 h 587"/>
                  <a:gd name="T8" fmla="*/ 363 w 401"/>
                  <a:gd name="T9" fmla="*/ 322 h 587"/>
                  <a:gd name="T10" fmla="*/ 376 w 401"/>
                  <a:gd name="T11" fmla="*/ 439 h 587"/>
                  <a:gd name="T12" fmla="*/ 391 w 401"/>
                  <a:gd name="T13" fmla="*/ 499 h 587"/>
                  <a:gd name="T14" fmla="*/ 342 w 401"/>
                  <a:gd name="T15" fmla="*/ 536 h 587"/>
                  <a:gd name="T16" fmla="*/ 297 w 401"/>
                  <a:gd name="T17" fmla="*/ 557 h 587"/>
                  <a:gd name="T18" fmla="*/ 237 w 401"/>
                  <a:gd name="T19" fmla="*/ 581 h 587"/>
                  <a:gd name="T20" fmla="*/ 210 w 401"/>
                  <a:gd name="T21" fmla="*/ 585 h 587"/>
                  <a:gd name="T22" fmla="*/ 200 w 401"/>
                  <a:gd name="T23" fmla="*/ 566 h 587"/>
                  <a:gd name="T24" fmla="*/ 221 w 401"/>
                  <a:gd name="T25" fmla="*/ 545 h 587"/>
                  <a:gd name="T26" fmla="*/ 205 w 401"/>
                  <a:gd name="T27" fmla="*/ 494 h 587"/>
                  <a:gd name="T28" fmla="*/ 207 w 401"/>
                  <a:gd name="T29" fmla="*/ 437 h 587"/>
                  <a:gd name="T30" fmla="*/ 173 w 401"/>
                  <a:gd name="T31" fmla="*/ 372 h 587"/>
                  <a:gd name="T32" fmla="*/ 149 w 401"/>
                  <a:gd name="T33" fmla="*/ 343 h 587"/>
                  <a:gd name="T34" fmla="*/ 158 w 401"/>
                  <a:gd name="T35" fmla="*/ 289 h 587"/>
                  <a:gd name="T36" fmla="*/ 153 w 401"/>
                  <a:gd name="T37" fmla="*/ 253 h 587"/>
                  <a:gd name="T38" fmla="*/ 132 w 401"/>
                  <a:gd name="T39" fmla="*/ 205 h 587"/>
                  <a:gd name="T40" fmla="*/ 95 w 401"/>
                  <a:gd name="T41" fmla="*/ 171 h 587"/>
                  <a:gd name="T42" fmla="*/ 102 w 401"/>
                  <a:gd name="T43" fmla="*/ 159 h 587"/>
                  <a:gd name="T44" fmla="*/ 100 w 401"/>
                  <a:gd name="T45" fmla="*/ 138 h 587"/>
                  <a:gd name="T46" fmla="*/ 82 w 401"/>
                  <a:gd name="T47" fmla="*/ 119 h 587"/>
                  <a:gd name="T48" fmla="*/ 66 w 401"/>
                  <a:gd name="T49" fmla="*/ 100 h 587"/>
                  <a:gd name="T50" fmla="*/ 18 w 401"/>
                  <a:gd name="T51" fmla="*/ 73 h 587"/>
                  <a:gd name="T52" fmla="*/ 2 w 401"/>
                  <a:gd name="T53" fmla="*/ 60 h 587"/>
                  <a:gd name="T54" fmla="*/ 13 w 401"/>
                  <a:gd name="T55" fmla="*/ 58 h 587"/>
                  <a:gd name="T56" fmla="*/ 30 w 401"/>
                  <a:gd name="T57" fmla="*/ 66 h 587"/>
                  <a:gd name="T58" fmla="*/ 42 w 401"/>
                  <a:gd name="T59" fmla="*/ 61 h 587"/>
                  <a:gd name="T60" fmla="*/ 59 w 401"/>
                  <a:gd name="T61" fmla="*/ 48 h 587"/>
                  <a:gd name="T62" fmla="*/ 65 w 401"/>
                  <a:gd name="T63" fmla="*/ 35 h 587"/>
                  <a:gd name="T64" fmla="*/ 38 w 401"/>
                  <a:gd name="T65" fmla="*/ 30 h 587"/>
                  <a:gd name="T66" fmla="*/ 43 w 401"/>
                  <a:gd name="T67" fmla="*/ 14 h 587"/>
                  <a:gd name="T68" fmla="*/ 63 w 401"/>
                  <a:gd name="T69" fmla="*/ 5 h 587"/>
                  <a:gd name="T70" fmla="*/ 153 w 401"/>
                  <a:gd name="T71" fmla="*/ 0 h 587"/>
                  <a:gd name="T72" fmla="*/ 197 w 401"/>
                  <a:gd name="T73" fmla="*/ 0 h 5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1"/>
                  <a:gd name="T112" fmla="*/ 0 h 587"/>
                  <a:gd name="T113" fmla="*/ 401 w 401"/>
                  <a:gd name="T114" fmla="*/ 587 h 58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1" h="587">
                    <a:moveTo>
                      <a:pt x="197" y="0"/>
                    </a:moveTo>
                    <a:lnTo>
                      <a:pt x="236" y="46"/>
                    </a:lnTo>
                    <a:lnTo>
                      <a:pt x="276" y="117"/>
                    </a:lnTo>
                    <a:lnTo>
                      <a:pt x="275" y="172"/>
                    </a:lnTo>
                    <a:lnTo>
                      <a:pt x="275" y="182"/>
                    </a:lnTo>
                    <a:lnTo>
                      <a:pt x="324" y="206"/>
                    </a:lnTo>
                    <a:lnTo>
                      <a:pt x="293" y="280"/>
                    </a:lnTo>
                    <a:lnTo>
                      <a:pt x="319" y="296"/>
                    </a:lnTo>
                    <a:lnTo>
                      <a:pt x="338" y="309"/>
                    </a:lnTo>
                    <a:lnTo>
                      <a:pt x="363" y="322"/>
                    </a:lnTo>
                    <a:lnTo>
                      <a:pt x="363" y="325"/>
                    </a:lnTo>
                    <a:lnTo>
                      <a:pt x="376" y="439"/>
                    </a:lnTo>
                    <a:lnTo>
                      <a:pt x="401" y="491"/>
                    </a:lnTo>
                    <a:lnTo>
                      <a:pt x="391" y="499"/>
                    </a:lnTo>
                    <a:lnTo>
                      <a:pt x="374" y="520"/>
                    </a:lnTo>
                    <a:lnTo>
                      <a:pt x="342" y="536"/>
                    </a:lnTo>
                    <a:lnTo>
                      <a:pt x="326" y="545"/>
                    </a:lnTo>
                    <a:lnTo>
                      <a:pt x="297" y="557"/>
                    </a:lnTo>
                    <a:lnTo>
                      <a:pt x="270" y="567"/>
                    </a:lnTo>
                    <a:lnTo>
                      <a:pt x="237" y="581"/>
                    </a:lnTo>
                    <a:lnTo>
                      <a:pt x="223" y="587"/>
                    </a:lnTo>
                    <a:lnTo>
                      <a:pt x="210" y="585"/>
                    </a:lnTo>
                    <a:lnTo>
                      <a:pt x="197" y="584"/>
                    </a:lnTo>
                    <a:lnTo>
                      <a:pt x="200" y="566"/>
                    </a:lnTo>
                    <a:lnTo>
                      <a:pt x="210" y="564"/>
                    </a:lnTo>
                    <a:lnTo>
                      <a:pt x="221" y="545"/>
                    </a:lnTo>
                    <a:lnTo>
                      <a:pt x="219" y="516"/>
                    </a:lnTo>
                    <a:lnTo>
                      <a:pt x="205" y="494"/>
                    </a:lnTo>
                    <a:lnTo>
                      <a:pt x="210" y="474"/>
                    </a:lnTo>
                    <a:lnTo>
                      <a:pt x="207" y="437"/>
                    </a:lnTo>
                    <a:lnTo>
                      <a:pt x="190" y="402"/>
                    </a:lnTo>
                    <a:lnTo>
                      <a:pt x="173" y="372"/>
                    </a:lnTo>
                    <a:lnTo>
                      <a:pt x="161" y="365"/>
                    </a:lnTo>
                    <a:lnTo>
                      <a:pt x="149" y="343"/>
                    </a:lnTo>
                    <a:lnTo>
                      <a:pt x="161" y="319"/>
                    </a:lnTo>
                    <a:lnTo>
                      <a:pt x="158" y="289"/>
                    </a:lnTo>
                    <a:lnTo>
                      <a:pt x="147" y="275"/>
                    </a:lnTo>
                    <a:lnTo>
                      <a:pt x="153" y="253"/>
                    </a:lnTo>
                    <a:lnTo>
                      <a:pt x="144" y="234"/>
                    </a:lnTo>
                    <a:lnTo>
                      <a:pt x="132" y="205"/>
                    </a:lnTo>
                    <a:lnTo>
                      <a:pt x="97" y="190"/>
                    </a:lnTo>
                    <a:lnTo>
                      <a:pt x="95" y="171"/>
                    </a:lnTo>
                    <a:lnTo>
                      <a:pt x="90" y="168"/>
                    </a:lnTo>
                    <a:lnTo>
                      <a:pt x="102" y="159"/>
                    </a:lnTo>
                    <a:lnTo>
                      <a:pt x="108" y="148"/>
                    </a:lnTo>
                    <a:lnTo>
                      <a:pt x="100" y="138"/>
                    </a:lnTo>
                    <a:lnTo>
                      <a:pt x="93" y="124"/>
                    </a:lnTo>
                    <a:lnTo>
                      <a:pt x="82" y="119"/>
                    </a:lnTo>
                    <a:lnTo>
                      <a:pt x="68" y="120"/>
                    </a:lnTo>
                    <a:lnTo>
                      <a:pt x="66" y="100"/>
                    </a:lnTo>
                    <a:lnTo>
                      <a:pt x="42" y="76"/>
                    </a:lnTo>
                    <a:lnTo>
                      <a:pt x="18" y="73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7" y="56"/>
                    </a:lnTo>
                    <a:lnTo>
                      <a:pt x="13" y="58"/>
                    </a:lnTo>
                    <a:lnTo>
                      <a:pt x="22" y="63"/>
                    </a:lnTo>
                    <a:lnTo>
                      <a:pt x="30" y="66"/>
                    </a:lnTo>
                    <a:lnTo>
                      <a:pt x="33" y="64"/>
                    </a:lnTo>
                    <a:lnTo>
                      <a:pt x="42" y="61"/>
                    </a:lnTo>
                    <a:lnTo>
                      <a:pt x="49" y="56"/>
                    </a:lnTo>
                    <a:lnTo>
                      <a:pt x="59" y="48"/>
                    </a:lnTo>
                    <a:lnTo>
                      <a:pt x="69" y="41"/>
                    </a:lnTo>
                    <a:lnTo>
                      <a:pt x="65" y="35"/>
                    </a:lnTo>
                    <a:lnTo>
                      <a:pt x="47" y="32"/>
                    </a:lnTo>
                    <a:lnTo>
                      <a:pt x="38" y="30"/>
                    </a:lnTo>
                    <a:lnTo>
                      <a:pt x="37" y="24"/>
                    </a:lnTo>
                    <a:lnTo>
                      <a:pt x="43" y="14"/>
                    </a:lnTo>
                    <a:lnTo>
                      <a:pt x="48" y="14"/>
                    </a:lnTo>
                    <a:lnTo>
                      <a:pt x="63" y="5"/>
                    </a:lnTo>
                    <a:lnTo>
                      <a:pt x="102" y="5"/>
                    </a:lnTo>
                    <a:lnTo>
                      <a:pt x="153" y="0"/>
                    </a:lnTo>
                    <a:lnTo>
                      <a:pt x="184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C8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5" name="Freeform 194"/>
              <p:cNvSpPr>
                <a:spLocks/>
              </p:cNvSpPr>
              <p:nvPr/>
            </p:nvSpPr>
            <p:spPr bwMode="auto">
              <a:xfrm>
                <a:off x="2302" y="1946"/>
                <a:ext cx="138" cy="153"/>
              </a:xfrm>
              <a:custGeom>
                <a:avLst/>
                <a:gdLst>
                  <a:gd name="T0" fmla="*/ 104 w 138"/>
                  <a:gd name="T1" fmla="*/ 55 h 153"/>
                  <a:gd name="T2" fmla="*/ 104 w 138"/>
                  <a:gd name="T3" fmla="*/ 56 h 153"/>
                  <a:gd name="T4" fmla="*/ 110 w 138"/>
                  <a:gd name="T5" fmla="*/ 60 h 153"/>
                  <a:gd name="T6" fmla="*/ 117 w 138"/>
                  <a:gd name="T7" fmla="*/ 61 h 153"/>
                  <a:gd name="T8" fmla="*/ 123 w 138"/>
                  <a:gd name="T9" fmla="*/ 65 h 153"/>
                  <a:gd name="T10" fmla="*/ 132 w 138"/>
                  <a:gd name="T11" fmla="*/ 72 h 153"/>
                  <a:gd name="T12" fmla="*/ 138 w 138"/>
                  <a:gd name="T13" fmla="*/ 80 h 153"/>
                  <a:gd name="T14" fmla="*/ 137 w 138"/>
                  <a:gd name="T15" fmla="*/ 86 h 153"/>
                  <a:gd name="T16" fmla="*/ 131 w 138"/>
                  <a:gd name="T17" fmla="*/ 90 h 153"/>
                  <a:gd name="T18" fmla="*/ 129 w 138"/>
                  <a:gd name="T19" fmla="*/ 93 h 153"/>
                  <a:gd name="T20" fmla="*/ 129 w 138"/>
                  <a:gd name="T21" fmla="*/ 100 h 153"/>
                  <a:gd name="T22" fmla="*/ 130 w 138"/>
                  <a:gd name="T23" fmla="*/ 105 h 153"/>
                  <a:gd name="T24" fmla="*/ 128 w 138"/>
                  <a:gd name="T25" fmla="*/ 115 h 153"/>
                  <a:gd name="T26" fmla="*/ 122 w 138"/>
                  <a:gd name="T27" fmla="*/ 121 h 153"/>
                  <a:gd name="T28" fmla="*/ 118 w 138"/>
                  <a:gd name="T29" fmla="*/ 132 h 153"/>
                  <a:gd name="T30" fmla="*/ 116 w 138"/>
                  <a:gd name="T31" fmla="*/ 136 h 153"/>
                  <a:gd name="T32" fmla="*/ 114 w 138"/>
                  <a:gd name="T33" fmla="*/ 138 h 153"/>
                  <a:gd name="T34" fmla="*/ 89 w 138"/>
                  <a:gd name="T35" fmla="*/ 150 h 153"/>
                  <a:gd name="T36" fmla="*/ 86 w 138"/>
                  <a:gd name="T37" fmla="*/ 145 h 153"/>
                  <a:gd name="T38" fmla="*/ 80 w 138"/>
                  <a:gd name="T39" fmla="*/ 142 h 153"/>
                  <a:gd name="T40" fmla="*/ 69 w 138"/>
                  <a:gd name="T41" fmla="*/ 144 h 153"/>
                  <a:gd name="T42" fmla="*/ 58 w 138"/>
                  <a:gd name="T43" fmla="*/ 147 h 153"/>
                  <a:gd name="T44" fmla="*/ 49 w 138"/>
                  <a:gd name="T45" fmla="*/ 153 h 153"/>
                  <a:gd name="T46" fmla="*/ 38 w 138"/>
                  <a:gd name="T47" fmla="*/ 151 h 153"/>
                  <a:gd name="T48" fmla="*/ 32 w 138"/>
                  <a:gd name="T49" fmla="*/ 148 h 153"/>
                  <a:gd name="T50" fmla="*/ 27 w 138"/>
                  <a:gd name="T51" fmla="*/ 148 h 153"/>
                  <a:gd name="T52" fmla="*/ 19 w 138"/>
                  <a:gd name="T53" fmla="*/ 146 h 153"/>
                  <a:gd name="T54" fmla="*/ 11 w 138"/>
                  <a:gd name="T55" fmla="*/ 134 h 153"/>
                  <a:gd name="T56" fmla="*/ 5 w 138"/>
                  <a:gd name="T57" fmla="*/ 126 h 153"/>
                  <a:gd name="T58" fmla="*/ 0 w 138"/>
                  <a:gd name="T59" fmla="*/ 114 h 153"/>
                  <a:gd name="T60" fmla="*/ 0 w 138"/>
                  <a:gd name="T61" fmla="*/ 104 h 153"/>
                  <a:gd name="T62" fmla="*/ 2 w 138"/>
                  <a:gd name="T63" fmla="*/ 92 h 153"/>
                  <a:gd name="T64" fmla="*/ 3 w 138"/>
                  <a:gd name="T65" fmla="*/ 86 h 153"/>
                  <a:gd name="T66" fmla="*/ 6 w 138"/>
                  <a:gd name="T67" fmla="*/ 70 h 153"/>
                  <a:gd name="T68" fmla="*/ 12 w 138"/>
                  <a:gd name="T69" fmla="*/ 61 h 153"/>
                  <a:gd name="T70" fmla="*/ 25 w 138"/>
                  <a:gd name="T71" fmla="*/ 48 h 153"/>
                  <a:gd name="T72" fmla="*/ 35 w 138"/>
                  <a:gd name="T73" fmla="*/ 31 h 153"/>
                  <a:gd name="T74" fmla="*/ 44 w 138"/>
                  <a:gd name="T75" fmla="*/ 14 h 153"/>
                  <a:gd name="T76" fmla="*/ 51 w 138"/>
                  <a:gd name="T77" fmla="*/ 1 h 153"/>
                  <a:gd name="T78" fmla="*/ 56 w 138"/>
                  <a:gd name="T79" fmla="*/ 1 h 153"/>
                  <a:gd name="T80" fmla="*/ 58 w 138"/>
                  <a:gd name="T81" fmla="*/ 0 h 153"/>
                  <a:gd name="T82" fmla="*/ 58 w 138"/>
                  <a:gd name="T83" fmla="*/ 1 h 153"/>
                  <a:gd name="T84" fmla="*/ 62 w 138"/>
                  <a:gd name="T85" fmla="*/ 4 h 153"/>
                  <a:gd name="T86" fmla="*/ 83 w 138"/>
                  <a:gd name="T87" fmla="*/ 27 h 153"/>
                  <a:gd name="T88" fmla="*/ 91 w 138"/>
                  <a:gd name="T89" fmla="*/ 40 h 153"/>
                  <a:gd name="T90" fmla="*/ 102 w 138"/>
                  <a:gd name="T91" fmla="*/ 56 h 153"/>
                  <a:gd name="T92" fmla="*/ 104 w 138"/>
                  <a:gd name="T93" fmla="*/ 55 h 1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8"/>
                  <a:gd name="T142" fmla="*/ 0 h 153"/>
                  <a:gd name="T143" fmla="*/ 138 w 138"/>
                  <a:gd name="T144" fmla="*/ 153 h 1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8" h="153">
                    <a:moveTo>
                      <a:pt x="104" y="55"/>
                    </a:moveTo>
                    <a:lnTo>
                      <a:pt x="104" y="56"/>
                    </a:lnTo>
                    <a:lnTo>
                      <a:pt x="110" y="60"/>
                    </a:lnTo>
                    <a:lnTo>
                      <a:pt x="117" y="61"/>
                    </a:lnTo>
                    <a:lnTo>
                      <a:pt x="123" y="65"/>
                    </a:lnTo>
                    <a:lnTo>
                      <a:pt x="132" y="72"/>
                    </a:lnTo>
                    <a:lnTo>
                      <a:pt x="138" y="80"/>
                    </a:lnTo>
                    <a:lnTo>
                      <a:pt x="137" y="86"/>
                    </a:lnTo>
                    <a:lnTo>
                      <a:pt x="131" y="90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30" y="105"/>
                    </a:lnTo>
                    <a:lnTo>
                      <a:pt x="128" y="115"/>
                    </a:lnTo>
                    <a:lnTo>
                      <a:pt x="122" y="121"/>
                    </a:lnTo>
                    <a:lnTo>
                      <a:pt x="118" y="132"/>
                    </a:lnTo>
                    <a:lnTo>
                      <a:pt x="116" y="136"/>
                    </a:lnTo>
                    <a:lnTo>
                      <a:pt x="114" y="138"/>
                    </a:lnTo>
                    <a:lnTo>
                      <a:pt x="89" y="150"/>
                    </a:lnTo>
                    <a:lnTo>
                      <a:pt x="86" y="145"/>
                    </a:lnTo>
                    <a:lnTo>
                      <a:pt x="80" y="142"/>
                    </a:lnTo>
                    <a:lnTo>
                      <a:pt x="69" y="144"/>
                    </a:lnTo>
                    <a:lnTo>
                      <a:pt x="58" y="147"/>
                    </a:lnTo>
                    <a:lnTo>
                      <a:pt x="49" y="153"/>
                    </a:lnTo>
                    <a:lnTo>
                      <a:pt x="38" y="151"/>
                    </a:lnTo>
                    <a:lnTo>
                      <a:pt x="32" y="148"/>
                    </a:lnTo>
                    <a:lnTo>
                      <a:pt x="27" y="148"/>
                    </a:lnTo>
                    <a:lnTo>
                      <a:pt x="19" y="146"/>
                    </a:lnTo>
                    <a:lnTo>
                      <a:pt x="11" y="134"/>
                    </a:lnTo>
                    <a:lnTo>
                      <a:pt x="5" y="126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2" y="92"/>
                    </a:lnTo>
                    <a:lnTo>
                      <a:pt x="3" y="86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5" y="48"/>
                    </a:lnTo>
                    <a:lnTo>
                      <a:pt x="35" y="31"/>
                    </a:lnTo>
                    <a:lnTo>
                      <a:pt x="44" y="14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62" y="4"/>
                    </a:lnTo>
                    <a:lnTo>
                      <a:pt x="83" y="27"/>
                    </a:lnTo>
                    <a:lnTo>
                      <a:pt x="91" y="40"/>
                    </a:lnTo>
                    <a:lnTo>
                      <a:pt x="102" y="56"/>
                    </a:lnTo>
                    <a:lnTo>
                      <a:pt x="104" y="55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6" name="Freeform 195"/>
              <p:cNvSpPr>
                <a:spLocks noEditPoints="1"/>
              </p:cNvSpPr>
              <p:nvPr/>
            </p:nvSpPr>
            <p:spPr bwMode="auto">
              <a:xfrm>
                <a:off x="1263" y="959"/>
                <a:ext cx="393" cy="300"/>
              </a:xfrm>
              <a:custGeom>
                <a:avLst/>
                <a:gdLst>
                  <a:gd name="T0" fmla="*/ 199 w 393"/>
                  <a:gd name="T1" fmla="*/ 101 h 300"/>
                  <a:gd name="T2" fmla="*/ 227 w 393"/>
                  <a:gd name="T3" fmla="*/ 116 h 300"/>
                  <a:gd name="T4" fmla="*/ 204 w 393"/>
                  <a:gd name="T5" fmla="*/ 196 h 300"/>
                  <a:gd name="T6" fmla="*/ 190 w 393"/>
                  <a:gd name="T7" fmla="*/ 193 h 300"/>
                  <a:gd name="T8" fmla="*/ 178 w 393"/>
                  <a:gd name="T9" fmla="*/ 223 h 300"/>
                  <a:gd name="T10" fmla="*/ 172 w 393"/>
                  <a:gd name="T11" fmla="*/ 276 h 300"/>
                  <a:gd name="T12" fmla="*/ 158 w 393"/>
                  <a:gd name="T13" fmla="*/ 295 h 300"/>
                  <a:gd name="T14" fmla="*/ 140 w 393"/>
                  <a:gd name="T15" fmla="*/ 287 h 300"/>
                  <a:gd name="T16" fmla="*/ 139 w 393"/>
                  <a:gd name="T17" fmla="*/ 271 h 300"/>
                  <a:gd name="T18" fmla="*/ 127 w 393"/>
                  <a:gd name="T19" fmla="*/ 267 h 300"/>
                  <a:gd name="T20" fmla="*/ 116 w 393"/>
                  <a:gd name="T21" fmla="*/ 289 h 300"/>
                  <a:gd name="T22" fmla="*/ 50 w 393"/>
                  <a:gd name="T23" fmla="*/ 272 h 300"/>
                  <a:gd name="T24" fmla="*/ 13 w 393"/>
                  <a:gd name="T25" fmla="*/ 173 h 300"/>
                  <a:gd name="T26" fmla="*/ 12 w 393"/>
                  <a:gd name="T27" fmla="*/ 137 h 300"/>
                  <a:gd name="T28" fmla="*/ 52 w 393"/>
                  <a:gd name="T29" fmla="*/ 151 h 300"/>
                  <a:gd name="T30" fmla="*/ 90 w 393"/>
                  <a:gd name="T31" fmla="*/ 159 h 300"/>
                  <a:gd name="T32" fmla="*/ 103 w 393"/>
                  <a:gd name="T33" fmla="*/ 144 h 300"/>
                  <a:gd name="T34" fmla="*/ 112 w 393"/>
                  <a:gd name="T35" fmla="*/ 142 h 300"/>
                  <a:gd name="T36" fmla="*/ 118 w 393"/>
                  <a:gd name="T37" fmla="*/ 130 h 300"/>
                  <a:gd name="T38" fmla="*/ 126 w 393"/>
                  <a:gd name="T39" fmla="*/ 114 h 300"/>
                  <a:gd name="T40" fmla="*/ 129 w 393"/>
                  <a:gd name="T41" fmla="*/ 100 h 300"/>
                  <a:gd name="T42" fmla="*/ 170 w 393"/>
                  <a:gd name="T43" fmla="*/ 97 h 300"/>
                  <a:gd name="T44" fmla="*/ 243 w 393"/>
                  <a:gd name="T45" fmla="*/ 219 h 300"/>
                  <a:gd name="T46" fmla="*/ 241 w 393"/>
                  <a:gd name="T47" fmla="*/ 277 h 300"/>
                  <a:gd name="T48" fmla="*/ 197 w 393"/>
                  <a:gd name="T49" fmla="*/ 275 h 300"/>
                  <a:gd name="T50" fmla="*/ 194 w 393"/>
                  <a:gd name="T51" fmla="*/ 260 h 300"/>
                  <a:gd name="T52" fmla="*/ 203 w 393"/>
                  <a:gd name="T53" fmla="*/ 232 h 300"/>
                  <a:gd name="T54" fmla="*/ 218 w 393"/>
                  <a:gd name="T55" fmla="*/ 208 h 300"/>
                  <a:gd name="T56" fmla="*/ 278 w 393"/>
                  <a:gd name="T57" fmla="*/ 48 h 300"/>
                  <a:gd name="T58" fmla="*/ 260 w 393"/>
                  <a:gd name="T59" fmla="*/ 44 h 300"/>
                  <a:gd name="T60" fmla="*/ 260 w 393"/>
                  <a:gd name="T61" fmla="*/ 34 h 300"/>
                  <a:gd name="T62" fmla="*/ 256 w 393"/>
                  <a:gd name="T63" fmla="*/ 20 h 300"/>
                  <a:gd name="T64" fmla="*/ 266 w 393"/>
                  <a:gd name="T65" fmla="*/ 16 h 300"/>
                  <a:gd name="T66" fmla="*/ 272 w 393"/>
                  <a:gd name="T67" fmla="*/ 16 h 300"/>
                  <a:gd name="T68" fmla="*/ 278 w 393"/>
                  <a:gd name="T69" fmla="*/ 48 h 300"/>
                  <a:gd name="T70" fmla="*/ 386 w 393"/>
                  <a:gd name="T71" fmla="*/ 47 h 300"/>
                  <a:gd name="T72" fmla="*/ 389 w 393"/>
                  <a:gd name="T73" fmla="*/ 51 h 300"/>
                  <a:gd name="T74" fmla="*/ 382 w 393"/>
                  <a:gd name="T75" fmla="*/ 62 h 300"/>
                  <a:gd name="T76" fmla="*/ 328 w 393"/>
                  <a:gd name="T77" fmla="*/ 18 h 300"/>
                  <a:gd name="T78" fmla="*/ 324 w 393"/>
                  <a:gd name="T79" fmla="*/ 0 h 3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3"/>
                  <a:gd name="T121" fmla="*/ 0 h 300"/>
                  <a:gd name="T122" fmla="*/ 393 w 393"/>
                  <a:gd name="T123" fmla="*/ 300 h 3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3" h="300">
                    <a:moveTo>
                      <a:pt x="187" y="99"/>
                    </a:moveTo>
                    <a:lnTo>
                      <a:pt x="199" y="101"/>
                    </a:lnTo>
                    <a:lnTo>
                      <a:pt x="235" y="105"/>
                    </a:lnTo>
                    <a:lnTo>
                      <a:pt x="227" y="116"/>
                    </a:lnTo>
                    <a:lnTo>
                      <a:pt x="204" y="183"/>
                    </a:lnTo>
                    <a:lnTo>
                      <a:pt x="204" y="196"/>
                    </a:lnTo>
                    <a:lnTo>
                      <a:pt x="201" y="196"/>
                    </a:lnTo>
                    <a:lnTo>
                      <a:pt x="190" y="193"/>
                    </a:lnTo>
                    <a:lnTo>
                      <a:pt x="183" y="193"/>
                    </a:lnTo>
                    <a:lnTo>
                      <a:pt x="178" y="223"/>
                    </a:lnTo>
                    <a:lnTo>
                      <a:pt x="176" y="251"/>
                    </a:lnTo>
                    <a:lnTo>
                      <a:pt x="172" y="276"/>
                    </a:lnTo>
                    <a:lnTo>
                      <a:pt x="164" y="300"/>
                    </a:lnTo>
                    <a:lnTo>
                      <a:pt x="158" y="295"/>
                    </a:lnTo>
                    <a:lnTo>
                      <a:pt x="148" y="294"/>
                    </a:lnTo>
                    <a:lnTo>
                      <a:pt x="140" y="287"/>
                    </a:lnTo>
                    <a:lnTo>
                      <a:pt x="139" y="278"/>
                    </a:lnTo>
                    <a:lnTo>
                      <a:pt x="139" y="271"/>
                    </a:lnTo>
                    <a:lnTo>
                      <a:pt x="140" y="266"/>
                    </a:lnTo>
                    <a:lnTo>
                      <a:pt x="127" y="267"/>
                    </a:lnTo>
                    <a:lnTo>
                      <a:pt x="121" y="264"/>
                    </a:lnTo>
                    <a:lnTo>
                      <a:pt x="116" y="289"/>
                    </a:lnTo>
                    <a:lnTo>
                      <a:pt x="115" y="288"/>
                    </a:lnTo>
                    <a:lnTo>
                      <a:pt x="50" y="272"/>
                    </a:lnTo>
                    <a:lnTo>
                      <a:pt x="56" y="203"/>
                    </a:lnTo>
                    <a:lnTo>
                      <a:pt x="13" y="173"/>
                    </a:lnTo>
                    <a:lnTo>
                      <a:pt x="0" y="135"/>
                    </a:lnTo>
                    <a:lnTo>
                      <a:pt x="12" y="137"/>
                    </a:lnTo>
                    <a:lnTo>
                      <a:pt x="39" y="143"/>
                    </a:lnTo>
                    <a:lnTo>
                      <a:pt x="52" y="151"/>
                    </a:lnTo>
                    <a:lnTo>
                      <a:pt x="66" y="161"/>
                    </a:lnTo>
                    <a:lnTo>
                      <a:pt x="90" y="159"/>
                    </a:lnTo>
                    <a:lnTo>
                      <a:pt x="100" y="159"/>
                    </a:lnTo>
                    <a:lnTo>
                      <a:pt x="103" y="144"/>
                    </a:lnTo>
                    <a:lnTo>
                      <a:pt x="106" y="141"/>
                    </a:lnTo>
                    <a:lnTo>
                      <a:pt x="112" y="142"/>
                    </a:lnTo>
                    <a:lnTo>
                      <a:pt x="114" y="143"/>
                    </a:lnTo>
                    <a:lnTo>
                      <a:pt x="118" y="130"/>
                    </a:lnTo>
                    <a:lnTo>
                      <a:pt x="121" y="114"/>
                    </a:lnTo>
                    <a:lnTo>
                      <a:pt x="126" y="114"/>
                    </a:lnTo>
                    <a:lnTo>
                      <a:pt x="128" y="110"/>
                    </a:lnTo>
                    <a:lnTo>
                      <a:pt x="129" y="100"/>
                    </a:lnTo>
                    <a:lnTo>
                      <a:pt x="129" y="99"/>
                    </a:lnTo>
                    <a:lnTo>
                      <a:pt x="170" y="97"/>
                    </a:lnTo>
                    <a:lnTo>
                      <a:pt x="187" y="99"/>
                    </a:lnTo>
                    <a:close/>
                    <a:moveTo>
                      <a:pt x="243" y="219"/>
                    </a:moveTo>
                    <a:lnTo>
                      <a:pt x="254" y="225"/>
                    </a:lnTo>
                    <a:lnTo>
                      <a:pt x="241" y="277"/>
                    </a:lnTo>
                    <a:lnTo>
                      <a:pt x="240" y="278"/>
                    </a:lnTo>
                    <a:lnTo>
                      <a:pt x="197" y="275"/>
                    </a:lnTo>
                    <a:lnTo>
                      <a:pt x="196" y="274"/>
                    </a:lnTo>
                    <a:lnTo>
                      <a:pt x="194" y="260"/>
                    </a:lnTo>
                    <a:lnTo>
                      <a:pt x="194" y="248"/>
                    </a:lnTo>
                    <a:lnTo>
                      <a:pt x="203" y="232"/>
                    </a:lnTo>
                    <a:lnTo>
                      <a:pt x="213" y="220"/>
                    </a:lnTo>
                    <a:lnTo>
                      <a:pt x="218" y="208"/>
                    </a:lnTo>
                    <a:lnTo>
                      <a:pt x="243" y="219"/>
                    </a:lnTo>
                    <a:close/>
                    <a:moveTo>
                      <a:pt x="278" y="48"/>
                    </a:moveTo>
                    <a:lnTo>
                      <a:pt x="269" y="49"/>
                    </a:lnTo>
                    <a:lnTo>
                      <a:pt x="260" y="44"/>
                    </a:lnTo>
                    <a:lnTo>
                      <a:pt x="263" y="40"/>
                    </a:lnTo>
                    <a:lnTo>
                      <a:pt x="260" y="34"/>
                    </a:lnTo>
                    <a:lnTo>
                      <a:pt x="256" y="28"/>
                    </a:lnTo>
                    <a:lnTo>
                      <a:pt x="256" y="20"/>
                    </a:lnTo>
                    <a:lnTo>
                      <a:pt x="257" y="16"/>
                    </a:lnTo>
                    <a:lnTo>
                      <a:pt x="266" y="16"/>
                    </a:lnTo>
                    <a:lnTo>
                      <a:pt x="268" y="13"/>
                    </a:lnTo>
                    <a:lnTo>
                      <a:pt x="272" y="16"/>
                    </a:lnTo>
                    <a:lnTo>
                      <a:pt x="276" y="36"/>
                    </a:lnTo>
                    <a:lnTo>
                      <a:pt x="278" y="48"/>
                    </a:lnTo>
                    <a:close/>
                    <a:moveTo>
                      <a:pt x="363" y="29"/>
                    </a:moveTo>
                    <a:lnTo>
                      <a:pt x="386" y="47"/>
                    </a:lnTo>
                    <a:lnTo>
                      <a:pt x="393" y="41"/>
                    </a:lnTo>
                    <a:lnTo>
                      <a:pt x="389" y="51"/>
                    </a:lnTo>
                    <a:lnTo>
                      <a:pt x="384" y="61"/>
                    </a:lnTo>
                    <a:lnTo>
                      <a:pt x="382" y="62"/>
                    </a:lnTo>
                    <a:lnTo>
                      <a:pt x="355" y="44"/>
                    </a:lnTo>
                    <a:lnTo>
                      <a:pt x="328" y="18"/>
                    </a:lnTo>
                    <a:lnTo>
                      <a:pt x="317" y="11"/>
                    </a:lnTo>
                    <a:lnTo>
                      <a:pt x="324" y="0"/>
                    </a:lnTo>
                    <a:lnTo>
                      <a:pt x="363" y="29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7" name="Freeform 196"/>
              <p:cNvSpPr>
                <a:spLocks/>
              </p:cNvSpPr>
              <p:nvPr/>
            </p:nvSpPr>
            <p:spPr bwMode="auto">
              <a:xfrm>
                <a:off x="1310" y="1152"/>
                <a:ext cx="223" cy="220"/>
              </a:xfrm>
              <a:custGeom>
                <a:avLst/>
                <a:gdLst>
                  <a:gd name="T0" fmla="*/ 157 w 223"/>
                  <a:gd name="T1" fmla="*/ 8 h 220"/>
                  <a:gd name="T2" fmla="*/ 171 w 223"/>
                  <a:gd name="T3" fmla="*/ 15 h 220"/>
                  <a:gd name="T4" fmla="*/ 156 w 223"/>
                  <a:gd name="T5" fmla="*/ 39 h 220"/>
                  <a:gd name="T6" fmla="*/ 147 w 223"/>
                  <a:gd name="T7" fmla="*/ 67 h 220"/>
                  <a:gd name="T8" fmla="*/ 150 w 223"/>
                  <a:gd name="T9" fmla="*/ 82 h 220"/>
                  <a:gd name="T10" fmla="*/ 190 w 223"/>
                  <a:gd name="T11" fmla="*/ 93 h 220"/>
                  <a:gd name="T12" fmla="*/ 216 w 223"/>
                  <a:gd name="T13" fmla="*/ 128 h 220"/>
                  <a:gd name="T14" fmla="*/ 204 w 223"/>
                  <a:gd name="T15" fmla="*/ 142 h 220"/>
                  <a:gd name="T16" fmla="*/ 193 w 223"/>
                  <a:gd name="T17" fmla="*/ 149 h 220"/>
                  <a:gd name="T18" fmla="*/ 205 w 223"/>
                  <a:gd name="T19" fmla="*/ 190 h 220"/>
                  <a:gd name="T20" fmla="*/ 211 w 223"/>
                  <a:gd name="T21" fmla="*/ 194 h 220"/>
                  <a:gd name="T22" fmla="*/ 222 w 223"/>
                  <a:gd name="T23" fmla="*/ 199 h 220"/>
                  <a:gd name="T24" fmla="*/ 216 w 223"/>
                  <a:gd name="T25" fmla="*/ 214 h 220"/>
                  <a:gd name="T26" fmla="*/ 203 w 223"/>
                  <a:gd name="T27" fmla="*/ 217 h 220"/>
                  <a:gd name="T28" fmla="*/ 191 w 223"/>
                  <a:gd name="T29" fmla="*/ 220 h 220"/>
                  <a:gd name="T30" fmla="*/ 165 w 223"/>
                  <a:gd name="T31" fmla="*/ 217 h 220"/>
                  <a:gd name="T32" fmla="*/ 142 w 223"/>
                  <a:gd name="T33" fmla="*/ 196 h 220"/>
                  <a:gd name="T34" fmla="*/ 116 w 223"/>
                  <a:gd name="T35" fmla="*/ 194 h 220"/>
                  <a:gd name="T36" fmla="*/ 105 w 223"/>
                  <a:gd name="T37" fmla="*/ 205 h 220"/>
                  <a:gd name="T38" fmla="*/ 86 w 223"/>
                  <a:gd name="T39" fmla="*/ 201 h 220"/>
                  <a:gd name="T40" fmla="*/ 48 w 223"/>
                  <a:gd name="T41" fmla="*/ 190 h 220"/>
                  <a:gd name="T42" fmla="*/ 47 w 223"/>
                  <a:gd name="T43" fmla="*/ 169 h 220"/>
                  <a:gd name="T44" fmla="*/ 57 w 223"/>
                  <a:gd name="T45" fmla="*/ 162 h 220"/>
                  <a:gd name="T46" fmla="*/ 62 w 223"/>
                  <a:gd name="T47" fmla="*/ 135 h 220"/>
                  <a:gd name="T48" fmla="*/ 39 w 223"/>
                  <a:gd name="T49" fmla="*/ 121 h 220"/>
                  <a:gd name="T50" fmla="*/ 18 w 223"/>
                  <a:gd name="T51" fmla="*/ 117 h 220"/>
                  <a:gd name="T52" fmla="*/ 0 w 223"/>
                  <a:gd name="T53" fmla="*/ 115 h 220"/>
                  <a:gd name="T54" fmla="*/ 68 w 223"/>
                  <a:gd name="T55" fmla="*/ 95 h 220"/>
                  <a:gd name="T56" fmla="*/ 74 w 223"/>
                  <a:gd name="T57" fmla="*/ 71 h 220"/>
                  <a:gd name="T58" fmla="*/ 93 w 223"/>
                  <a:gd name="T59" fmla="*/ 73 h 220"/>
                  <a:gd name="T60" fmla="*/ 92 w 223"/>
                  <a:gd name="T61" fmla="*/ 85 h 220"/>
                  <a:gd name="T62" fmla="*/ 101 w 223"/>
                  <a:gd name="T63" fmla="*/ 101 h 220"/>
                  <a:gd name="T64" fmla="*/ 117 w 223"/>
                  <a:gd name="T65" fmla="*/ 107 h 220"/>
                  <a:gd name="T66" fmla="*/ 129 w 223"/>
                  <a:gd name="T67" fmla="*/ 58 h 220"/>
                  <a:gd name="T68" fmla="*/ 136 w 223"/>
                  <a:gd name="T69" fmla="*/ 0 h 220"/>
                  <a:gd name="T70" fmla="*/ 154 w 223"/>
                  <a:gd name="T71" fmla="*/ 3 h 2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3"/>
                  <a:gd name="T109" fmla="*/ 0 h 220"/>
                  <a:gd name="T110" fmla="*/ 223 w 223"/>
                  <a:gd name="T111" fmla="*/ 220 h 2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3" h="220">
                    <a:moveTo>
                      <a:pt x="157" y="3"/>
                    </a:moveTo>
                    <a:lnTo>
                      <a:pt x="157" y="8"/>
                    </a:lnTo>
                    <a:lnTo>
                      <a:pt x="166" y="12"/>
                    </a:lnTo>
                    <a:lnTo>
                      <a:pt x="171" y="15"/>
                    </a:lnTo>
                    <a:lnTo>
                      <a:pt x="166" y="27"/>
                    </a:lnTo>
                    <a:lnTo>
                      <a:pt x="156" y="39"/>
                    </a:lnTo>
                    <a:lnTo>
                      <a:pt x="147" y="55"/>
                    </a:lnTo>
                    <a:lnTo>
                      <a:pt x="147" y="67"/>
                    </a:lnTo>
                    <a:lnTo>
                      <a:pt x="149" y="81"/>
                    </a:lnTo>
                    <a:lnTo>
                      <a:pt x="150" y="82"/>
                    </a:lnTo>
                    <a:lnTo>
                      <a:pt x="193" y="85"/>
                    </a:lnTo>
                    <a:lnTo>
                      <a:pt x="190" y="93"/>
                    </a:lnTo>
                    <a:lnTo>
                      <a:pt x="187" y="102"/>
                    </a:lnTo>
                    <a:lnTo>
                      <a:pt x="216" y="128"/>
                    </a:lnTo>
                    <a:lnTo>
                      <a:pt x="213" y="136"/>
                    </a:lnTo>
                    <a:lnTo>
                      <a:pt x="204" y="142"/>
                    </a:lnTo>
                    <a:lnTo>
                      <a:pt x="192" y="148"/>
                    </a:lnTo>
                    <a:lnTo>
                      <a:pt x="193" y="149"/>
                    </a:lnTo>
                    <a:lnTo>
                      <a:pt x="205" y="159"/>
                    </a:lnTo>
                    <a:lnTo>
                      <a:pt x="205" y="190"/>
                    </a:lnTo>
                    <a:lnTo>
                      <a:pt x="205" y="195"/>
                    </a:lnTo>
                    <a:lnTo>
                      <a:pt x="211" y="194"/>
                    </a:lnTo>
                    <a:lnTo>
                      <a:pt x="222" y="198"/>
                    </a:lnTo>
                    <a:lnTo>
                      <a:pt x="222" y="199"/>
                    </a:lnTo>
                    <a:lnTo>
                      <a:pt x="223" y="214"/>
                    </a:lnTo>
                    <a:lnTo>
                      <a:pt x="216" y="214"/>
                    </a:lnTo>
                    <a:lnTo>
                      <a:pt x="204" y="216"/>
                    </a:lnTo>
                    <a:lnTo>
                      <a:pt x="203" y="217"/>
                    </a:lnTo>
                    <a:lnTo>
                      <a:pt x="196" y="213"/>
                    </a:lnTo>
                    <a:lnTo>
                      <a:pt x="191" y="220"/>
                    </a:lnTo>
                    <a:lnTo>
                      <a:pt x="169" y="217"/>
                    </a:lnTo>
                    <a:lnTo>
                      <a:pt x="165" y="217"/>
                    </a:lnTo>
                    <a:lnTo>
                      <a:pt x="166" y="201"/>
                    </a:lnTo>
                    <a:lnTo>
                      <a:pt x="142" y="196"/>
                    </a:lnTo>
                    <a:lnTo>
                      <a:pt x="133" y="195"/>
                    </a:lnTo>
                    <a:lnTo>
                      <a:pt x="116" y="194"/>
                    </a:lnTo>
                    <a:lnTo>
                      <a:pt x="108" y="193"/>
                    </a:lnTo>
                    <a:lnTo>
                      <a:pt x="105" y="205"/>
                    </a:lnTo>
                    <a:lnTo>
                      <a:pt x="86" y="201"/>
                    </a:lnTo>
                    <a:lnTo>
                      <a:pt x="60" y="193"/>
                    </a:lnTo>
                    <a:lnTo>
                      <a:pt x="48" y="190"/>
                    </a:lnTo>
                    <a:lnTo>
                      <a:pt x="46" y="180"/>
                    </a:lnTo>
                    <a:lnTo>
                      <a:pt x="47" y="169"/>
                    </a:lnTo>
                    <a:lnTo>
                      <a:pt x="51" y="162"/>
                    </a:lnTo>
                    <a:lnTo>
                      <a:pt x="57" y="162"/>
                    </a:lnTo>
                    <a:lnTo>
                      <a:pt x="62" y="140"/>
                    </a:lnTo>
                    <a:lnTo>
                      <a:pt x="62" y="135"/>
                    </a:lnTo>
                    <a:lnTo>
                      <a:pt x="63" y="128"/>
                    </a:lnTo>
                    <a:lnTo>
                      <a:pt x="39" y="121"/>
                    </a:lnTo>
                    <a:lnTo>
                      <a:pt x="23" y="118"/>
                    </a:lnTo>
                    <a:lnTo>
                      <a:pt x="18" y="117"/>
                    </a:lnTo>
                    <a:lnTo>
                      <a:pt x="8" y="116"/>
                    </a:lnTo>
                    <a:lnTo>
                      <a:pt x="0" y="115"/>
                    </a:lnTo>
                    <a:lnTo>
                      <a:pt x="3" y="79"/>
                    </a:lnTo>
                    <a:lnTo>
                      <a:pt x="68" y="95"/>
                    </a:lnTo>
                    <a:lnTo>
                      <a:pt x="69" y="96"/>
                    </a:lnTo>
                    <a:lnTo>
                      <a:pt x="74" y="71"/>
                    </a:lnTo>
                    <a:lnTo>
                      <a:pt x="80" y="74"/>
                    </a:lnTo>
                    <a:lnTo>
                      <a:pt x="93" y="73"/>
                    </a:lnTo>
                    <a:lnTo>
                      <a:pt x="92" y="78"/>
                    </a:lnTo>
                    <a:lnTo>
                      <a:pt x="92" y="85"/>
                    </a:lnTo>
                    <a:lnTo>
                      <a:pt x="93" y="94"/>
                    </a:lnTo>
                    <a:lnTo>
                      <a:pt x="101" y="101"/>
                    </a:lnTo>
                    <a:lnTo>
                      <a:pt x="111" y="102"/>
                    </a:lnTo>
                    <a:lnTo>
                      <a:pt x="117" y="107"/>
                    </a:lnTo>
                    <a:lnTo>
                      <a:pt x="125" y="83"/>
                    </a:lnTo>
                    <a:lnTo>
                      <a:pt x="129" y="58"/>
                    </a:lnTo>
                    <a:lnTo>
                      <a:pt x="131" y="3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54" y="3"/>
                    </a:lnTo>
                    <a:lnTo>
                      <a:pt x="157" y="3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8" name="Freeform 197"/>
              <p:cNvSpPr>
                <a:spLocks/>
              </p:cNvSpPr>
              <p:nvPr/>
            </p:nvSpPr>
            <p:spPr bwMode="auto">
              <a:xfrm>
                <a:off x="1213" y="1267"/>
                <a:ext cx="202" cy="281"/>
              </a:xfrm>
              <a:custGeom>
                <a:avLst/>
                <a:gdLst>
                  <a:gd name="T0" fmla="*/ 202 w 202"/>
                  <a:gd name="T1" fmla="*/ 90 h 281"/>
                  <a:gd name="T2" fmla="*/ 200 w 202"/>
                  <a:gd name="T3" fmla="*/ 106 h 281"/>
                  <a:gd name="T4" fmla="*/ 193 w 202"/>
                  <a:gd name="T5" fmla="*/ 141 h 281"/>
                  <a:gd name="T6" fmla="*/ 185 w 202"/>
                  <a:gd name="T7" fmla="*/ 188 h 281"/>
                  <a:gd name="T8" fmla="*/ 186 w 202"/>
                  <a:gd name="T9" fmla="*/ 203 h 281"/>
                  <a:gd name="T10" fmla="*/ 185 w 202"/>
                  <a:gd name="T11" fmla="*/ 209 h 281"/>
                  <a:gd name="T12" fmla="*/ 177 w 202"/>
                  <a:gd name="T13" fmla="*/ 213 h 281"/>
                  <a:gd name="T14" fmla="*/ 163 w 202"/>
                  <a:gd name="T15" fmla="*/ 215 h 281"/>
                  <a:gd name="T16" fmla="*/ 151 w 202"/>
                  <a:gd name="T17" fmla="*/ 218 h 281"/>
                  <a:gd name="T18" fmla="*/ 146 w 202"/>
                  <a:gd name="T19" fmla="*/ 219 h 281"/>
                  <a:gd name="T20" fmla="*/ 144 w 202"/>
                  <a:gd name="T21" fmla="*/ 226 h 281"/>
                  <a:gd name="T22" fmla="*/ 138 w 202"/>
                  <a:gd name="T23" fmla="*/ 234 h 281"/>
                  <a:gd name="T24" fmla="*/ 128 w 202"/>
                  <a:gd name="T25" fmla="*/ 243 h 281"/>
                  <a:gd name="T26" fmla="*/ 128 w 202"/>
                  <a:gd name="T27" fmla="*/ 243 h 281"/>
                  <a:gd name="T28" fmla="*/ 123 w 202"/>
                  <a:gd name="T29" fmla="*/ 243 h 281"/>
                  <a:gd name="T30" fmla="*/ 113 w 202"/>
                  <a:gd name="T31" fmla="*/ 236 h 281"/>
                  <a:gd name="T32" fmla="*/ 101 w 202"/>
                  <a:gd name="T33" fmla="*/ 238 h 281"/>
                  <a:gd name="T34" fmla="*/ 100 w 202"/>
                  <a:gd name="T35" fmla="*/ 238 h 281"/>
                  <a:gd name="T36" fmla="*/ 83 w 202"/>
                  <a:gd name="T37" fmla="*/ 247 h 281"/>
                  <a:gd name="T38" fmla="*/ 79 w 202"/>
                  <a:gd name="T39" fmla="*/ 249 h 281"/>
                  <a:gd name="T40" fmla="*/ 68 w 202"/>
                  <a:gd name="T41" fmla="*/ 247 h 281"/>
                  <a:gd name="T42" fmla="*/ 57 w 202"/>
                  <a:gd name="T43" fmla="*/ 247 h 281"/>
                  <a:gd name="T44" fmla="*/ 52 w 202"/>
                  <a:gd name="T45" fmla="*/ 252 h 281"/>
                  <a:gd name="T46" fmla="*/ 45 w 202"/>
                  <a:gd name="T47" fmla="*/ 258 h 281"/>
                  <a:gd name="T48" fmla="*/ 41 w 202"/>
                  <a:gd name="T49" fmla="*/ 261 h 281"/>
                  <a:gd name="T50" fmla="*/ 39 w 202"/>
                  <a:gd name="T51" fmla="*/ 259 h 281"/>
                  <a:gd name="T52" fmla="*/ 34 w 202"/>
                  <a:gd name="T53" fmla="*/ 258 h 281"/>
                  <a:gd name="T54" fmla="*/ 29 w 202"/>
                  <a:gd name="T55" fmla="*/ 263 h 281"/>
                  <a:gd name="T56" fmla="*/ 20 w 202"/>
                  <a:gd name="T57" fmla="*/ 281 h 281"/>
                  <a:gd name="T58" fmla="*/ 16 w 202"/>
                  <a:gd name="T59" fmla="*/ 280 h 281"/>
                  <a:gd name="T60" fmla="*/ 10 w 202"/>
                  <a:gd name="T61" fmla="*/ 278 h 281"/>
                  <a:gd name="T62" fmla="*/ 3 w 202"/>
                  <a:gd name="T63" fmla="*/ 270 h 281"/>
                  <a:gd name="T64" fmla="*/ 8 w 202"/>
                  <a:gd name="T65" fmla="*/ 259 h 281"/>
                  <a:gd name="T66" fmla="*/ 19 w 202"/>
                  <a:gd name="T67" fmla="*/ 221 h 281"/>
                  <a:gd name="T68" fmla="*/ 19 w 202"/>
                  <a:gd name="T69" fmla="*/ 188 h 281"/>
                  <a:gd name="T70" fmla="*/ 0 w 202"/>
                  <a:gd name="T71" fmla="*/ 181 h 281"/>
                  <a:gd name="T72" fmla="*/ 6 w 202"/>
                  <a:gd name="T73" fmla="*/ 144 h 281"/>
                  <a:gd name="T74" fmla="*/ 12 w 202"/>
                  <a:gd name="T75" fmla="*/ 86 h 281"/>
                  <a:gd name="T76" fmla="*/ 13 w 202"/>
                  <a:gd name="T77" fmla="*/ 79 h 281"/>
                  <a:gd name="T78" fmla="*/ 39 w 202"/>
                  <a:gd name="T79" fmla="*/ 46 h 281"/>
                  <a:gd name="T80" fmla="*/ 67 w 202"/>
                  <a:gd name="T81" fmla="*/ 29 h 281"/>
                  <a:gd name="T82" fmla="*/ 95 w 202"/>
                  <a:gd name="T83" fmla="*/ 16 h 281"/>
                  <a:gd name="T84" fmla="*/ 97 w 202"/>
                  <a:gd name="T85" fmla="*/ 0 h 281"/>
                  <a:gd name="T86" fmla="*/ 105 w 202"/>
                  <a:gd name="T87" fmla="*/ 1 h 281"/>
                  <a:gd name="T88" fmla="*/ 115 w 202"/>
                  <a:gd name="T89" fmla="*/ 2 h 281"/>
                  <a:gd name="T90" fmla="*/ 120 w 202"/>
                  <a:gd name="T91" fmla="*/ 3 h 281"/>
                  <a:gd name="T92" fmla="*/ 136 w 202"/>
                  <a:gd name="T93" fmla="*/ 6 h 281"/>
                  <a:gd name="T94" fmla="*/ 160 w 202"/>
                  <a:gd name="T95" fmla="*/ 13 h 281"/>
                  <a:gd name="T96" fmla="*/ 159 w 202"/>
                  <a:gd name="T97" fmla="*/ 20 h 281"/>
                  <a:gd name="T98" fmla="*/ 159 w 202"/>
                  <a:gd name="T99" fmla="*/ 25 h 281"/>
                  <a:gd name="T100" fmla="*/ 154 w 202"/>
                  <a:gd name="T101" fmla="*/ 47 h 281"/>
                  <a:gd name="T102" fmla="*/ 148 w 202"/>
                  <a:gd name="T103" fmla="*/ 47 h 281"/>
                  <a:gd name="T104" fmla="*/ 144 w 202"/>
                  <a:gd name="T105" fmla="*/ 54 h 281"/>
                  <a:gd name="T106" fmla="*/ 143 w 202"/>
                  <a:gd name="T107" fmla="*/ 65 h 281"/>
                  <a:gd name="T108" fmla="*/ 145 w 202"/>
                  <a:gd name="T109" fmla="*/ 75 h 281"/>
                  <a:gd name="T110" fmla="*/ 157 w 202"/>
                  <a:gd name="T111" fmla="*/ 78 h 281"/>
                  <a:gd name="T112" fmla="*/ 183 w 202"/>
                  <a:gd name="T113" fmla="*/ 86 h 281"/>
                  <a:gd name="T114" fmla="*/ 202 w 202"/>
                  <a:gd name="T115" fmla="*/ 90 h 2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2"/>
                  <a:gd name="T175" fmla="*/ 0 h 281"/>
                  <a:gd name="T176" fmla="*/ 202 w 202"/>
                  <a:gd name="T177" fmla="*/ 281 h 2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2" h="281">
                    <a:moveTo>
                      <a:pt x="202" y="90"/>
                    </a:moveTo>
                    <a:lnTo>
                      <a:pt x="200" y="106"/>
                    </a:lnTo>
                    <a:lnTo>
                      <a:pt x="193" y="141"/>
                    </a:lnTo>
                    <a:lnTo>
                      <a:pt x="185" y="188"/>
                    </a:lnTo>
                    <a:lnTo>
                      <a:pt x="186" y="203"/>
                    </a:lnTo>
                    <a:lnTo>
                      <a:pt x="185" y="209"/>
                    </a:lnTo>
                    <a:lnTo>
                      <a:pt x="177" y="213"/>
                    </a:lnTo>
                    <a:lnTo>
                      <a:pt x="163" y="215"/>
                    </a:lnTo>
                    <a:lnTo>
                      <a:pt x="151" y="218"/>
                    </a:lnTo>
                    <a:lnTo>
                      <a:pt x="146" y="219"/>
                    </a:lnTo>
                    <a:lnTo>
                      <a:pt x="144" y="226"/>
                    </a:lnTo>
                    <a:lnTo>
                      <a:pt x="138" y="234"/>
                    </a:lnTo>
                    <a:lnTo>
                      <a:pt x="128" y="243"/>
                    </a:lnTo>
                    <a:lnTo>
                      <a:pt x="123" y="243"/>
                    </a:lnTo>
                    <a:lnTo>
                      <a:pt x="113" y="236"/>
                    </a:lnTo>
                    <a:lnTo>
                      <a:pt x="101" y="238"/>
                    </a:lnTo>
                    <a:lnTo>
                      <a:pt x="100" y="238"/>
                    </a:lnTo>
                    <a:lnTo>
                      <a:pt x="83" y="247"/>
                    </a:lnTo>
                    <a:lnTo>
                      <a:pt x="79" y="249"/>
                    </a:lnTo>
                    <a:lnTo>
                      <a:pt x="68" y="247"/>
                    </a:lnTo>
                    <a:lnTo>
                      <a:pt x="57" y="247"/>
                    </a:lnTo>
                    <a:lnTo>
                      <a:pt x="52" y="252"/>
                    </a:lnTo>
                    <a:lnTo>
                      <a:pt x="45" y="258"/>
                    </a:lnTo>
                    <a:lnTo>
                      <a:pt x="41" y="261"/>
                    </a:lnTo>
                    <a:lnTo>
                      <a:pt x="39" y="259"/>
                    </a:lnTo>
                    <a:lnTo>
                      <a:pt x="34" y="258"/>
                    </a:lnTo>
                    <a:lnTo>
                      <a:pt x="29" y="263"/>
                    </a:lnTo>
                    <a:lnTo>
                      <a:pt x="20" y="281"/>
                    </a:lnTo>
                    <a:lnTo>
                      <a:pt x="16" y="280"/>
                    </a:lnTo>
                    <a:lnTo>
                      <a:pt x="10" y="278"/>
                    </a:lnTo>
                    <a:lnTo>
                      <a:pt x="3" y="270"/>
                    </a:lnTo>
                    <a:lnTo>
                      <a:pt x="8" y="259"/>
                    </a:lnTo>
                    <a:lnTo>
                      <a:pt x="19" y="221"/>
                    </a:lnTo>
                    <a:lnTo>
                      <a:pt x="19" y="188"/>
                    </a:lnTo>
                    <a:lnTo>
                      <a:pt x="0" y="181"/>
                    </a:lnTo>
                    <a:lnTo>
                      <a:pt x="6" y="144"/>
                    </a:lnTo>
                    <a:lnTo>
                      <a:pt x="12" y="86"/>
                    </a:lnTo>
                    <a:lnTo>
                      <a:pt x="13" y="79"/>
                    </a:lnTo>
                    <a:lnTo>
                      <a:pt x="39" y="46"/>
                    </a:lnTo>
                    <a:lnTo>
                      <a:pt x="67" y="29"/>
                    </a:lnTo>
                    <a:lnTo>
                      <a:pt x="95" y="16"/>
                    </a:lnTo>
                    <a:lnTo>
                      <a:pt x="97" y="0"/>
                    </a:lnTo>
                    <a:lnTo>
                      <a:pt x="105" y="1"/>
                    </a:lnTo>
                    <a:lnTo>
                      <a:pt x="115" y="2"/>
                    </a:lnTo>
                    <a:lnTo>
                      <a:pt x="120" y="3"/>
                    </a:lnTo>
                    <a:lnTo>
                      <a:pt x="136" y="6"/>
                    </a:lnTo>
                    <a:lnTo>
                      <a:pt x="160" y="13"/>
                    </a:lnTo>
                    <a:lnTo>
                      <a:pt x="159" y="20"/>
                    </a:lnTo>
                    <a:lnTo>
                      <a:pt x="159" y="25"/>
                    </a:lnTo>
                    <a:lnTo>
                      <a:pt x="154" y="47"/>
                    </a:lnTo>
                    <a:lnTo>
                      <a:pt x="148" y="47"/>
                    </a:lnTo>
                    <a:lnTo>
                      <a:pt x="144" y="54"/>
                    </a:lnTo>
                    <a:lnTo>
                      <a:pt x="143" y="65"/>
                    </a:lnTo>
                    <a:lnTo>
                      <a:pt x="145" y="75"/>
                    </a:lnTo>
                    <a:lnTo>
                      <a:pt x="157" y="78"/>
                    </a:lnTo>
                    <a:lnTo>
                      <a:pt x="183" y="86"/>
                    </a:lnTo>
                    <a:lnTo>
                      <a:pt x="202" y="90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9" name="Freeform 198"/>
              <p:cNvSpPr>
                <a:spLocks/>
              </p:cNvSpPr>
              <p:nvPr/>
            </p:nvSpPr>
            <p:spPr bwMode="auto">
              <a:xfrm>
                <a:off x="1341" y="1345"/>
                <a:ext cx="172" cy="241"/>
              </a:xfrm>
              <a:custGeom>
                <a:avLst/>
                <a:gdLst>
                  <a:gd name="T0" fmla="*/ 172 w 172"/>
                  <a:gd name="T1" fmla="*/ 24 h 241"/>
                  <a:gd name="T2" fmla="*/ 150 w 172"/>
                  <a:gd name="T3" fmla="*/ 70 h 241"/>
                  <a:gd name="T4" fmla="*/ 157 w 172"/>
                  <a:gd name="T5" fmla="*/ 91 h 241"/>
                  <a:gd name="T6" fmla="*/ 156 w 172"/>
                  <a:gd name="T7" fmla="*/ 92 h 241"/>
                  <a:gd name="T8" fmla="*/ 146 w 172"/>
                  <a:gd name="T9" fmla="*/ 99 h 241"/>
                  <a:gd name="T10" fmla="*/ 137 w 172"/>
                  <a:gd name="T11" fmla="*/ 110 h 241"/>
                  <a:gd name="T12" fmla="*/ 120 w 172"/>
                  <a:gd name="T13" fmla="*/ 101 h 241"/>
                  <a:gd name="T14" fmla="*/ 117 w 172"/>
                  <a:gd name="T15" fmla="*/ 99 h 241"/>
                  <a:gd name="T16" fmla="*/ 115 w 172"/>
                  <a:gd name="T17" fmla="*/ 101 h 241"/>
                  <a:gd name="T18" fmla="*/ 112 w 172"/>
                  <a:gd name="T19" fmla="*/ 111 h 241"/>
                  <a:gd name="T20" fmla="*/ 111 w 172"/>
                  <a:gd name="T21" fmla="*/ 114 h 241"/>
                  <a:gd name="T22" fmla="*/ 110 w 172"/>
                  <a:gd name="T23" fmla="*/ 115 h 241"/>
                  <a:gd name="T24" fmla="*/ 107 w 172"/>
                  <a:gd name="T25" fmla="*/ 129 h 241"/>
                  <a:gd name="T26" fmla="*/ 107 w 172"/>
                  <a:gd name="T27" fmla="*/ 143 h 241"/>
                  <a:gd name="T28" fmla="*/ 110 w 172"/>
                  <a:gd name="T29" fmla="*/ 155 h 241"/>
                  <a:gd name="T30" fmla="*/ 106 w 172"/>
                  <a:gd name="T31" fmla="*/ 165 h 241"/>
                  <a:gd name="T32" fmla="*/ 105 w 172"/>
                  <a:gd name="T33" fmla="*/ 167 h 241"/>
                  <a:gd name="T34" fmla="*/ 99 w 172"/>
                  <a:gd name="T35" fmla="*/ 172 h 241"/>
                  <a:gd name="T36" fmla="*/ 92 w 172"/>
                  <a:gd name="T37" fmla="*/ 185 h 241"/>
                  <a:gd name="T38" fmla="*/ 86 w 172"/>
                  <a:gd name="T39" fmla="*/ 196 h 241"/>
                  <a:gd name="T40" fmla="*/ 79 w 172"/>
                  <a:gd name="T41" fmla="*/ 214 h 241"/>
                  <a:gd name="T42" fmla="*/ 73 w 172"/>
                  <a:gd name="T43" fmla="*/ 232 h 241"/>
                  <a:gd name="T44" fmla="*/ 68 w 172"/>
                  <a:gd name="T45" fmla="*/ 241 h 241"/>
                  <a:gd name="T46" fmla="*/ 38 w 172"/>
                  <a:gd name="T47" fmla="*/ 234 h 241"/>
                  <a:gd name="T48" fmla="*/ 21 w 172"/>
                  <a:gd name="T49" fmla="*/ 228 h 241"/>
                  <a:gd name="T50" fmla="*/ 20 w 172"/>
                  <a:gd name="T51" fmla="*/ 199 h 241"/>
                  <a:gd name="T52" fmla="*/ 18 w 172"/>
                  <a:gd name="T53" fmla="*/ 193 h 241"/>
                  <a:gd name="T54" fmla="*/ 20 w 172"/>
                  <a:gd name="T55" fmla="*/ 183 h 241"/>
                  <a:gd name="T56" fmla="*/ 19 w 172"/>
                  <a:gd name="T57" fmla="*/ 176 h 241"/>
                  <a:gd name="T58" fmla="*/ 2 w 172"/>
                  <a:gd name="T59" fmla="*/ 167 h 241"/>
                  <a:gd name="T60" fmla="*/ 0 w 172"/>
                  <a:gd name="T61" fmla="*/ 165 h 241"/>
                  <a:gd name="T62" fmla="*/ 10 w 172"/>
                  <a:gd name="T63" fmla="*/ 156 h 241"/>
                  <a:gd name="T64" fmla="*/ 16 w 172"/>
                  <a:gd name="T65" fmla="*/ 148 h 241"/>
                  <a:gd name="T66" fmla="*/ 18 w 172"/>
                  <a:gd name="T67" fmla="*/ 141 h 241"/>
                  <a:gd name="T68" fmla="*/ 23 w 172"/>
                  <a:gd name="T69" fmla="*/ 140 h 241"/>
                  <a:gd name="T70" fmla="*/ 35 w 172"/>
                  <a:gd name="T71" fmla="*/ 137 h 241"/>
                  <a:gd name="T72" fmla="*/ 49 w 172"/>
                  <a:gd name="T73" fmla="*/ 135 h 241"/>
                  <a:gd name="T74" fmla="*/ 57 w 172"/>
                  <a:gd name="T75" fmla="*/ 131 h 241"/>
                  <a:gd name="T76" fmla="*/ 58 w 172"/>
                  <a:gd name="T77" fmla="*/ 125 h 241"/>
                  <a:gd name="T78" fmla="*/ 57 w 172"/>
                  <a:gd name="T79" fmla="*/ 110 h 241"/>
                  <a:gd name="T80" fmla="*/ 65 w 172"/>
                  <a:gd name="T81" fmla="*/ 63 h 241"/>
                  <a:gd name="T82" fmla="*/ 72 w 172"/>
                  <a:gd name="T83" fmla="*/ 28 h 241"/>
                  <a:gd name="T84" fmla="*/ 74 w 172"/>
                  <a:gd name="T85" fmla="*/ 12 h 241"/>
                  <a:gd name="T86" fmla="*/ 74 w 172"/>
                  <a:gd name="T87" fmla="*/ 12 h 241"/>
                  <a:gd name="T88" fmla="*/ 77 w 172"/>
                  <a:gd name="T89" fmla="*/ 0 h 241"/>
                  <a:gd name="T90" fmla="*/ 85 w 172"/>
                  <a:gd name="T91" fmla="*/ 1 h 241"/>
                  <a:gd name="T92" fmla="*/ 102 w 172"/>
                  <a:gd name="T93" fmla="*/ 2 h 241"/>
                  <a:gd name="T94" fmla="*/ 111 w 172"/>
                  <a:gd name="T95" fmla="*/ 3 h 241"/>
                  <a:gd name="T96" fmla="*/ 135 w 172"/>
                  <a:gd name="T97" fmla="*/ 8 h 241"/>
                  <a:gd name="T98" fmla="*/ 134 w 172"/>
                  <a:gd name="T99" fmla="*/ 24 h 241"/>
                  <a:gd name="T100" fmla="*/ 138 w 172"/>
                  <a:gd name="T101" fmla="*/ 24 h 241"/>
                  <a:gd name="T102" fmla="*/ 160 w 172"/>
                  <a:gd name="T103" fmla="*/ 27 h 241"/>
                  <a:gd name="T104" fmla="*/ 165 w 172"/>
                  <a:gd name="T105" fmla="*/ 20 h 241"/>
                  <a:gd name="T106" fmla="*/ 172 w 172"/>
                  <a:gd name="T107" fmla="*/ 24 h 2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2"/>
                  <a:gd name="T163" fmla="*/ 0 h 241"/>
                  <a:gd name="T164" fmla="*/ 172 w 172"/>
                  <a:gd name="T165" fmla="*/ 241 h 2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2" h="241">
                    <a:moveTo>
                      <a:pt x="172" y="24"/>
                    </a:moveTo>
                    <a:lnTo>
                      <a:pt x="150" y="70"/>
                    </a:lnTo>
                    <a:lnTo>
                      <a:pt x="157" y="91"/>
                    </a:lnTo>
                    <a:lnTo>
                      <a:pt x="156" y="92"/>
                    </a:lnTo>
                    <a:lnTo>
                      <a:pt x="146" y="99"/>
                    </a:lnTo>
                    <a:lnTo>
                      <a:pt x="137" y="110"/>
                    </a:lnTo>
                    <a:lnTo>
                      <a:pt x="120" y="101"/>
                    </a:lnTo>
                    <a:lnTo>
                      <a:pt x="117" y="99"/>
                    </a:lnTo>
                    <a:lnTo>
                      <a:pt x="115" y="101"/>
                    </a:lnTo>
                    <a:lnTo>
                      <a:pt x="112" y="111"/>
                    </a:lnTo>
                    <a:lnTo>
                      <a:pt x="111" y="114"/>
                    </a:lnTo>
                    <a:lnTo>
                      <a:pt x="110" y="115"/>
                    </a:lnTo>
                    <a:lnTo>
                      <a:pt x="107" y="129"/>
                    </a:lnTo>
                    <a:lnTo>
                      <a:pt x="107" y="143"/>
                    </a:lnTo>
                    <a:lnTo>
                      <a:pt x="110" y="155"/>
                    </a:lnTo>
                    <a:lnTo>
                      <a:pt x="106" y="165"/>
                    </a:lnTo>
                    <a:lnTo>
                      <a:pt x="105" y="167"/>
                    </a:lnTo>
                    <a:lnTo>
                      <a:pt x="99" y="172"/>
                    </a:lnTo>
                    <a:lnTo>
                      <a:pt x="92" y="185"/>
                    </a:lnTo>
                    <a:lnTo>
                      <a:pt x="86" y="196"/>
                    </a:lnTo>
                    <a:lnTo>
                      <a:pt x="79" y="214"/>
                    </a:lnTo>
                    <a:lnTo>
                      <a:pt x="73" y="232"/>
                    </a:lnTo>
                    <a:lnTo>
                      <a:pt x="68" y="241"/>
                    </a:lnTo>
                    <a:lnTo>
                      <a:pt x="38" y="234"/>
                    </a:lnTo>
                    <a:lnTo>
                      <a:pt x="21" y="228"/>
                    </a:lnTo>
                    <a:lnTo>
                      <a:pt x="20" y="199"/>
                    </a:lnTo>
                    <a:lnTo>
                      <a:pt x="18" y="193"/>
                    </a:lnTo>
                    <a:lnTo>
                      <a:pt x="20" y="183"/>
                    </a:lnTo>
                    <a:lnTo>
                      <a:pt x="19" y="176"/>
                    </a:lnTo>
                    <a:lnTo>
                      <a:pt x="2" y="167"/>
                    </a:lnTo>
                    <a:lnTo>
                      <a:pt x="0" y="165"/>
                    </a:lnTo>
                    <a:lnTo>
                      <a:pt x="10" y="156"/>
                    </a:lnTo>
                    <a:lnTo>
                      <a:pt x="16" y="148"/>
                    </a:lnTo>
                    <a:lnTo>
                      <a:pt x="18" y="141"/>
                    </a:lnTo>
                    <a:lnTo>
                      <a:pt x="23" y="140"/>
                    </a:lnTo>
                    <a:lnTo>
                      <a:pt x="35" y="137"/>
                    </a:lnTo>
                    <a:lnTo>
                      <a:pt x="49" y="135"/>
                    </a:lnTo>
                    <a:lnTo>
                      <a:pt x="57" y="131"/>
                    </a:lnTo>
                    <a:lnTo>
                      <a:pt x="58" y="125"/>
                    </a:lnTo>
                    <a:lnTo>
                      <a:pt x="57" y="110"/>
                    </a:lnTo>
                    <a:lnTo>
                      <a:pt x="65" y="63"/>
                    </a:lnTo>
                    <a:lnTo>
                      <a:pt x="72" y="28"/>
                    </a:lnTo>
                    <a:lnTo>
                      <a:pt x="74" y="12"/>
                    </a:lnTo>
                    <a:lnTo>
                      <a:pt x="77" y="0"/>
                    </a:lnTo>
                    <a:lnTo>
                      <a:pt x="85" y="1"/>
                    </a:lnTo>
                    <a:lnTo>
                      <a:pt x="102" y="2"/>
                    </a:lnTo>
                    <a:lnTo>
                      <a:pt x="111" y="3"/>
                    </a:lnTo>
                    <a:lnTo>
                      <a:pt x="135" y="8"/>
                    </a:lnTo>
                    <a:lnTo>
                      <a:pt x="134" y="24"/>
                    </a:lnTo>
                    <a:lnTo>
                      <a:pt x="138" y="24"/>
                    </a:lnTo>
                    <a:lnTo>
                      <a:pt x="160" y="27"/>
                    </a:lnTo>
                    <a:lnTo>
                      <a:pt x="165" y="20"/>
                    </a:lnTo>
                    <a:lnTo>
                      <a:pt x="172" y="24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0" name="Freeform 199"/>
              <p:cNvSpPr>
                <a:spLocks/>
              </p:cNvSpPr>
              <p:nvPr/>
            </p:nvSpPr>
            <p:spPr bwMode="auto">
              <a:xfrm>
                <a:off x="1294" y="1503"/>
                <a:ext cx="115" cy="173"/>
              </a:xfrm>
              <a:custGeom>
                <a:avLst/>
                <a:gdLst>
                  <a:gd name="T0" fmla="*/ 47 w 115"/>
                  <a:gd name="T1" fmla="*/ 7 h 173"/>
                  <a:gd name="T2" fmla="*/ 49 w 115"/>
                  <a:gd name="T3" fmla="*/ 9 h 173"/>
                  <a:gd name="T4" fmla="*/ 66 w 115"/>
                  <a:gd name="T5" fmla="*/ 18 h 173"/>
                  <a:gd name="T6" fmla="*/ 67 w 115"/>
                  <a:gd name="T7" fmla="*/ 25 h 173"/>
                  <a:gd name="T8" fmla="*/ 65 w 115"/>
                  <a:gd name="T9" fmla="*/ 35 h 173"/>
                  <a:gd name="T10" fmla="*/ 67 w 115"/>
                  <a:gd name="T11" fmla="*/ 41 h 173"/>
                  <a:gd name="T12" fmla="*/ 68 w 115"/>
                  <a:gd name="T13" fmla="*/ 70 h 173"/>
                  <a:gd name="T14" fmla="*/ 85 w 115"/>
                  <a:gd name="T15" fmla="*/ 76 h 173"/>
                  <a:gd name="T16" fmla="*/ 115 w 115"/>
                  <a:gd name="T17" fmla="*/ 83 h 173"/>
                  <a:gd name="T18" fmla="*/ 112 w 115"/>
                  <a:gd name="T19" fmla="*/ 88 h 173"/>
                  <a:gd name="T20" fmla="*/ 109 w 115"/>
                  <a:gd name="T21" fmla="*/ 94 h 173"/>
                  <a:gd name="T22" fmla="*/ 101 w 115"/>
                  <a:gd name="T23" fmla="*/ 96 h 173"/>
                  <a:gd name="T24" fmla="*/ 65 w 115"/>
                  <a:gd name="T25" fmla="*/ 124 h 173"/>
                  <a:gd name="T26" fmla="*/ 37 w 115"/>
                  <a:gd name="T27" fmla="*/ 147 h 173"/>
                  <a:gd name="T28" fmla="*/ 4 w 115"/>
                  <a:gd name="T29" fmla="*/ 173 h 173"/>
                  <a:gd name="T30" fmla="*/ 0 w 115"/>
                  <a:gd name="T31" fmla="*/ 172 h 173"/>
                  <a:gd name="T32" fmla="*/ 1 w 115"/>
                  <a:gd name="T33" fmla="*/ 171 h 173"/>
                  <a:gd name="T34" fmla="*/ 7 w 115"/>
                  <a:gd name="T35" fmla="*/ 159 h 173"/>
                  <a:gd name="T36" fmla="*/ 22 w 115"/>
                  <a:gd name="T37" fmla="*/ 140 h 173"/>
                  <a:gd name="T38" fmla="*/ 20 w 115"/>
                  <a:gd name="T39" fmla="*/ 138 h 173"/>
                  <a:gd name="T40" fmla="*/ 21 w 115"/>
                  <a:gd name="T41" fmla="*/ 137 h 173"/>
                  <a:gd name="T42" fmla="*/ 31 w 115"/>
                  <a:gd name="T43" fmla="*/ 136 h 173"/>
                  <a:gd name="T44" fmla="*/ 37 w 115"/>
                  <a:gd name="T45" fmla="*/ 139 h 173"/>
                  <a:gd name="T46" fmla="*/ 43 w 115"/>
                  <a:gd name="T47" fmla="*/ 127 h 173"/>
                  <a:gd name="T48" fmla="*/ 41 w 115"/>
                  <a:gd name="T49" fmla="*/ 120 h 173"/>
                  <a:gd name="T50" fmla="*/ 38 w 115"/>
                  <a:gd name="T51" fmla="*/ 113 h 173"/>
                  <a:gd name="T52" fmla="*/ 37 w 115"/>
                  <a:gd name="T53" fmla="*/ 101 h 173"/>
                  <a:gd name="T54" fmla="*/ 28 w 115"/>
                  <a:gd name="T55" fmla="*/ 106 h 173"/>
                  <a:gd name="T56" fmla="*/ 21 w 115"/>
                  <a:gd name="T57" fmla="*/ 108 h 173"/>
                  <a:gd name="T58" fmla="*/ 16 w 115"/>
                  <a:gd name="T59" fmla="*/ 103 h 173"/>
                  <a:gd name="T60" fmla="*/ 10 w 115"/>
                  <a:gd name="T61" fmla="*/ 96 h 173"/>
                  <a:gd name="T62" fmla="*/ 1 w 115"/>
                  <a:gd name="T63" fmla="*/ 91 h 173"/>
                  <a:gd name="T64" fmla="*/ 1 w 115"/>
                  <a:gd name="T65" fmla="*/ 88 h 173"/>
                  <a:gd name="T66" fmla="*/ 1 w 115"/>
                  <a:gd name="T67" fmla="*/ 72 h 173"/>
                  <a:gd name="T68" fmla="*/ 5 w 115"/>
                  <a:gd name="T69" fmla="*/ 60 h 173"/>
                  <a:gd name="T70" fmla="*/ 2 w 115"/>
                  <a:gd name="T71" fmla="*/ 58 h 173"/>
                  <a:gd name="T72" fmla="*/ 6 w 115"/>
                  <a:gd name="T73" fmla="*/ 44 h 173"/>
                  <a:gd name="T74" fmla="*/ 14 w 115"/>
                  <a:gd name="T75" fmla="*/ 17 h 173"/>
                  <a:gd name="T76" fmla="*/ 19 w 115"/>
                  <a:gd name="T77" fmla="*/ 2 h 173"/>
                  <a:gd name="T78" fmla="*/ 20 w 115"/>
                  <a:gd name="T79" fmla="*/ 2 h 173"/>
                  <a:gd name="T80" fmla="*/ 32 w 115"/>
                  <a:gd name="T81" fmla="*/ 0 h 173"/>
                  <a:gd name="T82" fmla="*/ 42 w 115"/>
                  <a:gd name="T83" fmla="*/ 7 h 173"/>
                  <a:gd name="T84" fmla="*/ 47 w 115"/>
                  <a:gd name="T85" fmla="*/ 7 h 173"/>
                  <a:gd name="T86" fmla="*/ 47 w 115"/>
                  <a:gd name="T87" fmla="*/ 7 h 1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173"/>
                  <a:gd name="T134" fmla="*/ 115 w 115"/>
                  <a:gd name="T135" fmla="*/ 173 h 1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173">
                    <a:moveTo>
                      <a:pt x="47" y="7"/>
                    </a:moveTo>
                    <a:lnTo>
                      <a:pt x="49" y="9"/>
                    </a:lnTo>
                    <a:lnTo>
                      <a:pt x="66" y="18"/>
                    </a:lnTo>
                    <a:lnTo>
                      <a:pt x="67" y="25"/>
                    </a:lnTo>
                    <a:lnTo>
                      <a:pt x="65" y="35"/>
                    </a:lnTo>
                    <a:lnTo>
                      <a:pt x="67" y="41"/>
                    </a:lnTo>
                    <a:lnTo>
                      <a:pt x="68" y="70"/>
                    </a:lnTo>
                    <a:lnTo>
                      <a:pt x="85" y="76"/>
                    </a:lnTo>
                    <a:lnTo>
                      <a:pt x="115" y="83"/>
                    </a:lnTo>
                    <a:lnTo>
                      <a:pt x="112" y="88"/>
                    </a:lnTo>
                    <a:lnTo>
                      <a:pt x="109" y="94"/>
                    </a:lnTo>
                    <a:lnTo>
                      <a:pt x="101" y="96"/>
                    </a:lnTo>
                    <a:lnTo>
                      <a:pt x="65" y="124"/>
                    </a:lnTo>
                    <a:lnTo>
                      <a:pt x="37" y="147"/>
                    </a:lnTo>
                    <a:lnTo>
                      <a:pt x="4" y="173"/>
                    </a:lnTo>
                    <a:lnTo>
                      <a:pt x="0" y="172"/>
                    </a:lnTo>
                    <a:lnTo>
                      <a:pt x="1" y="171"/>
                    </a:lnTo>
                    <a:lnTo>
                      <a:pt x="7" y="159"/>
                    </a:lnTo>
                    <a:lnTo>
                      <a:pt x="22" y="140"/>
                    </a:lnTo>
                    <a:lnTo>
                      <a:pt x="20" y="138"/>
                    </a:lnTo>
                    <a:lnTo>
                      <a:pt x="21" y="137"/>
                    </a:lnTo>
                    <a:lnTo>
                      <a:pt x="31" y="136"/>
                    </a:lnTo>
                    <a:lnTo>
                      <a:pt x="37" y="139"/>
                    </a:lnTo>
                    <a:lnTo>
                      <a:pt x="43" y="127"/>
                    </a:lnTo>
                    <a:lnTo>
                      <a:pt x="41" y="120"/>
                    </a:lnTo>
                    <a:lnTo>
                      <a:pt x="38" y="113"/>
                    </a:lnTo>
                    <a:lnTo>
                      <a:pt x="37" y="101"/>
                    </a:lnTo>
                    <a:lnTo>
                      <a:pt x="28" y="106"/>
                    </a:lnTo>
                    <a:lnTo>
                      <a:pt x="21" y="108"/>
                    </a:lnTo>
                    <a:lnTo>
                      <a:pt x="16" y="103"/>
                    </a:lnTo>
                    <a:lnTo>
                      <a:pt x="10" y="96"/>
                    </a:lnTo>
                    <a:lnTo>
                      <a:pt x="1" y="91"/>
                    </a:lnTo>
                    <a:lnTo>
                      <a:pt x="1" y="88"/>
                    </a:lnTo>
                    <a:lnTo>
                      <a:pt x="1" y="72"/>
                    </a:lnTo>
                    <a:lnTo>
                      <a:pt x="5" y="60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4" y="17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2" y="7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1" name="Freeform 200"/>
              <p:cNvSpPr>
                <a:spLocks noEditPoints="1"/>
              </p:cNvSpPr>
              <p:nvPr/>
            </p:nvSpPr>
            <p:spPr bwMode="auto">
              <a:xfrm>
                <a:off x="1002" y="1505"/>
                <a:ext cx="311" cy="190"/>
              </a:xfrm>
              <a:custGeom>
                <a:avLst/>
                <a:gdLst>
                  <a:gd name="T0" fmla="*/ 252 w 311"/>
                  <a:gd name="T1" fmla="*/ 24 h 190"/>
                  <a:gd name="T2" fmla="*/ 255 w 311"/>
                  <a:gd name="T3" fmla="*/ 38 h 190"/>
                  <a:gd name="T4" fmla="*/ 267 w 311"/>
                  <a:gd name="T5" fmla="*/ 49 h 190"/>
                  <a:gd name="T6" fmla="*/ 282 w 311"/>
                  <a:gd name="T7" fmla="*/ 58 h 190"/>
                  <a:gd name="T8" fmla="*/ 282 w 311"/>
                  <a:gd name="T9" fmla="*/ 66 h 190"/>
                  <a:gd name="T10" fmla="*/ 270 w 311"/>
                  <a:gd name="T11" fmla="*/ 104 h 190"/>
                  <a:gd name="T12" fmla="*/ 267 w 311"/>
                  <a:gd name="T13" fmla="*/ 135 h 190"/>
                  <a:gd name="T14" fmla="*/ 259 w 311"/>
                  <a:gd name="T15" fmla="*/ 138 h 190"/>
                  <a:gd name="T16" fmla="*/ 247 w 311"/>
                  <a:gd name="T17" fmla="*/ 123 h 190"/>
                  <a:gd name="T18" fmla="*/ 238 w 311"/>
                  <a:gd name="T19" fmla="*/ 135 h 190"/>
                  <a:gd name="T20" fmla="*/ 222 w 311"/>
                  <a:gd name="T21" fmla="*/ 144 h 190"/>
                  <a:gd name="T22" fmla="*/ 221 w 311"/>
                  <a:gd name="T23" fmla="*/ 154 h 190"/>
                  <a:gd name="T24" fmla="*/ 201 w 311"/>
                  <a:gd name="T25" fmla="*/ 168 h 190"/>
                  <a:gd name="T26" fmla="*/ 184 w 311"/>
                  <a:gd name="T27" fmla="*/ 177 h 190"/>
                  <a:gd name="T28" fmla="*/ 174 w 311"/>
                  <a:gd name="T29" fmla="*/ 166 h 190"/>
                  <a:gd name="T30" fmla="*/ 165 w 311"/>
                  <a:gd name="T31" fmla="*/ 164 h 190"/>
                  <a:gd name="T32" fmla="*/ 152 w 311"/>
                  <a:gd name="T33" fmla="*/ 168 h 190"/>
                  <a:gd name="T34" fmla="*/ 154 w 311"/>
                  <a:gd name="T35" fmla="*/ 177 h 190"/>
                  <a:gd name="T36" fmla="*/ 138 w 311"/>
                  <a:gd name="T37" fmla="*/ 173 h 190"/>
                  <a:gd name="T38" fmla="*/ 129 w 311"/>
                  <a:gd name="T39" fmla="*/ 176 h 190"/>
                  <a:gd name="T40" fmla="*/ 124 w 311"/>
                  <a:gd name="T41" fmla="*/ 181 h 190"/>
                  <a:gd name="T42" fmla="*/ 112 w 311"/>
                  <a:gd name="T43" fmla="*/ 186 h 190"/>
                  <a:gd name="T44" fmla="*/ 96 w 311"/>
                  <a:gd name="T45" fmla="*/ 190 h 190"/>
                  <a:gd name="T46" fmla="*/ 60 w 311"/>
                  <a:gd name="T47" fmla="*/ 184 h 190"/>
                  <a:gd name="T48" fmla="*/ 41 w 311"/>
                  <a:gd name="T49" fmla="*/ 185 h 190"/>
                  <a:gd name="T50" fmla="*/ 0 w 311"/>
                  <a:gd name="T51" fmla="*/ 177 h 190"/>
                  <a:gd name="T52" fmla="*/ 7 w 311"/>
                  <a:gd name="T53" fmla="*/ 148 h 190"/>
                  <a:gd name="T54" fmla="*/ 22 w 311"/>
                  <a:gd name="T55" fmla="*/ 150 h 190"/>
                  <a:gd name="T56" fmla="*/ 48 w 311"/>
                  <a:gd name="T57" fmla="*/ 160 h 190"/>
                  <a:gd name="T58" fmla="*/ 58 w 311"/>
                  <a:gd name="T59" fmla="*/ 147 h 190"/>
                  <a:gd name="T60" fmla="*/ 67 w 311"/>
                  <a:gd name="T61" fmla="*/ 147 h 190"/>
                  <a:gd name="T62" fmla="*/ 89 w 311"/>
                  <a:gd name="T63" fmla="*/ 132 h 190"/>
                  <a:gd name="T64" fmla="*/ 90 w 311"/>
                  <a:gd name="T65" fmla="*/ 112 h 190"/>
                  <a:gd name="T66" fmla="*/ 95 w 311"/>
                  <a:gd name="T67" fmla="*/ 79 h 190"/>
                  <a:gd name="T68" fmla="*/ 113 w 311"/>
                  <a:gd name="T69" fmla="*/ 80 h 190"/>
                  <a:gd name="T70" fmla="*/ 121 w 311"/>
                  <a:gd name="T71" fmla="*/ 66 h 190"/>
                  <a:gd name="T72" fmla="*/ 126 w 311"/>
                  <a:gd name="T73" fmla="*/ 52 h 190"/>
                  <a:gd name="T74" fmla="*/ 143 w 311"/>
                  <a:gd name="T75" fmla="*/ 55 h 190"/>
                  <a:gd name="T76" fmla="*/ 164 w 311"/>
                  <a:gd name="T77" fmla="*/ 58 h 190"/>
                  <a:gd name="T78" fmla="*/ 169 w 311"/>
                  <a:gd name="T79" fmla="*/ 37 h 190"/>
                  <a:gd name="T80" fmla="*/ 184 w 311"/>
                  <a:gd name="T81" fmla="*/ 30 h 190"/>
                  <a:gd name="T82" fmla="*/ 205 w 311"/>
                  <a:gd name="T83" fmla="*/ 29 h 190"/>
                  <a:gd name="T84" fmla="*/ 214 w 311"/>
                  <a:gd name="T85" fmla="*/ 32 h 190"/>
                  <a:gd name="T86" fmla="*/ 227 w 311"/>
                  <a:gd name="T87" fmla="*/ 42 h 190"/>
                  <a:gd name="T88" fmla="*/ 240 w 311"/>
                  <a:gd name="T89" fmla="*/ 25 h 190"/>
                  <a:gd name="T90" fmla="*/ 250 w 311"/>
                  <a:gd name="T91" fmla="*/ 21 h 190"/>
                  <a:gd name="T92" fmla="*/ 294 w 311"/>
                  <a:gd name="T93" fmla="*/ 56 h 190"/>
                  <a:gd name="T94" fmla="*/ 288 w 311"/>
                  <a:gd name="T95" fmla="*/ 56 h 190"/>
                  <a:gd name="T96" fmla="*/ 293 w 311"/>
                  <a:gd name="T97" fmla="*/ 21 h 190"/>
                  <a:gd name="T98" fmla="*/ 311 w 311"/>
                  <a:gd name="T99" fmla="*/ 0 h 190"/>
                  <a:gd name="T100" fmla="*/ 298 w 311"/>
                  <a:gd name="T101" fmla="*/ 42 h 1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1"/>
                  <a:gd name="T154" fmla="*/ 0 h 190"/>
                  <a:gd name="T155" fmla="*/ 311 w 311"/>
                  <a:gd name="T156" fmla="*/ 190 h 1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1" h="190">
                    <a:moveTo>
                      <a:pt x="252" y="23"/>
                    </a:moveTo>
                    <a:lnTo>
                      <a:pt x="252" y="24"/>
                    </a:lnTo>
                    <a:lnTo>
                      <a:pt x="251" y="33"/>
                    </a:lnTo>
                    <a:lnTo>
                      <a:pt x="255" y="38"/>
                    </a:lnTo>
                    <a:lnTo>
                      <a:pt x="260" y="47"/>
                    </a:lnTo>
                    <a:lnTo>
                      <a:pt x="267" y="49"/>
                    </a:lnTo>
                    <a:lnTo>
                      <a:pt x="271" y="56"/>
                    </a:lnTo>
                    <a:lnTo>
                      <a:pt x="282" y="58"/>
                    </a:lnTo>
                    <a:lnTo>
                      <a:pt x="285" y="56"/>
                    </a:lnTo>
                    <a:lnTo>
                      <a:pt x="282" y="66"/>
                    </a:lnTo>
                    <a:lnTo>
                      <a:pt x="273" y="85"/>
                    </a:lnTo>
                    <a:lnTo>
                      <a:pt x="270" y="104"/>
                    </a:lnTo>
                    <a:lnTo>
                      <a:pt x="269" y="120"/>
                    </a:lnTo>
                    <a:lnTo>
                      <a:pt x="267" y="135"/>
                    </a:lnTo>
                    <a:lnTo>
                      <a:pt x="263" y="134"/>
                    </a:lnTo>
                    <a:lnTo>
                      <a:pt x="259" y="138"/>
                    </a:lnTo>
                    <a:lnTo>
                      <a:pt x="257" y="130"/>
                    </a:lnTo>
                    <a:lnTo>
                      <a:pt x="247" y="123"/>
                    </a:lnTo>
                    <a:lnTo>
                      <a:pt x="240" y="125"/>
                    </a:lnTo>
                    <a:lnTo>
                      <a:pt x="238" y="135"/>
                    </a:lnTo>
                    <a:lnTo>
                      <a:pt x="230" y="138"/>
                    </a:lnTo>
                    <a:lnTo>
                      <a:pt x="222" y="144"/>
                    </a:lnTo>
                    <a:lnTo>
                      <a:pt x="222" y="147"/>
                    </a:lnTo>
                    <a:lnTo>
                      <a:pt x="221" y="154"/>
                    </a:lnTo>
                    <a:lnTo>
                      <a:pt x="210" y="163"/>
                    </a:lnTo>
                    <a:lnTo>
                      <a:pt x="201" y="168"/>
                    </a:lnTo>
                    <a:lnTo>
                      <a:pt x="192" y="174"/>
                    </a:lnTo>
                    <a:lnTo>
                      <a:pt x="184" y="177"/>
                    </a:lnTo>
                    <a:lnTo>
                      <a:pt x="181" y="173"/>
                    </a:lnTo>
                    <a:lnTo>
                      <a:pt x="174" y="166"/>
                    </a:lnTo>
                    <a:lnTo>
                      <a:pt x="169" y="163"/>
                    </a:lnTo>
                    <a:lnTo>
                      <a:pt x="165" y="164"/>
                    </a:lnTo>
                    <a:lnTo>
                      <a:pt x="157" y="163"/>
                    </a:lnTo>
                    <a:lnTo>
                      <a:pt x="152" y="168"/>
                    </a:lnTo>
                    <a:lnTo>
                      <a:pt x="154" y="173"/>
                    </a:lnTo>
                    <a:lnTo>
                      <a:pt x="154" y="177"/>
                    </a:lnTo>
                    <a:lnTo>
                      <a:pt x="148" y="177"/>
                    </a:lnTo>
                    <a:lnTo>
                      <a:pt x="138" y="173"/>
                    </a:lnTo>
                    <a:lnTo>
                      <a:pt x="132" y="172"/>
                    </a:lnTo>
                    <a:lnTo>
                      <a:pt x="129" y="176"/>
                    </a:lnTo>
                    <a:lnTo>
                      <a:pt x="127" y="179"/>
                    </a:lnTo>
                    <a:lnTo>
                      <a:pt x="124" y="181"/>
                    </a:lnTo>
                    <a:lnTo>
                      <a:pt x="117" y="182"/>
                    </a:lnTo>
                    <a:lnTo>
                      <a:pt x="112" y="186"/>
                    </a:lnTo>
                    <a:lnTo>
                      <a:pt x="103" y="189"/>
                    </a:lnTo>
                    <a:lnTo>
                      <a:pt x="96" y="190"/>
                    </a:lnTo>
                    <a:lnTo>
                      <a:pt x="76" y="190"/>
                    </a:lnTo>
                    <a:lnTo>
                      <a:pt x="60" y="184"/>
                    </a:lnTo>
                    <a:lnTo>
                      <a:pt x="53" y="184"/>
                    </a:lnTo>
                    <a:lnTo>
                      <a:pt x="41" y="185"/>
                    </a:lnTo>
                    <a:lnTo>
                      <a:pt x="16" y="180"/>
                    </a:lnTo>
                    <a:lnTo>
                      <a:pt x="0" y="177"/>
                    </a:lnTo>
                    <a:lnTo>
                      <a:pt x="4" y="159"/>
                    </a:lnTo>
                    <a:lnTo>
                      <a:pt x="7" y="148"/>
                    </a:lnTo>
                    <a:lnTo>
                      <a:pt x="13" y="150"/>
                    </a:lnTo>
                    <a:lnTo>
                      <a:pt x="22" y="150"/>
                    </a:lnTo>
                    <a:lnTo>
                      <a:pt x="37" y="155"/>
                    </a:lnTo>
                    <a:lnTo>
                      <a:pt x="48" y="160"/>
                    </a:lnTo>
                    <a:lnTo>
                      <a:pt x="52" y="154"/>
                    </a:lnTo>
                    <a:lnTo>
                      <a:pt x="58" y="147"/>
                    </a:lnTo>
                    <a:lnTo>
                      <a:pt x="60" y="147"/>
                    </a:lnTo>
                    <a:lnTo>
                      <a:pt x="67" y="147"/>
                    </a:lnTo>
                    <a:lnTo>
                      <a:pt x="79" y="142"/>
                    </a:lnTo>
                    <a:lnTo>
                      <a:pt x="89" y="132"/>
                    </a:lnTo>
                    <a:lnTo>
                      <a:pt x="90" y="125"/>
                    </a:lnTo>
                    <a:lnTo>
                      <a:pt x="90" y="112"/>
                    </a:lnTo>
                    <a:lnTo>
                      <a:pt x="92" y="100"/>
                    </a:lnTo>
                    <a:lnTo>
                      <a:pt x="95" y="79"/>
                    </a:lnTo>
                    <a:lnTo>
                      <a:pt x="101" y="79"/>
                    </a:lnTo>
                    <a:lnTo>
                      <a:pt x="113" y="80"/>
                    </a:lnTo>
                    <a:lnTo>
                      <a:pt x="117" y="75"/>
                    </a:lnTo>
                    <a:lnTo>
                      <a:pt x="121" y="66"/>
                    </a:lnTo>
                    <a:lnTo>
                      <a:pt x="123" y="58"/>
                    </a:lnTo>
                    <a:lnTo>
                      <a:pt x="126" y="52"/>
                    </a:lnTo>
                    <a:lnTo>
                      <a:pt x="134" y="52"/>
                    </a:lnTo>
                    <a:lnTo>
                      <a:pt x="143" y="55"/>
                    </a:lnTo>
                    <a:lnTo>
                      <a:pt x="157" y="58"/>
                    </a:lnTo>
                    <a:lnTo>
                      <a:pt x="164" y="58"/>
                    </a:lnTo>
                    <a:lnTo>
                      <a:pt x="167" y="50"/>
                    </a:lnTo>
                    <a:lnTo>
                      <a:pt x="169" y="37"/>
                    </a:lnTo>
                    <a:lnTo>
                      <a:pt x="174" y="33"/>
                    </a:lnTo>
                    <a:lnTo>
                      <a:pt x="184" y="30"/>
                    </a:lnTo>
                    <a:lnTo>
                      <a:pt x="193" y="30"/>
                    </a:lnTo>
                    <a:lnTo>
                      <a:pt x="205" y="29"/>
                    </a:lnTo>
                    <a:lnTo>
                      <a:pt x="214" y="32"/>
                    </a:lnTo>
                    <a:lnTo>
                      <a:pt x="221" y="40"/>
                    </a:lnTo>
                    <a:lnTo>
                      <a:pt x="227" y="42"/>
                    </a:lnTo>
                    <a:lnTo>
                      <a:pt x="231" y="43"/>
                    </a:lnTo>
                    <a:lnTo>
                      <a:pt x="240" y="25"/>
                    </a:lnTo>
                    <a:lnTo>
                      <a:pt x="245" y="20"/>
                    </a:lnTo>
                    <a:lnTo>
                      <a:pt x="250" y="21"/>
                    </a:lnTo>
                    <a:lnTo>
                      <a:pt x="252" y="23"/>
                    </a:lnTo>
                    <a:close/>
                    <a:moveTo>
                      <a:pt x="294" y="56"/>
                    </a:moveTo>
                    <a:lnTo>
                      <a:pt x="289" y="55"/>
                    </a:lnTo>
                    <a:lnTo>
                      <a:pt x="288" y="56"/>
                    </a:lnTo>
                    <a:lnTo>
                      <a:pt x="289" y="47"/>
                    </a:lnTo>
                    <a:lnTo>
                      <a:pt x="293" y="21"/>
                    </a:lnTo>
                    <a:lnTo>
                      <a:pt x="294" y="9"/>
                    </a:lnTo>
                    <a:lnTo>
                      <a:pt x="311" y="0"/>
                    </a:lnTo>
                    <a:lnTo>
                      <a:pt x="306" y="15"/>
                    </a:lnTo>
                    <a:lnTo>
                      <a:pt x="298" y="42"/>
                    </a:lnTo>
                    <a:lnTo>
                      <a:pt x="294" y="56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2" name="Freeform 201"/>
              <p:cNvSpPr>
                <a:spLocks noEditPoints="1"/>
              </p:cNvSpPr>
              <p:nvPr/>
            </p:nvSpPr>
            <p:spPr bwMode="auto">
              <a:xfrm>
                <a:off x="992" y="1448"/>
                <a:ext cx="345" cy="293"/>
              </a:xfrm>
              <a:custGeom>
                <a:avLst/>
                <a:gdLst>
                  <a:gd name="T0" fmla="*/ 299 w 345"/>
                  <a:gd name="T1" fmla="*/ 104 h 293"/>
                  <a:gd name="T2" fmla="*/ 304 w 345"/>
                  <a:gd name="T3" fmla="*/ 113 h 293"/>
                  <a:gd name="T4" fmla="*/ 303 w 345"/>
                  <a:gd name="T5" fmla="*/ 143 h 293"/>
                  <a:gd name="T6" fmla="*/ 318 w 345"/>
                  <a:gd name="T7" fmla="*/ 158 h 293"/>
                  <a:gd name="T8" fmla="*/ 339 w 345"/>
                  <a:gd name="T9" fmla="*/ 156 h 293"/>
                  <a:gd name="T10" fmla="*/ 345 w 345"/>
                  <a:gd name="T11" fmla="*/ 182 h 293"/>
                  <a:gd name="T12" fmla="*/ 323 w 345"/>
                  <a:gd name="T13" fmla="*/ 192 h 293"/>
                  <a:gd name="T14" fmla="*/ 309 w 345"/>
                  <a:gd name="T15" fmla="*/ 214 h 293"/>
                  <a:gd name="T16" fmla="*/ 302 w 345"/>
                  <a:gd name="T17" fmla="*/ 227 h 293"/>
                  <a:gd name="T18" fmla="*/ 236 w 345"/>
                  <a:gd name="T19" fmla="*/ 243 h 293"/>
                  <a:gd name="T20" fmla="*/ 144 w 345"/>
                  <a:gd name="T21" fmla="*/ 263 h 293"/>
                  <a:gd name="T22" fmla="*/ 5 w 345"/>
                  <a:gd name="T23" fmla="*/ 290 h 293"/>
                  <a:gd name="T24" fmla="*/ 26 w 345"/>
                  <a:gd name="T25" fmla="*/ 237 h 293"/>
                  <a:gd name="T26" fmla="*/ 70 w 345"/>
                  <a:gd name="T27" fmla="*/ 241 h 293"/>
                  <a:gd name="T28" fmla="*/ 113 w 345"/>
                  <a:gd name="T29" fmla="*/ 246 h 293"/>
                  <a:gd name="T30" fmla="*/ 134 w 345"/>
                  <a:gd name="T31" fmla="*/ 238 h 293"/>
                  <a:gd name="T32" fmla="*/ 142 w 345"/>
                  <a:gd name="T33" fmla="*/ 229 h 293"/>
                  <a:gd name="T34" fmla="*/ 164 w 345"/>
                  <a:gd name="T35" fmla="*/ 234 h 293"/>
                  <a:gd name="T36" fmla="*/ 167 w 345"/>
                  <a:gd name="T37" fmla="*/ 220 h 293"/>
                  <a:gd name="T38" fmla="*/ 184 w 345"/>
                  <a:gd name="T39" fmla="*/ 223 h 293"/>
                  <a:gd name="T40" fmla="*/ 202 w 345"/>
                  <a:gd name="T41" fmla="*/ 231 h 293"/>
                  <a:gd name="T42" fmla="*/ 231 w 345"/>
                  <a:gd name="T43" fmla="*/ 211 h 293"/>
                  <a:gd name="T44" fmla="*/ 240 w 345"/>
                  <a:gd name="T45" fmla="*/ 195 h 293"/>
                  <a:gd name="T46" fmla="*/ 257 w 345"/>
                  <a:gd name="T47" fmla="*/ 180 h 293"/>
                  <a:gd name="T48" fmla="*/ 273 w 345"/>
                  <a:gd name="T49" fmla="*/ 191 h 293"/>
                  <a:gd name="T50" fmla="*/ 280 w 345"/>
                  <a:gd name="T51" fmla="*/ 161 h 293"/>
                  <a:gd name="T52" fmla="*/ 295 w 345"/>
                  <a:gd name="T53" fmla="*/ 113 h 293"/>
                  <a:gd name="T54" fmla="*/ 277 w 345"/>
                  <a:gd name="T55" fmla="*/ 106 h 293"/>
                  <a:gd name="T56" fmla="*/ 261 w 345"/>
                  <a:gd name="T57" fmla="*/ 90 h 293"/>
                  <a:gd name="T58" fmla="*/ 266 w 345"/>
                  <a:gd name="T59" fmla="*/ 77 h 293"/>
                  <a:gd name="T60" fmla="*/ 289 w 345"/>
                  <a:gd name="T61" fmla="*/ 66 h 293"/>
                  <a:gd name="T62" fmla="*/ 224 w 345"/>
                  <a:gd name="T63" fmla="*/ 89 h 293"/>
                  <a:gd name="T64" fmla="*/ 203 w 345"/>
                  <a:gd name="T65" fmla="*/ 87 h 293"/>
                  <a:gd name="T66" fmla="*/ 179 w 345"/>
                  <a:gd name="T67" fmla="*/ 94 h 293"/>
                  <a:gd name="T68" fmla="*/ 167 w 345"/>
                  <a:gd name="T69" fmla="*/ 115 h 293"/>
                  <a:gd name="T70" fmla="*/ 136 w 345"/>
                  <a:gd name="T71" fmla="*/ 109 h 293"/>
                  <a:gd name="T72" fmla="*/ 127 w 345"/>
                  <a:gd name="T73" fmla="*/ 132 h 293"/>
                  <a:gd name="T74" fmla="*/ 105 w 345"/>
                  <a:gd name="T75" fmla="*/ 136 h 293"/>
                  <a:gd name="T76" fmla="*/ 100 w 345"/>
                  <a:gd name="T77" fmla="*/ 182 h 293"/>
                  <a:gd name="T78" fmla="*/ 77 w 345"/>
                  <a:gd name="T79" fmla="*/ 204 h 293"/>
                  <a:gd name="T80" fmla="*/ 62 w 345"/>
                  <a:gd name="T81" fmla="*/ 211 h 293"/>
                  <a:gd name="T82" fmla="*/ 32 w 345"/>
                  <a:gd name="T83" fmla="*/ 207 h 293"/>
                  <a:gd name="T84" fmla="*/ 26 w 345"/>
                  <a:gd name="T85" fmla="*/ 169 h 293"/>
                  <a:gd name="T86" fmla="*/ 62 w 345"/>
                  <a:gd name="T87" fmla="*/ 192 h 293"/>
                  <a:gd name="T88" fmla="*/ 121 w 345"/>
                  <a:gd name="T89" fmla="*/ 42 h 293"/>
                  <a:gd name="T90" fmla="*/ 221 w 345"/>
                  <a:gd name="T91" fmla="*/ 1 h 293"/>
                  <a:gd name="T92" fmla="*/ 240 w 345"/>
                  <a:gd name="T93" fmla="*/ 40 h 2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"/>
                  <a:gd name="T142" fmla="*/ 0 h 293"/>
                  <a:gd name="T143" fmla="*/ 345 w 345"/>
                  <a:gd name="T144" fmla="*/ 293 h 2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" h="293">
                    <a:moveTo>
                      <a:pt x="304" y="66"/>
                    </a:moveTo>
                    <a:lnTo>
                      <a:pt x="303" y="78"/>
                    </a:lnTo>
                    <a:lnTo>
                      <a:pt x="299" y="104"/>
                    </a:lnTo>
                    <a:lnTo>
                      <a:pt x="298" y="113"/>
                    </a:lnTo>
                    <a:lnTo>
                      <a:pt x="299" y="112"/>
                    </a:lnTo>
                    <a:lnTo>
                      <a:pt x="304" y="113"/>
                    </a:lnTo>
                    <a:lnTo>
                      <a:pt x="307" y="115"/>
                    </a:lnTo>
                    <a:lnTo>
                      <a:pt x="303" y="127"/>
                    </a:lnTo>
                    <a:lnTo>
                      <a:pt x="303" y="143"/>
                    </a:lnTo>
                    <a:lnTo>
                      <a:pt x="303" y="146"/>
                    </a:lnTo>
                    <a:lnTo>
                      <a:pt x="312" y="151"/>
                    </a:lnTo>
                    <a:lnTo>
                      <a:pt x="318" y="158"/>
                    </a:lnTo>
                    <a:lnTo>
                      <a:pt x="323" y="163"/>
                    </a:lnTo>
                    <a:lnTo>
                      <a:pt x="330" y="161"/>
                    </a:lnTo>
                    <a:lnTo>
                      <a:pt x="339" y="156"/>
                    </a:lnTo>
                    <a:lnTo>
                      <a:pt x="340" y="168"/>
                    </a:lnTo>
                    <a:lnTo>
                      <a:pt x="343" y="175"/>
                    </a:lnTo>
                    <a:lnTo>
                      <a:pt x="345" y="182"/>
                    </a:lnTo>
                    <a:lnTo>
                      <a:pt x="339" y="194"/>
                    </a:lnTo>
                    <a:lnTo>
                      <a:pt x="333" y="191"/>
                    </a:lnTo>
                    <a:lnTo>
                      <a:pt x="323" y="192"/>
                    </a:lnTo>
                    <a:lnTo>
                      <a:pt x="322" y="193"/>
                    </a:lnTo>
                    <a:lnTo>
                      <a:pt x="324" y="195"/>
                    </a:lnTo>
                    <a:lnTo>
                      <a:pt x="309" y="214"/>
                    </a:lnTo>
                    <a:lnTo>
                      <a:pt x="303" y="226"/>
                    </a:lnTo>
                    <a:lnTo>
                      <a:pt x="302" y="227"/>
                    </a:lnTo>
                    <a:lnTo>
                      <a:pt x="281" y="223"/>
                    </a:lnTo>
                    <a:lnTo>
                      <a:pt x="253" y="224"/>
                    </a:lnTo>
                    <a:lnTo>
                      <a:pt x="236" y="243"/>
                    </a:lnTo>
                    <a:lnTo>
                      <a:pt x="195" y="252"/>
                    </a:lnTo>
                    <a:lnTo>
                      <a:pt x="181" y="280"/>
                    </a:lnTo>
                    <a:lnTo>
                      <a:pt x="144" y="263"/>
                    </a:lnTo>
                    <a:lnTo>
                      <a:pt x="117" y="293"/>
                    </a:lnTo>
                    <a:lnTo>
                      <a:pt x="68" y="292"/>
                    </a:lnTo>
                    <a:lnTo>
                      <a:pt x="5" y="290"/>
                    </a:lnTo>
                    <a:lnTo>
                      <a:pt x="0" y="290"/>
                    </a:lnTo>
                    <a:lnTo>
                      <a:pt x="10" y="234"/>
                    </a:lnTo>
                    <a:lnTo>
                      <a:pt x="26" y="237"/>
                    </a:lnTo>
                    <a:lnTo>
                      <a:pt x="51" y="242"/>
                    </a:lnTo>
                    <a:lnTo>
                      <a:pt x="63" y="241"/>
                    </a:lnTo>
                    <a:lnTo>
                      <a:pt x="70" y="241"/>
                    </a:lnTo>
                    <a:lnTo>
                      <a:pt x="86" y="247"/>
                    </a:lnTo>
                    <a:lnTo>
                      <a:pt x="106" y="247"/>
                    </a:lnTo>
                    <a:lnTo>
                      <a:pt x="113" y="246"/>
                    </a:lnTo>
                    <a:lnTo>
                      <a:pt x="122" y="243"/>
                    </a:lnTo>
                    <a:lnTo>
                      <a:pt x="127" y="239"/>
                    </a:lnTo>
                    <a:lnTo>
                      <a:pt x="134" y="238"/>
                    </a:lnTo>
                    <a:lnTo>
                      <a:pt x="137" y="236"/>
                    </a:lnTo>
                    <a:lnTo>
                      <a:pt x="139" y="233"/>
                    </a:lnTo>
                    <a:lnTo>
                      <a:pt x="142" y="229"/>
                    </a:lnTo>
                    <a:lnTo>
                      <a:pt x="148" y="230"/>
                    </a:lnTo>
                    <a:lnTo>
                      <a:pt x="158" y="234"/>
                    </a:lnTo>
                    <a:lnTo>
                      <a:pt x="164" y="234"/>
                    </a:lnTo>
                    <a:lnTo>
                      <a:pt x="164" y="230"/>
                    </a:lnTo>
                    <a:lnTo>
                      <a:pt x="162" y="225"/>
                    </a:lnTo>
                    <a:lnTo>
                      <a:pt x="167" y="220"/>
                    </a:lnTo>
                    <a:lnTo>
                      <a:pt x="175" y="221"/>
                    </a:lnTo>
                    <a:lnTo>
                      <a:pt x="179" y="220"/>
                    </a:lnTo>
                    <a:lnTo>
                      <a:pt x="184" y="223"/>
                    </a:lnTo>
                    <a:lnTo>
                      <a:pt x="191" y="230"/>
                    </a:lnTo>
                    <a:lnTo>
                      <a:pt x="194" y="234"/>
                    </a:lnTo>
                    <a:lnTo>
                      <a:pt x="202" y="231"/>
                    </a:lnTo>
                    <a:lnTo>
                      <a:pt x="211" y="225"/>
                    </a:lnTo>
                    <a:lnTo>
                      <a:pt x="220" y="220"/>
                    </a:lnTo>
                    <a:lnTo>
                      <a:pt x="231" y="211"/>
                    </a:lnTo>
                    <a:lnTo>
                      <a:pt x="232" y="204"/>
                    </a:lnTo>
                    <a:lnTo>
                      <a:pt x="232" y="201"/>
                    </a:lnTo>
                    <a:lnTo>
                      <a:pt x="240" y="195"/>
                    </a:lnTo>
                    <a:lnTo>
                      <a:pt x="248" y="192"/>
                    </a:lnTo>
                    <a:lnTo>
                      <a:pt x="250" y="182"/>
                    </a:lnTo>
                    <a:lnTo>
                      <a:pt x="257" y="180"/>
                    </a:lnTo>
                    <a:lnTo>
                      <a:pt x="267" y="187"/>
                    </a:lnTo>
                    <a:lnTo>
                      <a:pt x="269" y="195"/>
                    </a:lnTo>
                    <a:lnTo>
                      <a:pt x="273" y="191"/>
                    </a:lnTo>
                    <a:lnTo>
                      <a:pt x="277" y="192"/>
                    </a:lnTo>
                    <a:lnTo>
                      <a:pt x="279" y="177"/>
                    </a:lnTo>
                    <a:lnTo>
                      <a:pt x="280" y="161"/>
                    </a:lnTo>
                    <a:lnTo>
                      <a:pt x="283" y="142"/>
                    </a:lnTo>
                    <a:lnTo>
                      <a:pt x="292" y="123"/>
                    </a:lnTo>
                    <a:lnTo>
                      <a:pt x="295" y="113"/>
                    </a:lnTo>
                    <a:lnTo>
                      <a:pt x="292" y="115"/>
                    </a:lnTo>
                    <a:lnTo>
                      <a:pt x="281" y="113"/>
                    </a:lnTo>
                    <a:lnTo>
                      <a:pt x="277" y="106"/>
                    </a:lnTo>
                    <a:lnTo>
                      <a:pt x="270" y="104"/>
                    </a:lnTo>
                    <a:lnTo>
                      <a:pt x="265" y="95"/>
                    </a:lnTo>
                    <a:lnTo>
                      <a:pt x="261" y="90"/>
                    </a:lnTo>
                    <a:lnTo>
                      <a:pt x="262" y="81"/>
                    </a:lnTo>
                    <a:lnTo>
                      <a:pt x="262" y="80"/>
                    </a:lnTo>
                    <a:lnTo>
                      <a:pt x="266" y="77"/>
                    </a:lnTo>
                    <a:lnTo>
                      <a:pt x="273" y="71"/>
                    </a:lnTo>
                    <a:lnTo>
                      <a:pt x="278" y="66"/>
                    </a:lnTo>
                    <a:lnTo>
                      <a:pt x="289" y="66"/>
                    </a:lnTo>
                    <a:lnTo>
                      <a:pt x="300" y="68"/>
                    </a:lnTo>
                    <a:lnTo>
                      <a:pt x="304" y="66"/>
                    </a:lnTo>
                    <a:close/>
                    <a:moveTo>
                      <a:pt x="224" y="89"/>
                    </a:moveTo>
                    <a:lnTo>
                      <a:pt x="224" y="89"/>
                    </a:lnTo>
                    <a:lnTo>
                      <a:pt x="215" y="86"/>
                    </a:lnTo>
                    <a:lnTo>
                      <a:pt x="203" y="87"/>
                    </a:lnTo>
                    <a:lnTo>
                      <a:pt x="194" y="87"/>
                    </a:lnTo>
                    <a:lnTo>
                      <a:pt x="184" y="90"/>
                    </a:lnTo>
                    <a:lnTo>
                      <a:pt x="179" y="94"/>
                    </a:lnTo>
                    <a:lnTo>
                      <a:pt x="177" y="107"/>
                    </a:lnTo>
                    <a:lnTo>
                      <a:pt x="174" y="115"/>
                    </a:lnTo>
                    <a:lnTo>
                      <a:pt x="167" y="115"/>
                    </a:lnTo>
                    <a:lnTo>
                      <a:pt x="153" y="112"/>
                    </a:lnTo>
                    <a:lnTo>
                      <a:pt x="144" y="109"/>
                    </a:lnTo>
                    <a:lnTo>
                      <a:pt x="136" y="109"/>
                    </a:lnTo>
                    <a:lnTo>
                      <a:pt x="133" y="115"/>
                    </a:lnTo>
                    <a:lnTo>
                      <a:pt x="131" y="123"/>
                    </a:lnTo>
                    <a:lnTo>
                      <a:pt x="127" y="132"/>
                    </a:lnTo>
                    <a:lnTo>
                      <a:pt x="123" y="137"/>
                    </a:lnTo>
                    <a:lnTo>
                      <a:pt x="111" y="136"/>
                    </a:lnTo>
                    <a:lnTo>
                      <a:pt x="105" y="136"/>
                    </a:lnTo>
                    <a:lnTo>
                      <a:pt x="102" y="157"/>
                    </a:lnTo>
                    <a:lnTo>
                      <a:pt x="100" y="169"/>
                    </a:lnTo>
                    <a:lnTo>
                      <a:pt x="100" y="182"/>
                    </a:lnTo>
                    <a:lnTo>
                      <a:pt x="99" y="189"/>
                    </a:lnTo>
                    <a:lnTo>
                      <a:pt x="89" y="199"/>
                    </a:lnTo>
                    <a:lnTo>
                      <a:pt x="77" y="204"/>
                    </a:lnTo>
                    <a:lnTo>
                      <a:pt x="70" y="204"/>
                    </a:lnTo>
                    <a:lnTo>
                      <a:pt x="68" y="204"/>
                    </a:lnTo>
                    <a:lnTo>
                      <a:pt x="62" y="211"/>
                    </a:lnTo>
                    <a:lnTo>
                      <a:pt x="58" y="217"/>
                    </a:lnTo>
                    <a:lnTo>
                      <a:pt x="47" y="212"/>
                    </a:lnTo>
                    <a:lnTo>
                      <a:pt x="32" y="207"/>
                    </a:lnTo>
                    <a:lnTo>
                      <a:pt x="23" y="207"/>
                    </a:lnTo>
                    <a:lnTo>
                      <a:pt x="17" y="205"/>
                    </a:lnTo>
                    <a:lnTo>
                      <a:pt x="26" y="169"/>
                    </a:lnTo>
                    <a:lnTo>
                      <a:pt x="42" y="172"/>
                    </a:lnTo>
                    <a:lnTo>
                      <a:pt x="50" y="189"/>
                    </a:lnTo>
                    <a:lnTo>
                      <a:pt x="62" y="192"/>
                    </a:lnTo>
                    <a:lnTo>
                      <a:pt x="88" y="138"/>
                    </a:lnTo>
                    <a:lnTo>
                      <a:pt x="107" y="124"/>
                    </a:lnTo>
                    <a:lnTo>
                      <a:pt x="121" y="42"/>
                    </a:lnTo>
                    <a:lnTo>
                      <a:pt x="152" y="8"/>
                    </a:lnTo>
                    <a:lnTo>
                      <a:pt x="200" y="3"/>
                    </a:lnTo>
                    <a:lnTo>
                      <a:pt x="221" y="1"/>
                    </a:lnTo>
                    <a:lnTo>
                      <a:pt x="221" y="0"/>
                    </a:lnTo>
                    <a:lnTo>
                      <a:pt x="240" y="7"/>
                    </a:lnTo>
                    <a:lnTo>
                      <a:pt x="240" y="40"/>
                    </a:lnTo>
                    <a:lnTo>
                      <a:pt x="229" y="78"/>
                    </a:lnTo>
                    <a:lnTo>
                      <a:pt x="224" y="89"/>
                    </a:lnTo>
                    <a:close/>
                  </a:path>
                </a:pathLst>
              </a:custGeom>
              <a:solidFill>
                <a:srgbClr val="33C2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3" name="Freeform 202"/>
              <p:cNvSpPr>
                <a:spLocks noEditPoints="1"/>
              </p:cNvSpPr>
              <p:nvPr/>
            </p:nvSpPr>
            <p:spPr bwMode="auto">
              <a:xfrm>
                <a:off x="1403" y="1311"/>
                <a:ext cx="129" cy="286"/>
              </a:xfrm>
              <a:custGeom>
                <a:avLst/>
                <a:gdLst>
                  <a:gd name="T0" fmla="*/ 65 w 129"/>
                  <a:gd name="T1" fmla="*/ 265 h 286"/>
                  <a:gd name="T2" fmla="*/ 63 w 129"/>
                  <a:gd name="T3" fmla="*/ 268 h 286"/>
                  <a:gd name="T4" fmla="*/ 53 w 129"/>
                  <a:gd name="T5" fmla="*/ 271 h 286"/>
                  <a:gd name="T6" fmla="*/ 1 w 129"/>
                  <a:gd name="T7" fmla="*/ 286 h 286"/>
                  <a:gd name="T8" fmla="*/ 0 w 129"/>
                  <a:gd name="T9" fmla="*/ 286 h 286"/>
                  <a:gd name="T10" fmla="*/ 3 w 129"/>
                  <a:gd name="T11" fmla="*/ 280 h 286"/>
                  <a:gd name="T12" fmla="*/ 6 w 129"/>
                  <a:gd name="T13" fmla="*/ 275 h 286"/>
                  <a:gd name="T14" fmla="*/ 11 w 129"/>
                  <a:gd name="T15" fmla="*/ 266 h 286"/>
                  <a:gd name="T16" fmla="*/ 17 w 129"/>
                  <a:gd name="T17" fmla="*/ 248 h 286"/>
                  <a:gd name="T18" fmla="*/ 24 w 129"/>
                  <a:gd name="T19" fmla="*/ 230 h 286"/>
                  <a:gd name="T20" fmla="*/ 30 w 129"/>
                  <a:gd name="T21" fmla="*/ 219 h 286"/>
                  <a:gd name="T22" fmla="*/ 37 w 129"/>
                  <a:gd name="T23" fmla="*/ 206 h 286"/>
                  <a:gd name="T24" fmla="*/ 43 w 129"/>
                  <a:gd name="T25" fmla="*/ 201 h 286"/>
                  <a:gd name="T26" fmla="*/ 44 w 129"/>
                  <a:gd name="T27" fmla="*/ 199 h 286"/>
                  <a:gd name="T28" fmla="*/ 48 w 129"/>
                  <a:gd name="T29" fmla="*/ 189 h 286"/>
                  <a:gd name="T30" fmla="*/ 45 w 129"/>
                  <a:gd name="T31" fmla="*/ 177 h 286"/>
                  <a:gd name="T32" fmla="*/ 45 w 129"/>
                  <a:gd name="T33" fmla="*/ 163 h 286"/>
                  <a:gd name="T34" fmla="*/ 48 w 129"/>
                  <a:gd name="T35" fmla="*/ 149 h 286"/>
                  <a:gd name="T36" fmla="*/ 49 w 129"/>
                  <a:gd name="T37" fmla="*/ 148 h 286"/>
                  <a:gd name="T38" fmla="*/ 50 w 129"/>
                  <a:gd name="T39" fmla="*/ 145 h 286"/>
                  <a:gd name="T40" fmla="*/ 53 w 129"/>
                  <a:gd name="T41" fmla="*/ 135 h 286"/>
                  <a:gd name="T42" fmla="*/ 55 w 129"/>
                  <a:gd name="T43" fmla="*/ 133 h 286"/>
                  <a:gd name="T44" fmla="*/ 58 w 129"/>
                  <a:gd name="T45" fmla="*/ 135 h 286"/>
                  <a:gd name="T46" fmla="*/ 75 w 129"/>
                  <a:gd name="T47" fmla="*/ 144 h 286"/>
                  <a:gd name="T48" fmla="*/ 84 w 129"/>
                  <a:gd name="T49" fmla="*/ 133 h 286"/>
                  <a:gd name="T50" fmla="*/ 94 w 129"/>
                  <a:gd name="T51" fmla="*/ 126 h 286"/>
                  <a:gd name="T52" fmla="*/ 95 w 129"/>
                  <a:gd name="T53" fmla="*/ 125 h 286"/>
                  <a:gd name="T54" fmla="*/ 102 w 129"/>
                  <a:gd name="T55" fmla="*/ 145 h 286"/>
                  <a:gd name="T56" fmla="*/ 87 w 129"/>
                  <a:gd name="T57" fmla="*/ 225 h 286"/>
                  <a:gd name="T58" fmla="*/ 78 w 129"/>
                  <a:gd name="T59" fmla="*/ 243 h 286"/>
                  <a:gd name="T60" fmla="*/ 65 w 129"/>
                  <a:gd name="T61" fmla="*/ 265 h 286"/>
                  <a:gd name="T62" fmla="*/ 129 w 129"/>
                  <a:gd name="T63" fmla="*/ 39 h 286"/>
                  <a:gd name="T64" fmla="*/ 118 w 129"/>
                  <a:gd name="T65" fmla="*/ 35 h 286"/>
                  <a:gd name="T66" fmla="*/ 112 w 129"/>
                  <a:gd name="T67" fmla="*/ 36 h 286"/>
                  <a:gd name="T68" fmla="*/ 112 w 129"/>
                  <a:gd name="T69" fmla="*/ 31 h 286"/>
                  <a:gd name="T70" fmla="*/ 112 w 129"/>
                  <a:gd name="T71" fmla="*/ 0 h 286"/>
                  <a:gd name="T72" fmla="*/ 128 w 129"/>
                  <a:gd name="T73" fmla="*/ 14 h 286"/>
                  <a:gd name="T74" fmla="*/ 129 w 129"/>
                  <a:gd name="T75" fmla="*/ 39 h 2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9"/>
                  <a:gd name="T115" fmla="*/ 0 h 286"/>
                  <a:gd name="T116" fmla="*/ 129 w 129"/>
                  <a:gd name="T117" fmla="*/ 286 h 2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9" h="286">
                    <a:moveTo>
                      <a:pt x="65" y="265"/>
                    </a:moveTo>
                    <a:lnTo>
                      <a:pt x="63" y="268"/>
                    </a:lnTo>
                    <a:lnTo>
                      <a:pt x="53" y="271"/>
                    </a:lnTo>
                    <a:lnTo>
                      <a:pt x="1" y="286"/>
                    </a:lnTo>
                    <a:lnTo>
                      <a:pt x="0" y="286"/>
                    </a:lnTo>
                    <a:lnTo>
                      <a:pt x="3" y="280"/>
                    </a:lnTo>
                    <a:lnTo>
                      <a:pt x="6" y="275"/>
                    </a:lnTo>
                    <a:lnTo>
                      <a:pt x="11" y="266"/>
                    </a:lnTo>
                    <a:lnTo>
                      <a:pt x="17" y="248"/>
                    </a:lnTo>
                    <a:lnTo>
                      <a:pt x="24" y="230"/>
                    </a:lnTo>
                    <a:lnTo>
                      <a:pt x="30" y="219"/>
                    </a:lnTo>
                    <a:lnTo>
                      <a:pt x="37" y="206"/>
                    </a:lnTo>
                    <a:lnTo>
                      <a:pt x="43" y="201"/>
                    </a:lnTo>
                    <a:lnTo>
                      <a:pt x="44" y="199"/>
                    </a:lnTo>
                    <a:lnTo>
                      <a:pt x="48" y="189"/>
                    </a:lnTo>
                    <a:lnTo>
                      <a:pt x="45" y="177"/>
                    </a:lnTo>
                    <a:lnTo>
                      <a:pt x="45" y="163"/>
                    </a:lnTo>
                    <a:lnTo>
                      <a:pt x="48" y="149"/>
                    </a:lnTo>
                    <a:lnTo>
                      <a:pt x="49" y="148"/>
                    </a:lnTo>
                    <a:lnTo>
                      <a:pt x="50" y="145"/>
                    </a:lnTo>
                    <a:lnTo>
                      <a:pt x="53" y="135"/>
                    </a:lnTo>
                    <a:lnTo>
                      <a:pt x="55" y="133"/>
                    </a:lnTo>
                    <a:lnTo>
                      <a:pt x="58" y="135"/>
                    </a:lnTo>
                    <a:lnTo>
                      <a:pt x="75" y="144"/>
                    </a:lnTo>
                    <a:lnTo>
                      <a:pt x="84" y="133"/>
                    </a:lnTo>
                    <a:lnTo>
                      <a:pt x="94" y="126"/>
                    </a:lnTo>
                    <a:lnTo>
                      <a:pt x="95" y="125"/>
                    </a:lnTo>
                    <a:lnTo>
                      <a:pt x="102" y="145"/>
                    </a:lnTo>
                    <a:lnTo>
                      <a:pt x="87" y="225"/>
                    </a:lnTo>
                    <a:lnTo>
                      <a:pt x="78" y="243"/>
                    </a:lnTo>
                    <a:lnTo>
                      <a:pt x="65" y="265"/>
                    </a:lnTo>
                    <a:close/>
                    <a:moveTo>
                      <a:pt x="129" y="39"/>
                    </a:moveTo>
                    <a:lnTo>
                      <a:pt x="118" y="35"/>
                    </a:lnTo>
                    <a:lnTo>
                      <a:pt x="112" y="36"/>
                    </a:lnTo>
                    <a:lnTo>
                      <a:pt x="112" y="31"/>
                    </a:lnTo>
                    <a:lnTo>
                      <a:pt x="112" y="0"/>
                    </a:lnTo>
                    <a:lnTo>
                      <a:pt x="128" y="14"/>
                    </a:lnTo>
                    <a:lnTo>
                      <a:pt x="129" y="39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4" name="Freeform 203"/>
              <p:cNvSpPr>
                <a:spLocks noEditPoints="1"/>
              </p:cNvSpPr>
              <p:nvPr/>
            </p:nvSpPr>
            <p:spPr bwMode="auto">
              <a:xfrm>
                <a:off x="1691" y="1121"/>
                <a:ext cx="1254" cy="276"/>
              </a:xfrm>
              <a:custGeom>
                <a:avLst/>
                <a:gdLst>
                  <a:gd name="T0" fmla="*/ 1239 w 1254"/>
                  <a:gd name="T1" fmla="*/ 255 h 276"/>
                  <a:gd name="T2" fmla="*/ 1216 w 1254"/>
                  <a:gd name="T3" fmla="*/ 254 h 276"/>
                  <a:gd name="T4" fmla="*/ 1171 w 1254"/>
                  <a:gd name="T5" fmla="*/ 267 h 276"/>
                  <a:gd name="T6" fmla="*/ 1132 w 1254"/>
                  <a:gd name="T7" fmla="*/ 269 h 276"/>
                  <a:gd name="T8" fmla="*/ 1084 w 1254"/>
                  <a:gd name="T9" fmla="*/ 267 h 276"/>
                  <a:gd name="T10" fmla="*/ 1065 w 1254"/>
                  <a:gd name="T11" fmla="*/ 276 h 276"/>
                  <a:gd name="T12" fmla="*/ 1065 w 1254"/>
                  <a:gd name="T13" fmla="*/ 276 h 276"/>
                  <a:gd name="T14" fmla="*/ 1027 w 1254"/>
                  <a:gd name="T15" fmla="*/ 260 h 276"/>
                  <a:gd name="T16" fmla="*/ 1010 w 1254"/>
                  <a:gd name="T17" fmla="*/ 249 h 276"/>
                  <a:gd name="T18" fmla="*/ 992 w 1254"/>
                  <a:gd name="T19" fmla="*/ 217 h 276"/>
                  <a:gd name="T20" fmla="*/ 965 w 1254"/>
                  <a:gd name="T21" fmla="*/ 167 h 276"/>
                  <a:gd name="T22" fmla="*/ 955 w 1254"/>
                  <a:gd name="T23" fmla="*/ 143 h 276"/>
                  <a:gd name="T24" fmla="*/ 1015 w 1254"/>
                  <a:gd name="T25" fmla="*/ 123 h 276"/>
                  <a:gd name="T26" fmla="*/ 1044 w 1254"/>
                  <a:gd name="T27" fmla="*/ 120 h 276"/>
                  <a:gd name="T28" fmla="*/ 1046 w 1254"/>
                  <a:gd name="T29" fmla="*/ 120 h 276"/>
                  <a:gd name="T30" fmla="*/ 1086 w 1254"/>
                  <a:gd name="T31" fmla="*/ 117 h 276"/>
                  <a:gd name="T32" fmla="*/ 1131 w 1254"/>
                  <a:gd name="T33" fmla="*/ 111 h 276"/>
                  <a:gd name="T34" fmla="*/ 1254 w 1254"/>
                  <a:gd name="T35" fmla="*/ 108 h 276"/>
                  <a:gd name="T36" fmla="*/ 1242 w 1254"/>
                  <a:gd name="T37" fmla="*/ 129 h 276"/>
                  <a:gd name="T38" fmla="*/ 1239 w 1254"/>
                  <a:gd name="T39" fmla="*/ 249 h 276"/>
                  <a:gd name="T40" fmla="*/ 1239 w 1254"/>
                  <a:gd name="T41" fmla="*/ 255 h 276"/>
                  <a:gd name="T42" fmla="*/ 139 w 1254"/>
                  <a:gd name="T43" fmla="*/ 51 h 276"/>
                  <a:gd name="T44" fmla="*/ 130 w 1254"/>
                  <a:gd name="T45" fmla="*/ 62 h 276"/>
                  <a:gd name="T46" fmla="*/ 119 w 1254"/>
                  <a:gd name="T47" fmla="*/ 74 h 276"/>
                  <a:gd name="T48" fmla="*/ 110 w 1254"/>
                  <a:gd name="T49" fmla="*/ 85 h 276"/>
                  <a:gd name="T50" fmla="*/ 108 w 1254"/>
                  <a:gd name="T51" fmla="*/ 88 h 276"/>
                  <a:gd name="T52" fmla="*/ 107 w 1254"/>
                  <a:gd name="T53" fmla="*/ 87 h 276"/>
                  <a:gd name="T54" fmla="*/ 106 w 1254"/>
                  <a:gd name="T55" fmla="*/ 90 h 276"/>
                  <a:gd name="T56" fmla="*/ 104 w 1254"/>
                  <a:gd name="T57" fmla="*/ 94 h 276"/>
                  <a:gd name="T58" fmla="*/ 95 w 1254"/>
                  <a:gd name="T59" fmla="*/ 103 h 276"/>
                  <a:gd name="T60" fmla="*/ 83 w 1254"/>
                  <a:gd name="T61" fmla="*/ 116 h 276"/>
                  <a:gd name="T62" fmla="*/ 75 w 1254"/>
                  <a:gd name="T63" fmla="*/ 125 h 276"/>
                  <a:gd name="T64" fmla="*/ 69 w 1254"/>
                  <a:gd name="T65" fmla="*/ 132 h 276"/>
                  <a:gd name="T66" fmla="*/ 63 w 1254"/>
                  <a:gd name="T67" fmla="*/ 138 h 276"/>
                  <a:gd name="T68" fmla="*/ 63 w 1254"/>
                  <a:gd name="T69" fmla="*/ 138 h 276"/>
                  <a:gd name="T70" fmla="*/ 52 w 1254"/>
                  <a:gd name="T71" fmla="*/ 132 h 276"/>
                  <a:gd name="T72" fmla="*/ 48 w 1254"/>
                  <a:gd name="T73" fmla="*/ 130 h 276"/>
                  <a:gd name="T74" fmla="*/ 46 w 1254"/>
                  <a:gd name="T75" fmla="*/ 127 h 276"/>
                  <a:gd name="T76" fmla="*/ 26 w 1254"/>
                  <a:gd name="T77" fmla="*/ 112 h 276"/>
                  <a:gd name="T78" fmla="*/ 20 w 1254"/>
                  <a:gd name="T79" fmla="*/ 106 h 276"/>
                  <a:gd name="T80" fmla="*/ 12 w 1254"/>
                  <a:gd name="T81" fmla="*/ 100 h 276"/>
                  <a:gd name="T82" fmla="*/ 0 w 1254"/>
                  <a:gd name="T83" fmla="*/ 86 h 276"/>
                  <a:gd name="T84" fmla="*/ 2 w 1254"/>
                  <a:gd name="T85" fmla="*/ 83 h 276"/>
                  <a:gd name="T86" fmla="*/ 5 w 1254"/>
                  <a:gd name="T87" fmla="*/ 79 h 276"/>
                  <a:gd name="T88" fmla="*/ 8 w 1254"/>
                  <a:gd name="T89" fmla="*/ 74 h 276"/>
                  <a:gd name="T90" fmla="*/ 18 w 1254"/>
                  <a:gd name="T91" fmla="*/ 63 h 276"/>
                  <a:gd name="T92" fmla="*/ 24 w 1254"/>
                  <a:gd name="T93" fmla="*/ 57 h 276"/>
                  <a:gd name="T94" fmla="*/ 26 w 1254"/>
                  <a:gd name="T95" fmla="*/ 55 h 276"/>
                  <a:gd name="T96" fmla="*/ 34 w 1254"/>
                  <a:gd name="T97" fmla="*/ 60 h 276"/>
                  <a:gd name="T98" fmla="*/ 39 w 1254"/>
                  <a:gd name="T99" fmla="*/ 52 h 276"/>
                  <a:gd name="T100" fmla="*/ 47 w 1254"/>
                  <a:gd name="T101" fmla="*/ 42 h 276"/>
                  <a:gd name="T102" fmla="*/ 56 w 1254"/>
                  <a:gd name="T103" fmla="*/ 34 h 276"/>
                  <a:gd name="T104" fmla="*/ 67 w 1254"/>
                  <a:gd name="T105" fmla="*/ 24 h 276"/>
                  <a:gd name="T106" fmla="*/ 76 w 1254"/>
                  <a:gd name="T107" fmla="*/ 18 h 276"/>
                  <a:gd name="T108" fmla="*/ 80 w 1254"/>
                  <a:gd name="T109" fmla="*/ 17 h 276"/>
                  <a:gd name="T110" fmla="*/ 94 w 1254"/>
                  <a:gd name="T111" fmla="*/ 26 h 276"/>
                  <a:gd name="T112" fmla="*/ 114 w 1254"/>
                  <a:gd name="T113" fmla="*/ 0 h 276"/>
                  <a:gd name="T114" fmla="*/ 158 w 1254"/>
                  <a:gd name="T115" fmla="*/ 19 h 276"/>
                  <a:gd name="T116" fmla="*/ 137 w 1254"/>
                  <a:gd name="T117" fmla="*/ 49 h 276"/>
                  <a:gd name="T118" fmla="*/ 139 w 1254"/>
                  <a:gd name="T119" fmla="*/ 51 h 2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4"/>
                  <a:gd name="T181" fmla="*/ 0 h 276"/>
                  <a:gd name="T182" fmla="*/ 1254 w 1254"/>
                  <a:gd name="T183" fmla="*/ 276 h 2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4" h="276">
                    <a:moveTo>
                      <a:pt x="1239" y="255"/>
                    </a:moveTo>
                    <a:lnTo>
                      <a:pt x="1216" y="254"/>
                    </a:lnTo>
                    <a:lnTo>
                      <a:pt x="1171" y="267"/>
                    </a:lnTo>
                    <a:lnTo>
                      <a:pt x="1132" y="269"/>
                    </a:lnTo>
                    <a:lnTo>
                      <a:pt x="1084" y="267"/>
                    </a:lnTo>
                    <a:lnTo>
                      <a:pt x="1065" y="276"/>
                    </a:lnTo>
                    <a:lnTo>
                      <a:pt x="1027" y="260"/>
                    </a:lnTo>
                    <a:lnTo>
                      <a:pt x="1010" y="249"/>
                    </a:lnTo>
                    <a:lnTo>
                      <a:pt x="992" y="217"/>
                    </a:lnTo>
                    <a:lnTo>
                      <a:pt x="965" y="167"/>
                    </a:lnTo>
                    <a:lnTo>
                      <a:pt x="955" y="143"/>
                    </a:lnTo>
                    <a:lnTo>
                      <a:pt x="1015" y="123"/>
                    </a:lnTo>
                    <a:lnTo>
                      <a:pt x="1044" y="120"/>
                    </a:lnTo>
                    <a:lnTo>
                      <a:pt x="1046" y="120"/>
                    </a:lnTo>
                    <a:lnTo>
                      <a:pt x="1086" y="117"/>
                    </a:lnTo>
                    <a:lnTo>
                      <a:pt x="1131" y="111"/>
                    </a:lnTo>
                    <a:lnTo>
                      <a:pt x="1254" y="108"/>
                    </a:lnTo>
                    <a:lnTo>
                      <a:pt x="1242" y="129"/>
                    </a:lnTo>
                    <a:lnTo>
                      <a:pt x="1239" y="249"/>
                    </a:lnTo>
                    <a:lnTo>
                      <a:pt x="1239" y="255"/>
                    </a:lnTo>
                    <a:close/>
                    <a:moveTo>
                      <a:pt x="139" y="51"/>
                    </a:moveTo>
                    <a:lnTo>
                      <a:pt x="130" y="62"/>
                    </a:lnTo>
                    <a:lnTo>
                      <a:pt x="119" y="74"/>
                    </a:lnTo>
                    <a:lnTo>
                      <a:pt x="110" y="85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90"/>
                    </a:lnTo>
                    <a:lnTo>
                      <a:pt x="104" y="94"/>
                    </a:lnTo>
                    <a:lnTo>
                      <a:pt x="95" y="103"/>
                    </a:lnTo>
                    <a:lnTo>
                      <a:pt x="83" y="116"/>
                    </a:lnTo>
                    <a:lnTo>
                      <a:pt x="75" y="125"/>
                    </a:lnTo>
                    <a:lnTo>
                      <a:pt x="69" y="132"/>
                    </a:lnTo>
                    <a:lnTo>
                      <a:pt x="63" y="138"/>
                    </a:lnTo>
                    <a:lnTo>
                      <a:pt x="52" y="132"/>
                    </a:lnTo>
                    <a:lnTo>
                      <a:pt x="48" y="130"/>
                    </a:lnTo>
                    <a:lnTo>
                      <a:pt x="46" y="127"/>
                    </a:lnTo>
                    <a:lnTo>
                      <a:pt x="26" y="112"/>
                    </a:lnTo>
                    <a:lnTo>
                      <a:pt x="20" y="106"/>
                    </a:lnTo>
                    <a:lnTo>
                      <a:pt x="12" y="100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5" y="79"/>
                    </a:lnTo>
                    <a:lnTo>
                      <a:pt x="8" y="74"/>
                    </a:lnTo>
                    <a:lnTo>
                      <a:pt x="18" y="63"/>
                    </a:lnTo>
                    <a:lnTo>
                      <a:pt x="24" y="57"/>
                    </a:lnTo>
                    <a:lnTo>
                      <a:pt x="26" y="55"/>
                    </a:lnTo>
                    <a:lnTo>
                      <a:pt x="34" y="60"/>
                    </a:lnTo>
                    <a:lnTo>
                      <a:pt x="39" y="52"/>
                    </a:lnTo>
                    <a:lnTo>
                      <a:pt x="47" y="42"/>
                    </a:lnTo>
                    <a:lnTo>
                      <a:pt x="56" y="34"/>
                    </a:lnTo>
                    <a:lnTo>
                      <a:pt x="67" y="24"/>
                    </a:lnTo>
                    <a:lnTo>
                      <a:pt x="76" y="18"/>
                    </a:lnTo>
                    <a:lnTo>
                      <a:pt x="80" y="17"/>
                    </a:lnTo>
                    <a:lnTo>
                      <a:pt x="94" y="26"/>
                    </a:lnTo>
                    <a:lnTo>
                      <a:pt x="114" y="0"/>
                    </a:lnTo>
                    <a:lnTo>
                      <a:pt x="158" y="19"/>
                    </a:lnTo>
                    <a:lnTo>
                      <a:pt x="137" y="49"/>
                    </a:lnTo>
                    <a:lnTo>
                      <a:pt x="139" y="51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5" name="Freeform 204"/>
              <p:cNvSpPr>
                <a:spLocks/>
              </p:cNvSpPr>
              <p:nvPr/>
            </p:nvSpPr>
            <p:spPr bwMode="auto">
              <a:xfrm>
                <a:off x="1048" y="2864"/>
                <a:ext cx="39" cy="49"/>
              </a:xfrm>
              <a:custGeom>
                <a:avLst/>
                <a:gdLst>
                  <a:gd name="T0" fmla="*/ 39 w 39"/>
                  <a:gd name="T1" fmla="*/ 20 h 49"/>
                  <a:gd name="T2" fmla="*/ 34 w 39"/>
                  <a:gd name="T3" fmla="*/ 23 h 49"/>
                  <a:gd name="T4" fmla="*/ 28 w 39"/>
                  <a:gd name="T5" fmla="*/ 23 h 49"/>
                  <a:gd name="T6" fmla="*/ 21 w 39"/>
                  <a:gd name="T7" fmla="*/ 30 h 49"/>
                  <a:gd name="T8" fmla="*/ 13 w 39"/>
                  <a:gd name="T9" fmla="*/ 38 h 49"/>
                  <a:gd name="T10" fmla="*/ 14 w 39"/>
                  <a:gd name="T11" fmla="*/ 40 h 49"/>
                  <a:gd name="T12" fmla="*/ 18 w 39"/>
                  <a:gd name="T13" fmla="*/ 43 h 49"/>
                  <a:gd name="T14" fmla="*/ 16 w 39"/>
                  <a:gd name="T15" fmla="*/ 49 h 49"/>
                  <a:gd name="T16" fmla="*/ 14 w 39"/>
                  <a:gd name="T17" fmla="*/ 45 h 49"/>
                  <a:gd name="T18" fmla="*/ 7 w 39"/>
                  <a:gd name="T19" fmla="*/ 49 h 49"/>
                  <a:gd name="T20" fmla="*/ 3 w 39"/>
                  <a:gd name="T21" fmla="*/ 45 h 49"/>
                  <a:gd name="T22" fmla="*/ 6 w 39"/>
                  <a:gd name="T23" fmla="*/ 37 h 49"/>
                  <a:gd name="T24" fmla="*/ 4 w 39"/>
                  <a:gd name="T25" fmla="*/ 29 h 49"/>
                  <a:gd name="T26" fmla="*/ 0 w 39"/>
                  <a:gd name="T27" fmla="*/ 21 h 49"/>
                  <a:gd name="T28" fmla="*/ 5 w 39"/>
                  <a:gd name="T29" fmla="*/ 18 h 49"/>
                  <a:gd name="T30" fmla="*/ 4 w 39"/>
                  <a:gd name="T31" fmla="*/ 13 h 49"/>
                  <a:gd name="T32" fmla="*/ 1 w 39"/>
                  <a:gd name="T33" fmla="*/ 5 h 49"/>
                  <a:gd name="T34" fmla="*/ 1 w 39"/>
                  <a:gd name="T35" fmla="*/ 0 h 49"/>
                  <a:gd name="T36" fmla="*/ 16 w 39"/>
                  <a:gd name="T37" fmla="*/ 4 h 49"/>
                  <a:gd name="T38" fmla="*/ 35 w 39"/>
                  <a:gd name="T39" fmla="*/ 18 h 49"/>
                  <a:gd name="T40" fmla="*/ 39 w 39"/>
                  <a:gd name="T41" fmla="*/ 2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49"/>
                  <a:gd name="T65" fmla="*/ 39 w 39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49">
                    <a:moveTo>
                      <a:pt x="39" y="20"/>
                    </a:moveTo>
                    <a:lnTo>
                      <a:pt x="34" y="23"/>
                    </a:lnTo>
                    <a:lnTo>
                      <a:pt x="28" y="23"/>
                    </a:lnTo>
                    <a:lnTo>
                      <a:pt x="21" y="30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18" y="43"/>
                    </a:lnTo>
                    <a:lnTo>
                      <a:pt x="16" y="49"/>
                    </a:lnTo>
                    <a:lnTo>
                      <a:pt x="14" y="45"/>
                    </a:lnTo>
                    <a:lnTo>
                      <a:pt x="7" y="49"/>
                    </a:lnTo>
                    <a:lnTo>
                      <a:pt x="3" y="45"/>
                    </a:lnTo>
                    <a:lnTo>
                      <a:pt x="6" y="37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5" y="18"/>
                    </a:lnTo>
                    <a:lnTo>
                      <a:pt x="4" y="13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35" y="18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0000FF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6" name="Freeform 205"/>
              <p:cNvSpPr>
                <a:spLocks/>
              </p:cNvSpPr>
              <p:nvPr/>
            </p:nvSpPr>
            <p:spPr bwMode="auto">
              <a:xfrm>
                <a:off x="3987" y="2367"/>
                <a:ext cx="87" cy="92"/>
              </a:xfrm>
              <a:custGeom>
                <a:avLst/>
                <a:gdLst>
                  <a:gd name="T0" fmla="*/ 87 w 87"/>
                  <a:gd name="T1" fmla="*/ 19 h 92"/>
                  <a:gd name="T2" fmla="*/ 87 w 87"/>
                  <a:gd name="T3" fmla="*/ 92 h 92"/>
                  <a:gd name="T4" fmla="*/ 86 w 87"/>
                  <a:gd name="T5" fmla="*/ 91 h 92"/>
                  <a:gd name="T6" fmla="*/ 47 w 87"/>
                  <a:gd name="T7" fmla="*/ 71 h 92"/>
                  <a:gd name="T8" fmla="*/ 30 w 87"/>
                  <a:gd name="T9" fmla="*/ 70 h 92"/>
                  <a:gd name="T10" fmla="*/ 29 w 87"/>
                  <a:gd name="T11" fmla="*/ 70 h 92"/>
                  <a:gd name="T12" fmla="*/ 26 w 87"/>
                  <a:gd name="T13" fmla="*/ 62 h 92"/>
                  <a:gd name="T14" fmla="*/ 21 w 87"/>
                  <a:gd name="T15" fmla="*/ 49 h 92"/>
                  <a:gd name="T16" fmla="*/ 18 w 87"/>
                  <a:gd name="T17" fmla="*/ 40 h 92"/>
                  <a:gd name="T18" fmla="*/ 14 w 87"/>
                  <a:gd name="T19" fmla="*/ 32 h 92"/>
                  <a:gd name="T20" fmla="*/ 13 w 87"/>
                  <a:gd name="T21" fmla="*/ 26 h 92"/>
                  <a:gd name="T22" fmla="*/ 8 w 87"/>
                  <a:gd name="T23" fmla="*/ 24 h 92"/>
                  <a:gd name="T24" fmla="*/ 4 w 87"/>
                  <a:gd name="T25" fmla="*/ 16 h 92"/>
                  <a:gd name="T26" fmla="*/ 0 w 87"/>
                  <a:gd name="T27" fmla="*/ 5 h 92"/>
                  <a:gd name="T28" fmla="*/ 1 w 87"/>
                  <a:gd name="T29" fmla="*/ 1 h 92"/>
                  <a:gd name="T30" fmla="*/ 1 w 87"/>
                  <a:gd name="T31" fmla="*/ 0 h 92"/>
                  <a:gd name="T32" fmla="*/ 7 w 87"/>
                  <a:gd name="T33" fmla="*/ 1 h 92"/>
                  <a:gd name="T34" fmla="*/ 12 w 87"/>
                  <a:gd name="T35" fmla="*/ 5 h 92"/>
                  <a:gd name="T36" fmla="*/ 20 w 87"/>
                  <a:gd name="T37" fmla="*/ 9 h 92"/>
                  <a:gd name="T38" fmla="*/ 24 w 87"/>
                  <a:gd name="T39" fmla="*/ 9 h 92"/>
                  <a:gd name="T40" fmla="*/ 31 w 87"/>
                  <a:gd name="T41" fmla="*/ 9 h 92"/>
                  <a:gd name="T42" fmla="*/ 40 w 87"/>
                  <a:gd name="T43" fmla="*/ 8 h 92"/>
                  <a:gd name="T44" fmla="*/ 43 w 87"/>
                  <a:gd name="T45" fmla="*/ 10 h 92"/>
                  <a:gd name="T46" fmla="*/ 48 w 87"/>
                  <a:gd name="T47" fmla="*/ 15 h 92"/>
                  <a:gd name="T48" fmla="*/ 54 w 87"/>
                  <a:gd name="T49" fmla="*/ 18 h 92"/>
                  <a:gd name="T50" fmla="*/ 61 w 87"/>
                  <a:gd name="T51" fmla="*/ 16 h 92"/>
                  <a:gd name="T52" fmla="*/ 65 w 87"/>
                  <a:gd name="T53" fmla="*/ 15 h 92"/>
                  <a:gd name="T54" fmla="*/ 75 w 87"/>
                  <a:gd name="T55" fmla="*/ 15 h 92"/>
                  <a:gd name="T56" fmla="*/ 87 w 87"/>
                  <a:gd name="T57" fmla="*/ 19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7"/>
                  <a:gd name="T88" fmla="*/ 0 h 92"/>
                  <a:gd name="T89" fmla="*/ 87 w 87"/>
                  <a:gd name="T90" fmla="*/ 92 h 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7" h="92">
                    <a:moveTo>
                      <a:pt x="87" y="19"/>
                    </a:moveTo>
                    <a:lnTo>
                      <a:pt x="87" y="92"/>
                    </a:lnTo>
                    <a:lnTo>
                      <a:pt x="86" y="91"/>
                    </a:lnTo>
                    <a:lnTo>
                      <a:pt x="47" y="71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6" y="62"/>
                    </a:lnTo>
                    <a:lnTo>
                      <a:pt x="21" y="49"/>
                    </a:lnTo>
                    <a:lnTo>
                      <a:pt x="18" y="40"/>
                    </a:lnTo>
                    <a:lnTo>
                      <a:pt x="14" y="32"/>
                    </a:lnTo>
                    <a:lnTo>
                      <a:pt x="13" y="26"/>
                    </a:lnTo>
                    <a:lnTo>
                      <a:pt x="8" y="24"/>
                    </a:lnTo>
                    <a:lnTo>
                      <a:pt x="4" y="16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1"/>
                    </a:lnTo>
                    <a:lnTo>
                      <a:pt x="12" y="5"/>
                    </a:lnTo>
                    <a:lnTo>
                      <a:pt x="20" y="9"/>
                    </a:lnTo>
                    <a:lnTo>
                      <a:pt x="24" y="9"/>
                    </a:lnTo>
                    <a:lnTo>
                      <a:pt x="31" y="9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8" y="15"/>
                    </a:lnTo>
                    <a:lnTo>
                      <a:pt x="54" y="18"/>
                    </a:lnTo>
                    <a:lnTo>
                      <a:pt x="61" y="16"/>
                    </a:lnTo>
                    <a:lnTo>
                      <a:pt x="65" y="15"/>
                    </a:lnTo>
                    <a:lnTo>
                      <a:pt x="75" y="15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0" name="Freeform 206"/>
            <p:cNvSpPr>
              <a:spLocks/>
            </p:cNvSpPr>
            <p:nvPr/>
          </p:nvSpPr>
          <p:spPr bwMode="auto">
            <a:xfrm>
              <a:off x="3871" y="2166"/>
              <a:ext cx="303" cy="271"/>
            </a:xfrm>
            <a:custGeom>
              <a:avLst/>
              <a:gdLst>
                <a:gd name="T0" fmla="*/ 105 w 303"/>
                <a:gd name="T1" fmla="*/ 11 h 271"/>
                <a:gd name="T2" fmla="*/ 113 w 303"/>
                <a:gd name="T3" fmla="*/ 16 h 271"/>
                <a:gd name="T4" fmla="*/ 121 w 303"/>
                <a:gd name="T5" fmla="*/ 23 h 271"/>
                <a:gd name="T6" fmla="*/ 139 w 303"/>
                <a:gd name="T7" fmla="*/ 18 h 271"/>
                <a:gd name="T8" fmla="*/ 155 w 303"/>
                <a:gd name="T9" fmla="*/ 16 h 271"/>
                <a:gd name="T10" fmla="*/ 168 w 303"/>
                <a:gd name="T11" fmla="*/ 15 h 271"/>
                <a:gd name="T12" fmla="*/ 188 w 303"/>
                <a:gd name="T13" fmla="*/ 30 h 271"/>
                <a:gd name="T14" fmla="*/ 190 w 303"/>
                <a:gd name="T15" fmla="*/ 34 h 271"/>
                <a:gd name="T16" fmla="*/ 191 w 303"/>
                <a:gd name="T17" fmla="*/ 49 h 271"/>
                <a:gd name="T18" fmla="*/ 193 w 303"/>
                <a:gd name="T19" fmla="*/ 62 h 271"/>
                <a:gd name="T20" fmla="*/ 195 w 303"/>
                <a:gd name="T21" fmla="*/ 70 h 271"/>
                <a:gd name="T22" fmla="*/ 210 w 303"/>
                <a:gd name="T23" fmla="*/ 84 h 271"/>
                <a:gd name="T24" fmla="*/ 238 w 303"/>
                <a:gd name="T25" fmla="*/ 90 h 271"/>
                <a:gd name="T26" fmla="*/ 255 w 303"/>
                <a:gd name="T27" fmla="*/ 89 h 271"/>
                <a:gd name="T28" fmla="*/ 257 w 303"/>
                <a:gd name="T29" fmla="*/ 103 h 271"/>
                <a:gd name="T30" fmla="*/ 262 w 303"/>
                <a:gd name="T31" fmla="*/ 114 h 271"/>
                <a:gd name="T32" fmla="*/ 261 w 303"/>
                <a:gd name="T33" fmla="*/ 128 h 271"/>
                <a:gd name="T34" fmla="*/ 270 w 303"/>
                <a:gd name="T35" fmla="*/ 142 h 271"/>
                <a:gd name="T36" fmla="*/ 285 w 303"/>
                <a:gd name="T37" fmla="*/ 159 h 271"/>
                <a:gd name="T38" fmla="*/ 303 w 303"/>
                <a:gd name="T39" fmla="*/ 157 h 271"/>
                <a:gd name="T40" fmla="*/ 303 w 303"/>
                <a:gd name="T41" fmla="*/ 160 h 271"/>
                <a:gd name="T42" fmla="*/ 283 w 303"/>
                <a:gd name="T43" fmla="*/ 166 h 271"/>
                <a:gd name="T44" fmla="*/ 256 w 303"/>
                <a:gd name="T45" fmla="*/ 159 h 271"/>
                <a:gd name="T46" fmla="*/ 246 w 303"/>
                <a:gd name="T47" fmla="*/ 151 h 271"/>
                <a:gd name="T48" fmla="*/ 230 w 303"/>
                <a:gd name="T49" fmla="*/ 142 h 271"/>
                <a:gd name="T50" fmla="*/ 213 w 303"/>
                <a:gd name="T51" fmla="*/ 135 h 271"/>
                <a:gd name="T52" fmla="*/ 193 w 303"/>
                <a:gd name="T53" fmla="*/ 135 h 271"/>
                <a:gd name="T54" fmla="*/ 175 w 303"/>
                <a:gd name="T55" fmla="*/ 133 h 271"/>
                <a:gd name="T56" fmla="*/ 166 w 303"/>
                <a:gd name="T57" fmla="*/ 129 h 271"/>
                <a:gd name="T58" fmla="*/ 169 w 303"/>
                <a:gd name="T59" fmla="*/ 133 h 271"/>
                <a:gd name="T60" fmla="*/ 173 w 303"/>
                <a:gd name="T61" fmla="*/ 140 h 271"/>
                <a:gd name="T62" fmla="*/ 182 w 303"/>
                <a:gd name="T63" fmla="*/ 154 h 271"/>
                <a:gd name="T64" fmla="*/ 197 w 303"/>
                <a:gd name="T65" fmla="*/ 163 h 271"/>
                <a:gd name="T66" fmla="*/ 207 w 303"/>
                <a:gd name="T67" fmla="*/ 175 h 271"/>
                <a:gd name="T68" fmla="*/ 214 w 303"/>
                <a:gd name="T69" fmla="*/ 188 h 271"/>
                <a:gd name="T70" fmla="*/ 217 w 303"/>
                <a:gd name="T71" fmla="*/ 201 h 271"/>
                <a:gd name="T72" fmla="*/ 216 w 303"/>
                <a:gd name="T73" fmla="*/ 206 h 271"/>
                <a:gd name="T74" fmla="*/ 224 w 303"/>
                <a:gd name="T75" fmla="*/ 225 h 271"/>
                <a:gd name="T76" fmla="*/ 230 w 303"/>
                <a:gd name="T77" fmla="*/ 233 h 271"/>
                <a:gd name="T78" fmla="*/ 237 w 303"/>
                <a:gd name="T79" fmla="*/ 250 h 271"/>
                <a:gd name="T80" fmla="*/ 245 w 303"/>
                <a:gd name="T81" fmla="*/ 271 h 271"/>
                <a:gd name="T82" fmla="*/ 132 w 303"/>
                <a:gd name="T83" fmla="*/ 267 h 271"/>
                <a:gd name="T84" fmla="*/ 129 w 303"/>
                <a:gd name="T85" fmla="*/ 267 h 271"/>
                <a:gd name="T86" fmla="*/ 120 w 303"/>
                <a:gd name="T87" fmla="*/ 255 h 271"/>
                <a:gd name="T88" fmla="*/ 107 w 303"/>
                <a:gd name="T89" fmla="*/ 239 h 271"/>
                <a:gd name="T90" fmla="*/ 93 w 303"/>
                <a:gd name="T91" fmla="*/ 235 h 271"/>
                <a:gd name="T92" fmla="*/ 75 w 303"/>
                <a:gd name="T93" fmla="*/ 246 h 271"/>
                <a:gd name="T94" fmla="*/ 66 w 303"/>
                <a:gd name="T95" fmla="*/ 254 h 271"/>
                <a:gd name="T96" fmla="*/ 52 w 303"/>
                <a:gd name="T97" fmla="*/ 244 h 271"/>
                <a:gd name="T98" fmla="*/ 43 w 303"/>
                <a:gd name="T99" fmla="*/ 241 h 271"/>
                <a:gd name="T100" fmla="*/ 36 w 303"/>
                <a:gd name="T101" fmla="*/ 231 h 271"/>
                <a:gd name="T102" fmla="*/ 31 w 303"/>
                <a:gd name="T103" fmla="*/ 217 h 271"/>
                <a:gd name="T104" fmla="*/ 26 w 303"/>
                <a:gd name="T105" fmla="*/ 179 h 271"/>
                <a:gd name="T106" fmla="*/ 13 w 303"/>
                <a:gd name="T107" fmla="*/ 153 h 271"/>
                <a:gd name="T108" fmla="*/ 12 w 303"/>
                <a:gd name="T109" fmla="*/ 135 h 271"/>
                <a:gd name="T110" fmla="*/ 0 w 303"/>
                <a:gd name="T111" fmla="*/ 93 h 271"/>
                <a:gd name="T112" fmla="*/ 25 w 303"/>
                <a:gd name="T113" fmla="*/ 59 h 271"/>
                <a:gd name="T114" fmla="*/ 54 w 303"/>
                <a:gd name="T115" fmla="*/ 32 h 271"/>
                <a:gd name="T116" fmla="*/ 82 w 303"/>
                <a:gd name="T117" fmla="*/ 0 h 271"/>
                <a:gd name="T118" fmla="*/ 91 w 303"/>
                <a:gd name="T119" fmla="*/ 6 h 271"/>
                <a:gd name="T120" fmla="*/ 99 w 303"/>
                <a:gd name="T121" fmla="*/ 8 h 2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3"/>
                <a:gd name="T184" fmla="*/ 0 h 271"/>
                <a:gd name="T185" fmla="*/ 303 w 303"/>
                <a:gd name="T186" fmla="*/ 271 h 2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3" h="271">
                  <a:moveTo>
                    <a:pt x="100" y="9"/>
                  </a:moveTo>
                  <a:lnTo>
                    <a:pt x="105" y="11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21" y="23"/>
                  </a:lnTo>
                  <a:lnTo>
                    <a:pt x="130" y="22"/>
                  </a:lnTo>
                  <a:lnTo>
                    <a:pt x="139" y="18"/>
                  </a:lnTo>
                  <a:lnTo>
                    <a:pt x="146" y="19"/>
                  </a:lnTo>
                  <a:lnTo>
                    <a:pt x="155" y="16"/>
                  </a:lnTo>
                  <a:lnTo>
                    <a:pt x="160" y="18"/>
                  </a:lnTo>
                  <a:lnTo>
                    <a:pt x="168" y="15"/>
                  </a:lnTo>
                  <a:lnTo>
                    <a:pt x="181" y="22"/>
                  </a:lnTo>
                  <a:lnTo>
                    <a:pt x="188" y="30"/>
                  </a:lnTo>
                  <a:lnTo>
                    <a:pt x="189" y="33"/>
                  </a:lnTo>
                  <a:lnTo>
                    <a:pt x="190" y="34"/>
                  </a:lnTo>
                  <a:lnTo>
                    <a:pt x="191" y="39"/>
                  </a:lnTo>
                  <a:lnTo>
                    <a:pt x="191" y="49"/>
                  </a:lnTo>
                  <a:lnTo>
                    <a:pt x="192" y="54"/>
                  </a:lnTo>
                  <a:lnTo>
                    <a:pt x="193" y="62"/>
                  </a:lnTo>
                  <a:lnTo>
                    <a:pt x="195" y="70"/>
                  </a:lnTo>
                  <a:lnTo>
                    <a:pt x="201" y="76"/>
                  </a:lnTo>
                  <a:lnTo>
                    <a:pt x="210" y="84"/>
                  </a:lnTo>
                  <a:lnTo>
                    <a:pt x="222" y="92"/>
                  </a:lnTo>
                  <a:lnTo>
                    <a:pt x="238" y="90"/>
                  </a:lnTo>
                  <a:lnTo>
                    <a:pt x="246" y="87"/>
                  </a:lnTo>
                  <a:lnTo>
                    <a:pt x="255" y="89"/>
                  </a:lnTo>
                  <a:lnTo>
                    <a:pt x="256" y="94"/>
                  </a:lnTo>
                  <a:lnTo>
                    <a:pt x="257" y="103"/>
                  </a:lnTo>
                  <a:lnTo>
                    <a:pt x="258" y="108"/>
                  </a:lnTo>
                  <a:lnTo>
                    <a:pt x="262" y="114"/>
                  </a:lnTo>
                  <a:lnTo>
                    <a:pt x="262" y="123"/>
                  </a:lnTo>
                  <a:lnTo>
                    <a:pt x="261" y="128"/>
                  </a:lnTo>
                  <a:lnTo>
                    <a:pt x="268" y="135"/>
                  </a:lnTo>
                  <a:lnTo>
                    <a:pt x="270" y="142"/>
                  </a:lnTo>
                  <a:lnTo>
                    <a:pt x="275" y="154"/>
                  </a:lnTo>
                  <a:lnTo>
                    <a:pt x="285" y="159"/>
                  </a:lnTo>
                  <a:lnTo>
                    <a:pt x="294" y="159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293" y="164"/>
                  </a:lnTo>
                  <a:lnTo>
                    <a:pt x="283" y="166"/>
                  </a:lnTo>
                  <a:lnTo>
                    <a:pt x="269" y="159"/>
                  </a:lnTo>
                  <a:lnTo>
                    <a:pt x="256" y="159"/>
                  </a:lnTo>
                  <a:lnTo>
                    <a:pt x="250" y="153"/>
                  </a:lnTo>
                  <a:lnTo>
                    <a:pt x="246" y="151"/>
                  </a:lnTo>
                  <a:lnTo>
                    <a:pt x="236" y="144"/>
                  </a:lnTo>
                  <a:lnTo>
                    <a:pt x="230" y="142"/>
                  </a:lnTo>
                  <a:lnTo>
                    <a:pt x="223" y="139"/>
                  </a:lnTo>
                  <a:lnTo>
                    <a:pt x="213" y="135"/>
                  </a:lnTo>
                  <a:lnTo>
                    <a:pt x="202" y="134"/>
                  </a:lnTo>
                  <a:lnTo>
                    <a:pt x="193" y="135"/>
                  </a:lnTo>
                  <a:lnTo>
                    <a:pt x="187" y="136"/>
                  </a:lnTo>
                  <a:lnTo>
                    <a:pt x="175" y="133"/>
                  </a:lnTo>
                  <a:lnTo>
                    <a:pt x="173" y="133"/>
                  </a:lnTo>
                  <a:lnTo>
                    <a:pt x="166" y="129"/>
                  </a:lnTo>
                  <a:lnTo>
                    <a:pt x="169" y="133"/>
                  </a:lnTo>
                  <a:lnTo>
                    <a:pt x="170" y="135"/>
                  </a:lnTo>
                  <a:lnTo>
                    <a:pt x="173" y="140"/>
                  </a:lnTo>
                  <a:lnTo>
                    <a:pt x="177" y="148"/>
                  </a:lnTo>
                  <a:lnTo>
                    <a:pt x="182" y="154"/>
                  </a:lnTo>
                  <a:lnTo>
                    <a:pt x="191" y="161"/>
                  </a:lnTo>
                  <a:lnTo>
                    <a:pt x="197" y="163"/>
                  </a:lnTo>
                  <a:lnTo>
                    <a:pt x="201" y="168"/>
                  </a:lnTo>
                  <a:lnTo>
                    <a:pt x="207" y="175"/>
                  </a:lnTo>
                  <a:lnTo>
                    <a:pt x="212" y="181"/>
                  </a:lnTo>
                  <a:lnTo>
                    <a:pt x="214" y="188"/>
                  </a:lnTo>
                  <a:lnTo>
                    <a:pt x="214" y="196"/>
                  </a:lnTo>
                  <a:lnTo>
                    <a:pt x="217" y="201"/>
                  </a:lnTo>
                  <a:lnTo>
                    <a:pt x="217" y="202"/>
                  </a:lnTo>
                  <a:lnTo>
                    <a:pt x="216" y="206"/>
                  </a:lnTo>
                  <a:lnTo>
                    <a:pt x="220" y="217"/>
                  </a:lnTo>
                  <a:lnTo>
                    <a:pt x="224" y="225"/>
                  </a:lnTo>
                  <a:lnTo>
                    <a:pt x="229" y="227"/>
                  </a:lnTo>
                  <a:lnTo>
                    <a:pt x="230" y="233"/>
                  </a:lnTo>
                  <a:lnTo>
                    <a:pt x="234" y="241"/>
                  </a:lnTo>
                  <a:lnTo>
                    <a:pt x="237" y="250"/>
                  </a:lnTo>
                  <a:lnTo>
                    <a:pt x="242" y="263"/>
                  </a:lnTo>
                  <a:lnTo>
                    <a:pt x="245" y="271"/>
                  </a:lnTo>
                  <a:lnTo>
                    <a:pt x="167" y="268"/>
                  </a:lnTo>
                  <a:lnTo>
                    <a:pt x="132" y="267"/>
                  </a:lnTo>
                  <a:lnTo>
                    <a:pt x="129" y="268"/>
                  </a:lnTo>
                  <a:lnTo>
                    <a:pt x="129" y="267"/>
                  </a:lnTo>
                  <a:lnTo>
                    <a:pt x="125" y="260"/>
                  </a:lnTo>
                  <a:lnTo>
                    <a:pt x="120" y="255"/>
                  </a:lnTo>
                  <a:lnTo>
                    <a:pt x="114" y="248"/>
                  </a:lnTo>
                  <a:lnTo>
                    <a:pt x="107" y="239"/>
                  </a:lnTo>
                  <a:lnTo>
                    <a:pt x="101" y="234"/>
                  </a:lnTo>
                  <a:lnTo>
                    <a:pt x="93" y="235"/>
                  </a:lnTo>
                  <a:lnTo>
                    <a:pt x="84" y="238"/>
                  </a:lnTo>
                  <a:lnTo>
                    <a:pt x="75" y="246"/>
                  </a:lnTo>
                  <a:lnTo>
                    <a:pt x="69" y="253"/>
                  </a:lnTo>
                  <a:lnTo>
                    <a:pt x="66" y="254"/>
                  </a:lnTo>
                  <a:lnTo>
                    <a:pt x="60" y="249"/>
                  </a:lnTo>
                  <a:lnTo>
                    <a:pt x="52" y="244"/>
                  </a:lnTo>
                  <a:lnTo>
                    <a:pt x="45" y="244"/>
                  </a:lnTo>
                  <a:lnTo>
                    <a:pt x="43" y="241"/>
                  </a:lnTo>
                  <a:lnTo>
                    <a:pt x="40" y="234"/>
                  </a:lnTo>
                  <a:lnTo>
                    <a:pt x="36" y="231"/>
                  </a:lnTo>
                  <a:lnTo>
                    <a:pt x="34" y="233"/>
                  </a:lnTo>
                  <a:lnTo>
                    <a:pt x="31" y="217"/>
                  </a:lnTo>
                  <a:lnTo>
                    <a:pt x="31" y="199"/>
                  </a:lnTo>
                  <a:lnTo>
                    <a:pt x="26" y="179"/>
                  </a:lnTo>
                  <a:lnTo>
                    <a:pt x="22" y="164"/>
                  </a:lnTo>
                  <a:lnTo>
                    <a:pt x="13" y="153"/>
                  </a:lnTo>
                  <a:lnTo>
                    <a:pt x="16" y="153"/>
                  </a:lnTo>
                  <a:lnTo>
                    <a:pt x="12" y="135"/>
                  </a:lnTo>
                  <a:lnTo>
                    <a:pt x="3" y="103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5" y="59"/>
                  </a:lnTo>
                  <a:lnTo>
                    <a:pt x="40" y="41"/>
                  </a:lnTo>
                  <a:lnTo>
                    <a:pt x="54" y="32"/>
                  </a:lnTo>
                  <a:lnTo>
                    <a:pt x="70" y="6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91" y="6"/>
                  </a:lnTo>
                  <a:lnTo>
                    <a:pt x="95" y="10"/>
                  </a:lnTo>
                  <a:lnTo>
                    <a:pt x="99" y="8"/>
                  </a:lnTo>
                  <a:lnTo>
                    <a:pt x="100" y="9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1" name="Freeform 207"/>
            <p:cNvSpPr>
              <a:spLocks/>
            </p:cNvSpPr>
            <p:nvPr/>
          </p:nvSpPr>
          <p:spPr bwMode="auto">
            <a:xfrm>
              <a:off x="3971" y="2005"/>
              <a:ext cx="203" cy="296"/>
            </a:xfrm>
            <a:custGeom>
              <a:avLst/>
              <a:gdLst>
                <a:gd name="T0" fmla="*/ 103 w 203"/>
                <a:gd name="T1" fmla="*/ 0 h 296"/>
                <a:gd name="T2" fmla="*/ 115 w 203"/>
                <a:gd name="T3" fmla="*/ 4 h 296"/>
                <a:gd name="T4" fmla="*/ 139 w 203"/>
                <a:gd name="T5" fmla="*/ 13 h 296"/>
                <a:gd name="T6" fmla="*/ 162 w 203"/>
                <a:gd name="T7" fmla="*/ 18 h 296"/>
                <a:gd name="T8" fmla="*/ 184 w 203"/>
                <a:gd name="T9" fmla="*/ 28 h 296"/>
                <a:gd name="T10" fmla="*/ 203 w 203"/>
                <a:gd name="T11" fmla="*/ 28 h 296"/>
                <a:gd name="T12" fmla="*/ 203 w 203"/>
                <a:gd name="T13" fmla="*/ 296 h 296"/>
                <a:gd name="T14" fmla="*/ 202 w 203"/>
                <a:gd name="T15" fmla="*/ 296 h 296"/>
                <a:gd name="T16" fmla="*/ 199 w 203"/>
                <a:gd name="T17" fmla="*/ 292 h 296"/>
                <a:gd name="T18" fmla="*/ 185 w 203"/>
                <a:gd name="T19" fmla="*/ 282 h 296"/>
                <a:gd name="T20" fmla="*/ 181 w 203"/>
                <a:gd name="T21" fmla="*/ 268 h 296"/>
                <a:gd name="T22" fmla="*/ 178 w 203"/>
                <a:gd name="T23" fmla="*/ 259 h 296"/>
                <a:gd name="T24" fmla="*/ 168 w 203"/>
                <a:gd name="T25" fmla="*/ 255 h 296"/>
                <a:gd name="T26" fmla="*/ 157 w 203"/>
                <a:gd name="T27" fmla="*/ 244 h 296"/>
                <a:gd name="T28" fmla="*/ 149 w 203"/>
                <a:gd name="T29" fmla="*/ 232 h 296"/>
                <a:gd name="T30" fmla="*/ 145 w 203"/>
                <a:gd name="T31" fmla="*/ 228 h 296"/>
                <a:gd name="T32" fmla="*/ 134 w 203"/>
                <a:gd name="T33" fmla="*/ 218 h 296"/>
                <a:gd name="T34" fmla="*/ 119 w 203"/>
                <a:gd name="T35" fmla="*/ 204 h 296"/>
                <a:gd name="T36" fmla="*/ 101 w 203"/>
                <a:gd name="T37" fmla="*/ 196 h 296"/>
                <a:gd name="T38" fmla="*/ 89 w 203"/>
                <a:gd name="T39" fmla="*/ 194 h 296"/>
                <a:gd name="T40" fmla="*/ 88 w 203"/>
                <a:gd name="T41" fmla="*/ 191 h 296"/>
                <a:gd name="T42" fmla="*/ 81 w 203"/>
                <a:gd name="T43" fmla="*/ 183 h 296"/>
                <a:gd name="T44" fmla="*/ 68 w 203"/>
                <a:gd name="T45" fmla="*/ 176 h 296"/>
                <a:gd name="T46" fmla="*/ 60 w 203"/>
                <a:gd name="T47" fmla="*/ 179 h 296"/>
                <a:gd name="T48" fmla="*/ 55 w 203"/>
                <a:gd name="T49" fmla="*/ 177 h 296"/>
                <a:gd name="T50" fmla="*/ 46 w 203"/>
                <a:gd name="T51" fmla="*/ 180 h 296"/>
                <a:gd name="T52" fmla="*/ 39 w 203"/>
                <a:gd name="T53" fmla="*/ 179 h 296"/>
                <a:gd name="T54" fmla="*/ 30 w 203"/>
                <a:gd name="T55" fmla="*/ 183 h 296"/>
                <a:gd name="T56" fmla="*/ 21 w 203"/>
                <a:gd name="T57" fmla="*/ 184 h 296"/>
                <a:gd name="T58" fmla="*/ 17 w 203"/>
                <a:gd name="T59" fmla="*/ 181 h 296"/>
                <a:gd name="T60" fmla="*/ 13 w 203"/>
                <a:gd name="T61" fmla="*/ 177 h 296"/>
                <a:gd name="T62" fmla="*/ 11 w 203"/>
                <a:gd name="T63" fmla="*/ 177 h 296"/>
                <a:gd name="T64" fmla="*/ 5 w 203"/>
                <a:gd name="T65" fmla="*/ 172 h 296"/>
                <a:gd name="T66" fmla="*/ 0 w 203"/>
                <a:gd name="T67" fmla="*/ 170 h 296"/>
                <a:gd name="T68" fmla="*/ 2 w 203"/>
                <a:gd name="T69" fmla="*/ 162 h 296"/>
                <a:gd name="T70" fmla="*/ 9 w 203"/>
                <a:gd name="T71" fmla="*/ 157 h 296"/>
                <a:gd name="T72" fmla="*/ 32 w 203"/>
                <a:gd name="T73" fmla="*/ 151 h 296"/>
                <a:gd name="T74" fmla="*/ 33 w 203"/>
                <a:gd name="T75" fmla="*/ 143 h 296"/>
                <a:gd name="T76" fmla="*/ 37 w 203"/>
                <a:gd name="T77" fmla="*/ 139 h 296"/>
                <a:gd name="T78" fmla="*/ 42 w 203"/>
                <a:gd name="T79" fmla="*/ 135 h 296"/>
                <a:gd name="T80" fmla="*/ 50 w 203"/>
                <a:gd name="T81" fmla="*/ 127 h 296"/>
                <a:gd name="T82" fmla="*/ 61 w 203"/>
                <a:gd name="T83" fmla="*/ 121 h 296"/>
                <a:gd name="T84" fmla="*/ 69 w 203"/>
                <a:gd name="T85" fmla="*/ 113 h 296"/>
                <a:gd name="T86" fmla="*/ 71 w 203"/>
                <a:gd name="T87" fmla="*/ 107 h 296"/>
                <a:gd name="T88" fmla="*/ 83 w 203"/>
                <a:gd name="T89" fmla="*/ 102 h 296"/>
                <a:gd name="T90" fmla="*/ 92 w 203"/>
                <a:gd name="T91" fmla="*/ 99 h 296"/>
                <a:gd name="T92" fmla="*/ 100 w 203"/>
                <a:gd name="T93" fmla="*/ 96 h 296"/>
                <a:gd name="T94" fmla="*/ 104 w 203"/>
                <a:gd name="T95" fmla="*/ 86 h 296"/>
                <a:gd name="T96" fmla="*/ 114 w 203"/>
                <a:gd name="T97" fmla="*/ 85 h 296"/>
                <a:gd name="T98" fmla="*/ 128 w 203"/>
                <a:gd name="T99" fmla="*/ 81 h 296"/>
                <a:gd name="T100" fmla="*/ 128 w 203"/>
                <a:gd name="T101" fmla="*/ 81 h 296"/>
                <a:gd name="T102" fmla="*/ 126 w 203"/>
                <a:gd name="T103" fmla="*/ 73 h 296"/>
                <a:gd name="T104" fmla="*/ 125 w 203"/>
                <a:gd name="T105" fmla="*/ 67 h 296"/>
                <a:gd name="T106" fmla="*/ 125 w 203"/>
                <a:gd name="T107" fmla="*/ 65 h 296"/>
                <a:gd name="T108" fmla="*/ 119 w 203"/>
                <a:gd name="T109" fmla="*/ 58 h 296"/>
                <a:gd name="T110" fmla="*/ 114 w 203"/>
                <a:gd name="T111" fmla="*/ 50 h 296"/>
                <a:gd name="T112" fmla="*/ 107 w 203"/>
                <a:gd name="T113" fmla="*/ 39 h 296"/>
                <a:gd name="T114" fmla="*/ 101 w 203"/>
                <a:gd name="T115" fmla="*/ 21 h 296"/>
                <a:gd name="T116" fmla="*/ 97 w 203"/>
                <a:gd name="T117" fmla="*/ 14 h 296"/>
                <a:gd name="T118" fmla="*/ 97 w 203"/>
                <a:gd name="T119" fmla="*/ 4 h 296"/>
                <a:gd name="T120" fmla="*/ 102 w 203"/>
                <a:gd name="T121" fmla="*/ 0 h 296"/>
                <a:gd name="T122" fmla="*/ 103 w 203"/>
                <a:gd name="T123" fmla="*/ 0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3"/>
                <a:gd name="T187" fmla="*/ 0 h 296"/>
                <a:gd name="T188" fmla="*/ 203 w 203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3" h="296">
                  <a:moveTo>
                    <a:pt x="103" y="0"/>
                  </a:moveTo>
                  <a:lnTo>
                    <a:pt x="115" y="4"/>
                  </a:lnTo>
                  <a:lnTo>
                    <a:pt x="139" y="13"/>
                  </a:lnTo>
                  <a:lnTo>
                    <a:pt x="162" y="18"/>
                  </a:lnTo>
                  <a:lnTo>
                    <a:pt x="184" y="28"/>
                  </a:lnTo>
                  <a:lnTo>
                    <a:pt x="203" y="28"/>
                  </a:lnTo>
                  <a:lnTo>
                    <a:pt x="203" y="296"/>
                  </a:lnTo>
                  <a:lnTo>
                    <a:pt x="202" y="296"/>
                  </a:lnTo>
                  <a:lnTo>
                    <a:pt x="199" y="292"/>
                  </a:lnTo>
                  <a:lnTo>
                    <a:pt x="185" y="282"/>
                  </a:lnTo>
                  <a:lnTo>
                    <a:pt x="181" y="268"/>
                  </a:lnTo>
                  <a:lnTo>
                    <a:pt x="178" y="259"/>
                  </a:lnTo>
                  <a:lnTo>
                    <a:pt x="168" y="255"/>
                  </a:lnTo>
                  <a:lnTo>
                    <a:pt x="157" y="244"/>
                  </a:lnTo>
                  <a:lnTo>
                    <a:pt x="149" y="232"/>
                  </a:lnTo>
                  <a:lnTo>
                    <a:pt x="145" y="228"/>
                  </a:lnTo>
                  <a:lnTo>
                    <a:pt x="134" y="218"/>
                  </a:lnTo>
                  <a:lnTo>
                    <a:pt x="119" y="204"/>
                  </a:lnTo>
                  <a:lnTo>
                    <a:pt x="101" y="196"/>
                  </a:lnTo>
                  <a:lnTo>
                    <a:pt x="89" y="194"/>
                  </a:lnTo>
                  <a:lnTo>
                    <a:pt x="88" y="191"/>
                  </a:lnTo>
                  <a:lnTo>
                    <a:pt x="81" y="183"/>
                  </a:lnTo>
                  <a:lnTo>
                    <a:pt x="68" y="176"/>
                  </a:lnTo>
                  <a:lnTo>
                    <a:pt x="60" y="179"/>
                  </a:lnTo>
                  <a:lnTo>
                    <a:pt x="55" y="177"/>
                  </a:lnTo>
                  <a:lnTo>
                    <a:pt x="46" y="180"/>
                  </a:lnTo>
                  <a:lnTo>
                    <a:pt x="39" y="179"/>
                  </a:lnTo>
                  <a:lnTo>
                    <a:pt x="30" y="183"/>
                  </a:lnTo>
                  <a:lnTo>
                    <a:pt x="21" y="184"/>
                  </a:lnTo>
                  <a:lnTo>
                    <a:pt x="17" y="181"/>
                  </a:lnTo>
                  <a:lnTo>
                    <a:pt x="13" y="177"/>
                  </a:lnTo>
                  <a:lnTo>
                    <a:pt x="11" y="177"/>
                  </a:lnTo>
                  <a:lnTo>
                    <a:pt x="5" y="172"/>
                  </a:lnTo>
                  <a:lnTo>
                    <a:pt x="0" y="170"/>
                  </a:lnTo>
                  <a:lnTo>
                    <a:pt x="2" y="162"/>
                  </a:lnTo>
                  <a:lnTo>
                    <a:pt x="9" y="157"/>
                  </a:lnTo>
                  <a:lnTo>
                    <a:pt x="32" y="151"/>
                  </a:lnTo>
                  <a:lnTo>
                    <a:pt x="33" y="143"/>
                  </a:lnTo>
                  <a:lnTo>
                    <a:pt x="37" y="139"/>
                  </a:lnTo>
                  <a:lnTo>
                    <a:pt x="42" y="135"/>
                  </a:lnTo>
                  <a:lnTo>
                    <a:pt x="50" y="127"/>
                  </a:lnTo>
                  <a:lnTo>
                    <a:pt x="61" y="121"/>
                  </a:lnTo>
                  <a:lnTo>
                    <a:pt x="69" y="113"/>
                  </a:lnTo>
                  <a:lnTo>
                    <a:pt x="71" y="107"/>
                  </a:lnTo>
                  <a:lnTo>
                    <a:pt x="83" y="102"/>
                  </a:lnTo>
                  <a:lnTo>
                    <a:pt x="92" y="99"/>
                  </a:lnTo>
                  <a:lnTo>
                    <a:pt x="100" y="96"/>
                  </a:lnTo>
                  <a:lnTo>
                    <a:pt x="104" y="86"/>
                  </a:lnTo>
                  <a:lnTo>
                    <a:pt x="114" y="85"/>
                  </a:lnTo>
                  <a:lnTo>
                    <a:pt x="128" y="81"/>
                  </a:lnTo>
                  <a:lnTo>
                    <a:pt x="126" y="73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19" y="58"/>
                  </a:lnTo>
                  <a:lnTo>
                    <a:pt x="114" y="50"/>
                  </a:lnTo>
                  <a:lnTo>
                    <a:pt x="107" y="39"/>
                  </a:lnTo>
                  <a:lnTo>
                    <a:pt x="101" y="21"/>
                  </a:lnTo>
                  <a:lnTo>
                    <a:pt x="97" y="14"/>
                  </a:lnTo>
                  <a:lnTo>
                    <a:pt x="97" y="4"/>
                  </a:lnTo>
                  <a:lnTo>
                    <a:pt x="102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Freeform 208"/>
            <p:cNvSpPr>
              <a:spLocks/>
            </p:cNvSpPr>
            <p:nvPr/>
          </p:nvSpPr>
          <p:spPr bwMode="auto">
            <a:xfrm>
              <a:off x="3961" y="1849"/>
              <a:ext cx="213" cy="141"/>
            </a:xfrm>
            <a:custGeom>
              <a:avLst/>
              <a:gdLst>
                <a:gd name="T0" fmla="*/ 213 w 213"/>
                <a:gd name="T1" fmla="*/ 58 h 141"/>
                <a:gd name="T2" fmla="*/ 213 w 213"/>
                <a:gd name="T3" fmla="*/ 141 h 141"/>
                <a:gd name="T4" fmla="*/ 208 w 213"/>
                <a:gd name="T5" fmla="*/ 141 h 141"/>
                <a:gd name="T6" fmla="*/ 203 w 213"/>
                <a:gd name="T7" fmla="*/ 136 h 141"/>
                <a:gd name="T8" fmla="*/ 197 w 213"/>
                <a:gd name="T9" fmla="*/ 133 h 141"/>
                <a:gd name="T10" fmla="*/ 181 w 213"/>
                <a:gd name="T11" fmla="*/ 126 h 141"/>
                <a:gd name="T12" fmla="*/ 168 w 213"/>
                <a:gd name="T13" fmla="*/ 119 h 141"/>
                <a:gd name="T14" fmla="*/ 159 w 213"/>
                <a:gd name="T15" fmla="*/ 119 h 141"/>
                <a:gd name="T16" fmla="*/ 151 w 213"/>
                <a:gd name="T17" fmla="*/ 114 h 141"/>
                <a:gd name="T18" fmla="*/ 144 w 213"/>
                <a:gd name="T19" fmla="*/ 107 h 141"/>
                <a:gd name="T20" fmla="*/ 140 w 213"/>
                <a:gd name="T21" fmla="*/ 104 h 141"/>
                <a:gd name="T22" fmla="*/ 135 w 213"/>
                <a:gd name="T23" fmla="*/ 98 h 141"/>
                <a:gd name="T24" fmla="*/ 123 w 213"/>
                <a:gd name="T25" fmla="*/ 85 h 141"/>
                <a:gd name="T26" fmla="*/ 115 w 213"/>
                <a:gd name="T27" fmla="*/ 82 h 141"/>
                <a:gd name="T28" fmla="*/ 110 w 213"/>
                <a:gd name="T29" fmla="*/ 79 h 141"/>
                <a:gd name="T30" fmla="*/ 103 w 213"/>
                <a:gd name="T31" fmla="*/ 69 h 141"/>
                <a:gd name="T32" fmla="*/ 98 w 213"/>
                <a:gd name="T33" fmla="*/ 63 h 141"/>
                <a:gd name="T34" fmla="*/ 87 w 213"/>
                <a:gd name="T35" fmla="*/ 56 h 141"/>
                <a:gd name="T36" fmla="*/ 75 w 213"/>
                <a:gd name="T37" fmla="*/ 53 h 141"/>
                <a:gd name="T38" fmla="*/ 58 w 213"/>
                <a:gd name="T39" fmla="*/ 47 h 141"/>
                <a:gd name="T40" fmla="*/ 45 w 213"/>
                <a:gd name="T41" fmla="*/ 39 h 141"/>
                <a:gd name="T42" fmla="*/ 34 w 213"/>
                <a:gd name="T43" fmla="*/ 27 h 141"/>
                <a:gd name="T44" fmla="*/ 26 w 213"/>
                <a:gd name="T45" fmla="*/ 21 h 141"/>
                <a:gd name="T46" fmla="*/ 14 w 213"/>
                <a:gd name="T47" fmla="*/ 20 h 141"/>
                <a:gd name="T48" fmla="*/ 2 w 213"/>
                <a:gd name="T49" fmla="*/ 11 h 141"/>
                <a:gd name="T50" fmla="*/ 0 w 213"/>
                <a:gd name="T51" fmla="*/ 3 h 141"/>
                <a:gd name="T52" fmla="*/ 8 w 213"/>
                <a:gd name="T53" fmla="*/ 0 h 141"/>
                <a:gd name="T54" fmla="*/ 25 w 213"/>
                <a:gd name="T55" fmla="*/ 5 h 141"/>
                <a:gd name="T56" fmla="*/ 48 w 213"/>
                <a:gd name="T57" fmla="*/ 9 h 141"/>
                <a:gd name="T58" fmla="*/ 70 w 213"/>
                <a:gd name="T59" fmla="*/ 19 h 141"/>
                <a:gd name="T60" fmla="*/ 78 w 213"/>
                <a:gd name="T61" fmla="*/ 25 h 141"/>
                <a:gd name="T62" fmla="*/ 96 w 213"/>
                <a:gd name="T63" fmla="*/ 25 h 141"/>
                <a:gd name="T64" fmla="*/ 122 w 213"/>
                <a:gd name="T65" fmla="*/ 29 h 141"/>
                <a:gd name="T66" fmla="*/ 115 w 213"/>
                <a:gd name="T67" fmla="*/ 19 h 141"/>
                <a:gd name="T68" fmla="*/ 123 w 213"/>
                <a:gd name="T69" fmla="*/ 11 h 141"/>
                <a:gd name="T70" fmla="*/ 127 w 213"/>
                <a:gd name="T71" fmla="*/ 8 h 141"/>
                <a:gd name="T72" fmla="*/ 140 w 213"/>
                <a:gd name="T73" fmla="*/ 11 h 141"/>
                <a:gd name="T74" fmla="*/ 152 w 213"/>
                <a:gd name="T75" fmla="*/ 12 h 141"/>
                <a:gd name="T76" fmla="*/ 157 w 213"/>
                <a:gd name="T77" fmla="*/ 15 h 141"/>
                <a:gd name="T78" fmla="*/ 164 w 213"/>
                <a:gd name="T79" fmla="*/ 27 h 141"/>
                <a:gd name="T80" fmla="*/ 173 w 213"/>
                <a:gd name="T81" fmla="*/ 35 h 141"/>
                <a:gd name="T82" fmla="*/ 182 w 213"/>
                <a:gd name="T83" fmla="*/ 43 h 141"/>
                <a:gd name="T84" fmla="*/ 194 w 213"/>
                <a:gd name="T85" fmla="*/ 49 h 141"/>
                <a:gd name="T86" fmla="*/ 198 w 213"/>
                <a:gd name="T87" fmla="*/ 51 h 141"/>
                <a:gd name="T88" fmla="*/ 208 w 213"/>
                <a:gd name="T89" fmla="*/ 55 h 141"/>
                <a:gd name="T90" fmla="*/ 213 w 213"/>
                <a:gd name="T91" fmla="*/ 58 h 141"/>
                <a:gd name="T92" fmla="*/ 213 w 213"/>
                <a:gd name="T93" fmla="*/ 58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3"/>
                <a:gd name="T142" fmla="*/ 0 h 141"/>
                <a:gd name="T143" fmla="*/ 213 w 213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3" h="141">
                  <a:moveTo>
                    <a:pt x="213" y="58"/>
                  </a:moveTo>
                  <a:lnTo>
                    <a:pt x="213" y="141"/>
                  </a:lnTo>
                  <a:lnTo>
                    <a:pt x="208" y="141"/>
                  </a:lnTo>
                  <a:lnTo>
                    <a:pt x="203" y="136"/>
                  </a:lnTo>
                  <a:lnTo>
                    <a:pt x="197" y="133"/>
                  </a:lnTo>
                  <a:lnTo>
                    <a:pt x="181" y="126"/>
                  </a:lnTo>
                  <a:lnTo>
                    <a:pt x="168" y="119"/>
                  </a:lnTo>
                  <a:lnTo>
                    <a:pt x="159" y="119"/>
                  </a:lnTo>
                  <a:lnTo>
                    <a:pt x="151" y="114"/>
                  </a:lnTo>
                  <a:lnTo>
                    <a:pt x="144" y="107"/>
                  </a:lnTo>
                  <a:lnTo>
                    <a:pt x="140" y="104"/>
                  </a:lnTo>
                  <a:lnTo>
                    <a:pt x="135" y="98"/>
                  </a:lnTo>
                  <a:lnTo>
                    <a:pt x="123" y="85"/>
                  </a:lnTo>
                  <a:lnTo>
                    <a:pt x="115" y="82"/>
                  </a:lnTo>
                  <a:lnTo>
                    <a:pt x="110" y="79"/>
                  </a:lnTo>
                  <a:lnTo>
                    <a:pt x="103" y="69"/>
                  </a:lnTo>
                  <a:lnTo>
                    <a:pt x="98" y="63"/>
                  </a:lnTo>
                  <a:lnTo>
                    <a:pt x="87" y="56"/>
                  </a:lnTo>
                  <a:lnTo>
                    <a:pt x="75" y="53"/>
                  </a:lnTo>
                  <a:lnTo>
                    <a:pt x="58" y="47"/>
                  </a:lnTo>
                  <a:lnTo>
                    <a:pt x="45" y="39"/>
                  </a:lnTo>
                  <a:lnTo>
                    <a:pt x="34" y="27"/>
                  </a:lnTo>
                  <a:lnTo>
                    <a:pt x="26" y="21"/>
                  </a:lnTo>
                  <a:lnTo>
                    <a:pt x="14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8" y="0"/>
                  </a:lnTo>
                  <a:lnTo>
                    <a:pt x="25" y="5"/>
                  </a:lnTo>
                  <a:lnTo>
                    <a:pt x="48" y="9"/>
                  </a:lnTo>
                  <a:lnTo>
                    <a:pt x="70" y="19"/>
                  </a:lnTo>
                  <a:lnTo>
                    <a:pt x="78" y="25"/>
                  </a:lnTo>
                  <a:lnTo>
                    <a:pt x="96" y="25"/>
                  </a:lnTo>
                  <a:lnTo>
                    <a:pt x="122" y="29"/>
                  </a:lnTo>
                  <a:lnTo>
                    <a:pt x="115" y="19"/>
                  </a:lnTo>
                  <a:lnTo>
                    <a:pt x="123" y="11"/>
                  </a:lnTo>
                  <a:lnTo>
                    <a:pt x="127" y="8"/>
                  </a:lnTo>
                  <a:lnTo>
                    <a:pt x="140" y="11"/>
                  </a:lnTo>
                  <a:lnTo>
                    <a:pt x="152" y="12"/>
                  </a:lnTo>
                  <a:lnTo>
                    <a:pt x="157" y="15"/>
                  </a:lnTo>
                  <a:lnTo>
                    <a:pt x="164" y="27"/>
                  </a:lnTo>
                  <a:lnTo>
                    <a:pt x="173" y="35"/>
                  </a:lnTo>
                  <a:lnTo>
                    <a:pt x="182" y="43"/>
                  </a:lnTo>
                  <a:lnTo>
                    <a:pt x="194" y="49"/>
                  </a:lnTo>
                  <a:lnTo>
                    <a:pt x="198" y="51"/>
                  </a:lnTo>
                  <a:lnTo>
                    <a:pt x="208" y="55"/>
                  </a:lnTo>
                  <a:lnTo>
                    <a:pt x="213" y="58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Freeform 209"/>
            <p:cNvSpPr>
              <a:spLocks/>
            </p:cNvSpPr>
            <p:nvPr/>
          </p:nvSpPr>
          <p:spPr bwMode="auto">
            <a:xfrm>
              <a:off x="3914" y="1880"/>
              <a:ext cx="185" cy="264"/>
            </a:xfrm>
            <a:custGeom>
              <a:avLst/>
              <a:gdLst>
                <a:gd name="T0" fmla="*/ 9 w 185"/>
                <a:gd name="T1" fmla="*/ 1 h 264"/>
                <a:gd name="T2" fmla="*/ 31 w 185"/>
                <a:gd name="T3" fmla="*/ 27 h 264"/>
                <a:gd name="T4" fmla="*/ 52 w 185"/>
                <a:gd name="T5" fmla="*/ 41 h 264"/>
                <a:gd name="T6" fmla="*/ 75 w 185"/>
                <a:gd name="T7" fmla="*/ 53 h 264"/>
                <a:gd name="T8" fmla="*/ 85 w 185"/>
                <a:gd name="T9" fmla="*/ 54 h 264"/>
                <a:gd name="T10" fmla="*/ 97 w 185"/>
                <a:gd name="T11" fmla="*/ 76 h 264"/>
                <a:gd name="T12" fmla="*/ 122 w 185"/>
                <a:gd name="T13" fmla="*/ 91 h 264"/>
                <a:gd name="T14" fmla="*/ 145 w 185"/>
                <a:gd name="T15" fmla="*/ 111 h 264"/>
                <a:gd name="T16" fmla="*/ 160 w 185"/>
                <a:gd name="T17" fmla="*/ 125 h 264"/>
                <a:gd name="T18" fmla="*/ 154 w 185"/>
                <a:gd name="T19" fmla="*/ 129 h 264"/>
                <a:gd name="T20" fmla="*/ 158 w 185"/>
                <a:gd name="T21" fmla="*/ 146 h 264"/>
                <a:gd name="T22" fmla="*/ 171 w 185"/>
                <a:gd name="T23" fmla="*/ 175 h 264"/>
                <a:gd name="T24" fmla="*/ 182 w 185"/>
                <a:gd name="T25" fmla="*/ 190 h 264"/>
                <a:gd name="T26" fmla="*/ 183 w 185"/>
                <a:gd name="T27" fmla="*/ 198 h 264"/>
                <a:gd name="T28" fmla="*/ 185 w 185"/>
                <a:gd name="T29" fmla="*/ 206 h 264"/>
                <a:gd name="T30" fmla="*/ 161 w 185"/>
                <a:gd name="T31" fmla="*/ 211 h 264"/>
                <a:gd name="T32" fmla="*/ 149 w 185"/>
                <a:gd name="T33" fmla="*/ 224 h 264"/>
                <a:gd name="T34" fmla="*/ 128 w 185"/>
                <a:gd name="T35" fmla="*/ 232 h 264"/>
                <a:gd name="T36" fmla="*/ 118 w 185"/>
                <a:gd name="T37" fmla="*/ 246 h 264"/>
                <a:gd name="T38" fmla="*/ 99 w 185"/>
                <a:gd name="T39" fmla="*/ 260 h 264"/>
                <a:gd name="T40" fmla="*/ 90 w 185"/>
                <a:gd name="T41" fmla="*/ 263 h 264"/>
                <a:gd name="T42" fmla="*/ 81 w 185"/>
                <a:gd name="T43" fmla="*/ 263 h 264"/>
                <a:gd name="T44" fmla="*/ 80 w 185"/>
                <a:gd name="T45" fmla="*/ 251 h 264"/>
                <a:gd name="T46" fmla="*/ 75 w 185"/>
                <a:gd name="T47" fmla="*/ 233 h 264"/>
                <a:gd name="T48" fmla="*/ 73 w 185"/>
                <a:gd name="T49" fmla="*/ 223 h 264"/>
                <a:gd name="T50" fmla="*/ 76 w 185"/>
                <a:gd name="T51" fmla="*/ 209 h 264"/>
                <a:gd name="T52" fmla="*/ 88 w 185"/>
                <a:gd name="T53" fmla="*/ 206 h 264"/>
                <a:gd name="T54" fmla="*/ 88 w 185"/>
                <a:gd name="T55" fmla="*/ 194 h 264"/>
                <a:gd name="T56" fmla="*/ 77 w 185"/>
                <a:gd name="T57" fmla="*/ 172 h 264"/>
                <a:gd name="T58" fmla="*/ 63 w 185"/>
                <a:gd name="T59" fmla="*/ 140 h 264"/>
                <a:gd name="T60" fmla="*/ 43 w 185"/>
                <a:gd name="T61" fmla="*/ 123 h 264"/>
                <a:gd name="T62" fmla="*/ 23 w 185"/>
                <a:gd name="T63" fmla="*/ 100 h 264"/>
                <a:gd name="T64" fmla="*/ 23 w 185"/>
                <a:gd name="T65" fmla="*/ 85 h 264"/>
                <a:gd name="T66" fmla="*/ 18 w 185"/>
                <a:gd name="T67" fmla="*/ 75 h 264"/>
                <a:gd name="T68" fmla="*/ 9 w 185"/>
                <a:gd name="T69" fmla="*/ 71 h 264"/>
                <a:gd name="T70" fmla="*/ 14 w 185"/>
                <a:gd name="T71" fmla="*/ 57 h 264"/>
                <a:gd name="T72" fmla="*/ 14 w 185"/>
                <a:gd name="T73" fmla="*/ 51 h 264"/>
                <a:gd name="T74" fmla="*/ 0 w 185"/>
                <a:gd name="T75" fmla="*/ 35 h 264"/>
                <a:gd name="T76" fmla="*/ 5 w 185"/>
                <a:gd name="T77" fmla="*/ 11 h 264"/>
                <a:gd name="T78" fmla="*/ 9 w 185"/>
                <a:gd name="T79" fmla="*/ 1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5"/>
                <a:gd name="T121" fmla="*/ 0 h 264"/>
                <a:gd name="T122" fmla="*/ 185 w 185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5" h="264">
                  <a:moveTo>
                    <a:pt x="9" y="1"/>
                  </a:moveTo>
                  <a:lnTo>
                    <a:pt x="9" y="1"/>
                  </a:lnTo>
                  <a:lnTo>
                    <a:pt x="21" y="13"/>
                  </a:lnTo>
                  <a:lnTo>
                    <a:pt x="31" y="27"/>
                  </a:lnTo>
                  <a:lnTo>
                    <a:pt x="43" y="35"/>
                  </a:lnTo>
                  <a:lnTo>
                    <a:pt x="52" y="41"/>
                  </a:lnTo>
                  <a:lnTo>
                    <a:pt x="64" y="49"/>
                  </a:lnTo>
                  <a:lnTo>
                    <a:pt x="75" y="53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93" y="62"/>
                  </a:lnTo>
                  <a:lnTo>
                    <a:pt x="97" y="76"/>
                  </a:lnTo>
                  <a:lnTo>
                    <a:pt x="108" y="86"/>
                  </a:lnTo>
                  <a:lnTo>
                    <a:pt x="122" y="91"/>
                  </a:lnTo>
                  <a:lnTo>
                    <a:pt x="131" y="95"/>
                  </a:lnTo>
                  <a:lnTo>
                    <a:pt x="145" y="111"/>
                  </a:lnTo>
                  <a:lnTo>
                    <a:pt x="154" y="118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54" y="129"/>
                  </a:lnTo>
                  <a:lnTo>
                    <a:pt x="154" y="139"/>
                  </a:lnTo>
                  <a:lnTo>
                    <a:pt x="158" y="146"/>
                  </a:lnTo>
                  <a:lnTo>
                    <a:pt x="164" y="164"/>
                  </a:lnTo>
                  <a:lnTo>
                    <a:pt x="171" y="175"/>
                  </a:lnTo>
                  <a:lnTo>
                    <a:pt x="176" y="183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3" y="198"/>
                  </a:lnTo>
                  <a:lnTo>
                    <a:pt x="185" y="206"/>
                  </a:lnTo>
                  <a:lnTo>
                    <a:pt x="171" y="210"/>
                  </a:lnTo>
                  <a:lnTo>
                    <a:pt x="161" y="211"/>
                  </a:lnTo>
                  <a:lnTo>
                    <a:pt x="157" y="221"/>
                  </a:lnTo>
                  <a:lnTo>
                    <a:pt x="149" y="224"/>
                  </a:lnTo>
                  <a:lnTo>
                    <a:pt x="140" y="227"/>
                  </a:lnTo>
                  <a:lnTo>
                    <a:pt x="128" y="232"/>
                  </a:lnTo>
                  <a:lnTo>
                    <a:pt x="126" y="238"/>
                  </a:lnTo>
                  <a:lnTo>
                    <a:pt x="118" y="246"/>
                  </a:lnTo>
                  <a:lnTo>
                    <a:pt x="107" y="252"/>
                  </a:lnTo>
                  <a:lnTo>
                    <a:pt x="99" y="260"/>
                  </a:lnTo>
                  <a:lnTo>
                    <a:pt x="94" y="264"/>
                  </a:lnTo>
                  <a:lnTo>
                    <a:pt x="90" y="263"/>
                  </a:lnTo>
                  <a:lnTo>
                    <a:pt x="85" y="263"/>
                  </a:lnTo>
                  <a:lnTo>
                    <a:pt x="81" y="263"/>
                  </a:lnTo>
                  <a:lnTo>
                    <a:pt x="80" y="257"/>
                  </a:lnTo>
                  <a:lnTo>
                    <a:pt x="80" y="251"/>
                  </a:lnTo>
                  <a:lnTo>
                    <a:pt x="79" y="246"/>
                  </a:lnTo>
                  <a:lnTo>
                    <a:pt x="75" y="233"/>
                  </a:lnTo>
                  <a:lnTo>
                    <a:pt x="73" y="228"/>
                  </a:lnTo>
                  <a:lnTo>
                    <a:pt x="73" y="223"/>
                  </a:lnTo>
                  <a:lnTo>
                    <a:pt x="71" y="213"/>
                  </a:lnTo>
                  <a:lnTo>
                    <a:pt x="76" y="209"/>
                  </a:lnTo>
                  <a:lnTo>
                    <a:pt x="82" y="206"/>
                  </a:lnTo>
                  <a:lnTo>
                    <a:pt x="88" y="206"/>
                  </a:lnTo>
                  <a:lnTo>
                    <a:pt x="94" y="204"/>
                  </a:lnTo>
                  <a:lnTo>
                    <a:pt x="88" y="194"/>
                  </a:lnTo>
                  <a:lnTo>
                    <a:pt x="82" y="186"/>
                  </a:lnTo>
                  <a:lnTo>
                    <a:pt x="77" y="172"/>
                  </a:lnTo>
                  <a:lnTo>
                    <a:pt x="74" y="162"/>
                  </a:lnTo>
                  <a:lnTo>
                    <a:pt x="63" y="140"/>
                  </a:lnTo>
                  <a:lnTo>
                    <a:pt x="56" y="129"/>
                  </a:lnTo>
                  <a:lnTo>
                    <a:pt x="43" y="123"/>
                  </a:lnTo>
                  <a:lnTo>
                    <a:pt x="27" y="109"/>
                  </a:lnTo>
                  <a:lnTo>
                    <a:pt x="23" y="100"/>
                  </a:lnTo>
                  <a:lnTo>
                    <a:pt x="23" y="95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18" y="75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4" y="57"/>
                  </a:lnTo>
                  <a:lnTo>
                    <a:pt x="16" y="53"/>
                  </a:lnTo>
                  <a:lnTo>
                    <a:pt x="14" y="51"/>
                  </a:lnTo>
                  <a:lnTo>
                    <a:pt x="8" y="43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5" y="11"/>
                  </a:lnTo>
                  <a:lnTo>
                    <a:pt x="4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4" name="Freeform 210"/>
            <p:cNvSpPr>
              <a:spLocks/>
            </p:cNvSpPr>
            <p:nvPr/>
          </p:nvSpPr>
          <p:spPr bwMode="auto">
            <a:xfrm>
              <a:off x="3812" y="1948"/>
              <a:ext cx="196" cy="300"/>
            </a:xfrm>
            <a:custGeom>
              <a:avLst/>
              <a:gdLst>
                <a:gd name="T0" fmla="*/ 111 w 196"/>
                <a:gd name="T1" fmla="*/ 4 h 300"/>
                <a:gd name="T2" fmla="*/ 125 w 196"/>
                <a:gd name="T3" fmla="*/ 12 h 300"/>
                <a:gd name="T4" fmla="*/ 125 w 196"/>
                <a:gd name="T5" fmla="*/ 27 h 300"/>
                <a:gd name="T6" fmla="*/ 129 w 196"/>
                <a:gd name="T7" fmla="*/ 41 h 300"/>
                <a:gd name="T8" fmla="*/ 158 w 196"/>
                <a:gd name="T9" fmla="*/ 61 h 300"/>
                <a:gd name="T10" fmla="*/ 176 w 196"/>
                <a:gd name="T11" fmla="*/ 94 h 300"/>
                <a:gd name="T12" fmla="*/ 184 w 196"/>
                <a:gd name="T13" fmla="*/ 118 h 300"/>
                <a:gd name="T14" fmla="*/ 196 w 196"/>
                <a:gd name="T15" fmla="*/ 136 h 300"/>
                <a:gd name="T16" fmla="*/ 184 w 196"/>
                <a:gd name="T17" fmla="*/ 138 h 300"/>
                <a:gd name="T18" fmla="*/ 173 w 196"/>
                <a:gd name="T19" fmla="*/ 145 h 300"/>
                <a:gd name="T20" fmla="*/ 175 w 196"/>
                <a:gd name="T21" fmla="*/ 160 h 300"/>
                <a:gd name="T22" fmla="*/ 181 w 196"/>
                <a:gd name="T23" fmla="*/ 178 h 300"/>
                <a:gd name="T24" fmla="*/ 182 w 196"/>
                <a:gd name="T25" fmla="*/ 189 h 300"/>
                <a:gd name="T26" fmla="*/ 187 w 196"/>
                <a:gd name="T27" fmla="*/ 195 h 300"/>
                <a:gd name="T28" fmla="*/ 196 w 196"/>
                <a:gd name="T29" fmla="*/ 196 h 300"/>
                <a:gd name="T30" fmla="*/ 191 w 196"/>
                <a:gd name="T31" fmla="*/ 208 h 300"/>
                <a:gd name="T32" fmla="*/ 161 w 196"/>
                <a:gd name="T33" fmla="*/ 219 h 300"/>
                <a:gd name="T34" fmla="*/ 158 w 196"/>
                <a:gd name="T35" fmla="*/ 226 h 300"/>
                <a:gd name="T36" fmla="*/ 150 w 196"/>
                <a:gd name="T37" fmla="*/ 224 h 300"/>
                <a:gd name="T38" fmla="*/ 141 w 196"/>
                <a:gd name="T39" fmla="*/ 218 h 300"/>
                <a:gd name="T40" fmla="*/ 113 w 196"/>
                <a:gd name="T41" fmla="*/ 250 h 300"/>
                <a:gd name="T42" fmla="*/ 84 w 196"/>
                <a:gd name="T43" fmla="*/ 277 h 300"/>
                <a:gd name="T44" fmla="*/ 57 w 196"/>
                <a:gd name="T45" fmla="*/ 300 h 300"/>
                <a:gd name="T46" fmla="*/ 48 w 196"/>
                <a:gd name="T47" fmla="*/ 287 h 300"/>
                <a:gd name="T48" fmla="*/ 33 w 196"/>
                <a:gd name="T49" fmla="*/ 255 h 300"/>
                <a:gd name="T50" fmla="*/ 29 w 196"/>
                <a:gd name="T51" fmla="*/ 213 h 300"/>
                <a:gd name="T52" fmla="*/ 14 w 196"/>
                <a:gd name="T53" fmla="*/ 168 h 300"/>
                <a:gd name="T54" fmla="*/ 8 w 196"/>
                <a:gd name="T55" fmla="*/ 124 h 300"/>
                <a:gd name="T56" fmla="*/ 0 w 196"/>
                <a:gd name="T57" fmla="*/ 70 h 300"/>
                <a:gd name="T58" fmla="*/ 16 w 196"/>
                <a:gd name="T59" fmla="*/ 80 h 300"/>
                <a:gd name="T60" fmla="*/ 31 w 196"/>
                <a:gd name="T61" fmla="*/ 86 h 300"/>
                <a:gd name="T62" fmla="*/ 32 w 196"/>
                <a:gd name="T63" fmla="*/ 66 h 300"/>
                <a:gd name="T64" fmla="*/ 39 w 196"/>
                <a:gd name="T65" fmla="*/ 56 h 300"/>
                <a:gd name="T66" fmla="*/ 44 w 196"/>
                <a:gd name="T67" fmla="*/ 56 h 300"/>
                <a:gd name="T68" fmla="*/ 48 w 196"/>
                <a:gd name="T69" fmla="*/ 46 h 300"/>
                <a:gd name="T70" fmla="*/ 54 w 196"/>
                <a:gd name="T71" fmla="*/ 23 h 300"/>
                <a:gd name="T72" fmla="*/ 69 w 196"/>
                <a:gd name="T73" fmla="*/ 26 h 300"/>
                <a:gd name="T74" fmla="*/ 77 w 196"/>
                <a:gd name="T75" fmla="*/ 14 h 300"/>
                <a:gd name="T76" fmla="*/ 90 w 196"/>
                <a:gd name="T77" fmla="*/ 6 h 300"/>
                <a:gd name="T78" fmla="*/ 104 w 196"/>
                <a:gd name="T79" fmla="*/ 2 h 300"/>
                <a:gd name="T80" fmla="*/ 111 w 196"/>
                <a:gd name="T81" fmla="*/ 3 h 3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300"/>
                <a:gd name="T125" fmla="*/ 196 w 196"/>
                <a:gd name="T126" fmla="*/ 300 h 3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300">
                  <a:moveTo>
                    <a:pt x="111" y="3"/>
                  </a:moveTo>
                  <a:lnTo>
                    <a:pt x="111" y="4"/>
                  </a:lnTo>
                  <a:lnTo>
                    <a:pt x="120" y="7"/>
                  </a:lnTo>
                  <a:lnTo>
                    <a:pt x="125" y="12"/>
                  </a:lnTo>
                  <a:lnTo>
                    <a:pt x="125" y="17"/>
                  </a:lnTo>
                  <a:lnTo>
                    <a:pt x="125" y="27"/>
                  </a:lnTo>
                  <a:lnTo>
                    <a:pt x="125" y="32"/>
                  </a:lnTo>
                  <a:lnTo>
                    <a:pt x="129" y="41"/>
                  </a:lnTo>
                  <a:lnTo>
                    <a:pt x="145" y="55"/>
                  </a:lnTo>
                  <a:lnTo>
                    <a:pt x="158" y="61"/>
                  </a:lnTo>
                  <a:lnTo>
                    <a:pt x="165" y="72"/>
                  </a:lnTo>
                  <a:lnTo>
                    <a:pt x="176" y="94"/>
                  </a:lnTo>
                  <a:lnTo>
                    <a:pt x="179" y="104"/>
                  </a:lnTo>
                  <a:lnTo>
                    <a:pt x="184" y="118"/>
                  </a:lnTo>
                  <a:lnTo>
                    <a:pt x="190" y="126"/>
                  </a:lnTo>
                  <a:lnTo>
                    <a:pt x="196" y="136"/>
                  </a:lnTo>
                  <a:lnTo>
                    <a:pt x="190" y="138"/>
                  </a:lnTo>
                  <a:lnTo>
                    <a:pt x="184" y="138"/>
                  </a:lnTo>
                  <a:lnTo>
                    <a:pt x="178" y="141"/>
                  </a:lnTo>
                  <a:lnTo>
                    <a:pt x="173" y="145"/>
                  </a:lnTo>
                  <a:lnTo>
                    <a:pt x="175" y="155"/>
                  </a:lnTo>
                  <a:lnTo>
                    <a:pt x="175" y="160"/>
                  </a:lnTo>
                  <a:lnTo>
                    <a:pt x="177" y="165"/>
                  </a:lnTo>
                  <a:lnTo>
                    <a:pt x="181" y="178"/>
                  </a:lnTo>
                  <a:lnTo>
                    <a:pt x="182" y="183"/>
                  </a:lnTo>
                  <a:lnTo>
                    <a:pt x="182" y="189"/>
                  </a:lnTo>
                  <a:lnTo>
                    <a:pt x="183" y="195"/>
                  </a:lnTo>
                  <a:lnTo>
                    <a:pt x="187" y="195"/>
                  </a:lnTo>
                  <a:lnTo>
                    <a:pt x="192" y="195"/>
                  </a:lnTo>
                  <a:lnTo>
                    <a:pt x="196" y="196"/>
                  </a:lnTo>
                  <a:lnTo>
                    <a:pt x="192" y="200"/>
                  </a:lnTo>
                  <a:lnTo>
                    <a:pt x="191" y="208"/>
                  </a:lnTo>
                  <a:lnTo>
                    <a:pt x="168" y="214"/>
                  </a:lnTo>
                  <a:lnTo>
                    <a:pt x="161" y="219"/>
                  </a:lnTo>
                  <a:lnTo>
                    <a:pt x="159" y="227"/>
                  </a:lnTo>
                  <a:lnTo>
                    <a:pt x="158" y="226"/>
                  </a:lnTo>
                  <a:lnTo>
                    <a:pt x="154" y="228"/>
                  </a:lnTo>
                  <a:lnTo>
                    <a:pt x="150" y="224"/>
                  </a:lnTo>
                  <a:lnTo>
                    <a:pt x="141" y="219"/>
                  </a:lnTo>
                  <a:lnTo>
                    <a:pt x="141" y="218"/>
                  </a:lnTo>
                  <a:lnTo>
                    <a:pt x="129" y="224"/>
                  </a:lnTo>
                  <a:lnTo>
                    <a:pt x="113" y="250"/>
                  </a:lnTo>
                  <a:lnTo>
                    <a:pt x="99" y="259"/>
                  </a:lnTo>
                  <a:lnTo>
                    <a:pt x="84" y="277"/>
                  </a:lnTo>
                  <a:lnTo>
                    <a:pt x="59" y="298"/>
                  </a:lnTo>
                  <a:lnTo>
                    <a:pt x="57" y="300"/>
                  </a:lnTo>
                  <a:lnTo>
                    <a:pt x="54" y="294"/>
                  </a:lnTo>
                  <a:lnTo>
                    <a:pt x="48" y="287"/>
                  </a:lnTo>
                  <a:lnTo>
                    <a:pt x="33" y="257"/>
                  </a:lnTo>
                  <a:lnTo>
                    <a:pt x="33" y="255"/>
                  </a:lnTo>
                  <a:lnTo>
                    <a:pt x="33" y="229"/>
                  </a:lnTo>
                  <a:lnTo>
                    <a:pt x="29" y="213"/>
                  </a:lnTo>
                  <a:lnTo>
                    <a:pt x="24" y="194"/>
                  </a:lnTo>
                  <a:lnTo>
                    <a:pt x="14" y="168"/>
                  </a:lnTo>
                  <a:lnTo>
                    <a:pt x="13" y="149"/>
                  </a:lnTo>
                  <a:lnTo>
                    <a:pt x="8" y="124"/>
                  </a:lnTo>
                  <a:lnTo>
                    <a:pt x="8" y="92"/>
                  </a:lnTo>
                  <a:lnTo>
                    <a:pt x="0" y="70"/>
                  </a:lnTo>
                  <a:lnTo>
                    <a:pt x="6" y="74"/>
                  </a:lnTo>
                  <a:lnTo>
                    <a:pt x="16" y="80"/>
                  </a:lnTo>
                  <a:lnTo>
                    <a:pt x="27" y="87"/>
                  </a:lnTo>
                  <a:lnTo>
                    <a:pt x="31" y="86"/>
                  </a:lnTo>
                  <a:lnTo>
                    <a:pt x="30" y="85"/>
                  </a:lnTo>
                  <a:lnTo>
                    <a:pt x="32" y="66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52" y="35"/>
                  </a:lnTo>
                  <a:lnTo>
                    <a:pt x="54" y="23"/>
                  </a:lnTo>
                  <a:lnTo>
                    <a:pt x="61" y="23"/>
                  </a:lnTo>
                  <a:lnTo>
                    <a:pt x="69" y="26"/>
                  </a:lnTo>
                  <a:lnTo>
                    <a:pt x="73" y="26"/>
                  </a:lnTo>
                  <a:lnTo>
                    <a:pt x="77" y="14"/>
                  </a:lnTo>
                  <a:lnTo>
                    <a:pt x="87" y="14"/>
                  </a:lnTo>
                  <a:lnTo>
                    <a:pt x="90" y="6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07" y="5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Freeform 211"/>
            <p:cNvSpPr>
              <a:spLocks noEditPoints="1"/>
            </p:cNvSpPr>
            <p:nvPr/>
          </p:nvSpPr>
          <p:spPr bwMode="auto">
            <a:xfrm>
              <a:off x="3647" y="1884"/>
              <a:ext cx="219" cy="367"/>
            </a:xfrm>
            <a:custGeom>
              <a:avLst/>
              <a:gdLst>
                <a:gd name="T0" fmla="*/ 213 w 219"/>
                <a:gd name="T1" fmla="*/ 351 h 367"/>
                <a:gd name="T2" fmla="*/ 192 w 219"/>
                <a:gd name="T3" fmla="*/ 361 h 367"/>
                <a:gd name="T4" fmla="*/ 141 w 219"/>
                <a:gd name="T5" fmla="*/ 339 h 367"/>
                <a:gd name="T6" fmla="*/ 87 w 219"/>
                <a:gd name="T7" fmla="*/ 337 h 367"/>
                <a:gd name="T8" fmla="*/ 58 w 219"/>
                <a:gd name="T9" fmla="*/ 348 h 367"/>
                <a:gd name="T10" fmla="*/ 62 w 219"/>
                <a:gd name="T11" fmla="*/ 325 h 367"/>
                <a:gd name="T12" fmla="*/ 79 w 219"/>
                <a:gd name="T13" fmla="*/ 295 h 367"/>
                <a:gd name="T14" fmla="*/ 126 w 219"/>
                <a:gd name="T15" fmla="*/ 307 h 367"/>
                <a:gd name="T16" fmla="*/ 192 w 219"/>
                <a:gd name="T17" fmla="*/ 320 h 367"/>
                <a:gd name="T18" fmla="*/ 189 w 219"/>
                <a:gd name="T19" fmla="*/ 5 h 367"/>
                <a:gd name="T20" fmla="*/ 182 w 219"/>
                <a:gd name="T21" fmla="*/ 20 h 367"/>
                <a:gd name="T22" fmla="*/ 178 w 219"/>
                <a:gd name="T23" fmla="*/ 38 h 367"/>
                <a:gd name="T24" fmla="*/ 171 w 219"/>
                <a:gd name="T25" fmla="*/ 46 h 367"/>
                <a:gd name="T26" fmla="*/ 174 w 219"/>
                <a:gd name="T27" fmla="*/ 68 h 367"/>
                <a:gd name="T28" fmla="*/ 178 w 219"/>
                <a:gd name="T29" fmla="*/ 84 h 367"/>
                <a:gd name="T30" fmla="*/ 167 w 219"/>
                <a:gd name="T31" fmla="*/ 95 h 367"/>
                <a:gd name="T32" fmla="*/ 151 w 219"/>
                <a:gd name="T33" fmla="*/ 93 h 367"/>
                <a:gd name="T34" fmla="*/ 126 w 219"/>
                <a:gd name="T35" fmla="*/ 97 h 367"/>
                <a:gd name="T36" fmla="*/ 125 w 219"/>
                <a:gd name="T37" fmla="*/ 108 h 367"/>
                <a:gd name="T38" fmla="*/ 126 w 219"/>
                <a:gd name="T39" fmla="*/ 118 h 367"/>
                <a:gd name="T40" fmla="*/ 121 w 219"/>
                <a:gd name="T41" fmla="*/ 131 h 367"/>
                <a:gd name="T42" fmla="*/ 136 w 219"/>
                <a:gd name="T43" fmla="*/ 129 h 367"/>
                <a:gd name="T44" fmla="*/ 152 w 219"/>
                <a:gd name="T45" fmla="*/ 132 h 367"/>
                <a:gd name="T46" fmla="*/ 145 w 219"/>
                <a:gd name="T47" fmla="*/ 147 h 367"/>
                <a:gd name="T48" fmla="*/ 121 w 219"/>
                <a:gd name="T49" fmla="*/ 170 h 367"/>
                <a:gd name="T50" fmla="*/ 105 w 219"/>
                <a:gd name="T51" fmla="*/ 172 h 367"/>
                <a:gd name="T52" fmla="*/ 86 w 219"/>
                <a:gd name="T53" fmla="*/ 184 h 367"/>
                <a:gd name="T54" fmla="*/ 73 w 219"/>
                <a:gd name="T55" fmla="*/ 205 h 367"/>
                <a:gd name="T56" fmla="*/ 61 w 219"/>
                <a:gd name="T57" fmla="*/ 220 h 367"/>
                <a:gd name="T58" fmla="*/ 32 w 219"/>
                <a:gd name="T59" fmla="*/ 222 h 367"/>
                <a:gd name="T60" fmla="*/ 28 w 219"/>
                <a:gd name="T61" fmla="*/ 241 h 367"/>
                <a:gd name="T62" fmla="*/ 16 w 219"/>
                <a:gd name="T63" fmla="*/ 216 h 367"/>
                <a:gd name="T64" fmla="*/ 8 w 219"/>
                <a:gd name="T65" fmla="*/ 199 h 367"/>
                <a:gd name="T66" fmla="*/ 13 w 219"/>
                <a:gd name="T67" fmla="*/ 166 h 367"/>
                <a:gd name="T68" fmla="*/ 1 w 219"/>
                <a:gd name="T69" fmla="*/ 137 h 367"/>
                <a:gd name="T70" fmla="*/ 11 w 219"/>
                <a:gd name="T71" fmla="*/ 128 h 367"/>
                <a:gd name="T72" fmla="*/ 29 w 219"/>
                <a:gd name="T73" fmla="*/ 132 h 367"/>
                <a:gd name="T74" fmla="*/ 34 w 219"/>
                <a:gd name="T75" fmla="*/ 122 h 367"/>
                <a:gd name="T76" fmla="*/ 51 w 219"/>
                <a:gd name="T77" fmla="*/ 106 h 367"/>
                <a:gd name="T78" fmla="*/ 56 w 219"/>
                <a:gd name="T79" fmla="*/ 85 h 367"/>
                <a:gd name="T80" fmla="*/ 60 w 219"/>
                <a:gd name="T81" fmla="*/ 78 h 367"/>
                <a:gd name="T82" fmla="*/ 64 w 219"/>
                <a:gd name="T83" fmla="*/ 68 h 367"/>
                <a:gd name="T84" fmla="*/ 82 w 219"/>
                <a:gd name="T85" fmla="*/ 58 h 367"/>
                <a:gd name="T86" fmla="*/ 98 w 219"/>
                <a:gd name="T87" fmla="*/ 53 h 367"/>
                <a:gd name="T88" fmla="*/ 106 w 219"/>
                <a:gd name="T89" fmla="*/ 42 h 367"/>
                <a:gd name="T90" fmla="*/ 128 w 219"/>
                <a:gd name="T91" fmla="*/ 37 h 367"/>
                <a:gd name="T92" fmla="*/ 134 w 219"/>
                <a:gd name="T93" fmla="*/ 25 h 367"/>
                <a:gd name="T94" fmla="*/ 154 w 219"/>
                <a:gd name="T95" fmla="*/ 14 h 367"/>
                <a:gd name="T96" fmla="*/ 180 w 219"/>
                <a:gd name="T97" fmla="*/ 0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9"/>
                <a:gd name="T148" fmla="*/ 0 h 367"/>
                <a:gd name="T149" fmla="*/ 219 w 219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9" h="367">
                  <a:moveTo>
                    <a:pt x="198" y="319"/>
                  </a:moveTo>
                  <a:lnTo>
                    <a:pt x="198" y="321"/>
                  </a:lnTo>
                  <a:lnTo>
                    <a:pt x="213" y="351"/>
                  </a:lnTo>
                  <a:lnTo>
                    <a:pt x="219" y="358"/>
                  </a:lnTo>
                  <a:lnTo>
                    <a:pt x="210" y="367"/>
                  </a:lnTo>
                  <a:lnTo>
                    <a:pt x="192" y="361"/>
                  </a:lnTo>
                  <a:lnTo>
                    <a:pt x="182" y="355"/>
                  </a:lnTo>
                  <a:lnTo>
                    <a:pt x="158" y="346"/>
                  </a:lnTo>
                  <a:lnTo>
                    <a:pt x="141" y="339"/>
                  </a:lnTo>
                  <a:lnTo>
                    <a:pt x="122" y="337"/>
                  </a:lnTo>
                  <a:lnTo>
                    <a:pt x="101" y="331"/>
                  </a:lnTo>
                  <a:lnTo>
                    <a:pt x="87" y="337"/>
                  </a:lnTo>
                  <a:lnTo>
                    <a:pt x="79" y="340"/>
                  </a:lnTo>
                  <a:lnTo>
                    <a:pt x="74" y="342"/>
                  </a:lnTo>
                  <a:lnTo>
                    <a:pt x="58" y="348"/>
                  </a:lnTo>
                  <a:lnTo>
                    <a:pt x="58" y="334"/>
                  </a:lnTo>
                  <a:lnTo>
                    <a:pt x="55" y="323"/>
                  </a:lnTo>
                  <a:lnTo>
                    <a:pt x="62" y="325"/>
                  </a:lnTo>
                  <a:lnTo>
                    <a:pt x="71" y="318"/>
                  </a:lnTo>
                  <a:lnTo>
                    <a:pt x="74" y="304"/>
                  </a:lnTo>
                  <a:lnTo>
                    <a:pt x="79" y="295"/>
                  </a:lnTo>
                  <a:lnTo>
                    <a:pt x="83" y="294"/>
                  </a:lnTo>
                  <a:lnTo>
                    <a:pt x="97" y="295"/>
                  </a:lnTo>
                  <a:lnTo>
                    <a:pt x="126" y="307"/>
                  </a:lnTo>
                  <a:lnTo>
                    <a:pt x="155" y="310"/>
                  </a:lnTo>
                  <a:lnTo>
                    <a:pt x="174" y="315"/>
                  </a:lnTo>
                  <a:lnTo>
                    <a:pt x="192" y="320"/>
                  </a:lnTo>
                  <a:lnTo>
                    <a:pt x="198" y="319"/>
                  </a:lnTo>
                  <a:close/>
                  <a:moveTo>
                    <a:pt x="190" y="4"/>
                  </a:moveTo>
                  <a:lnTo>
                    <a:pt x="189" y="5"/>
                  </a:lnTo>
                  <a:lnTo>
                    <a:pt x="188" y="12"/>
                  </a:lnTo>
                  <a:lnTo>
                    <a:pt x="184" y="16"/>
                  </a:lnTo>
                  <a:lnTo>
                    <a:pt x="182" y="20"/>
                  </a:lnTo>
                  <a:lnTo>
                    <a:pt x="179" y="23"/>
                  </a:lnTo>
                  <a:lnTo>
                    <a:pt x="179" y="31"/>
                  </a:lnTo>
                  <a:lnTo>
                    <a:pt x="178" y="38"/>
                  </a:lnTo>
                  <a:lnTo>
                    <a:pt x="177" y="39"/>
                  </a:lnTo>
                  <a:lnTo>
                    <a:pt x="175" y="43"/>
                  </a:lnTo>
                  <a:lnTo>
                    <a:pt x="171" y="46"/>
                  </a:lnTo>
                  <a:lnTo>
                    <a:pt x="169" y="51"/>
                  </a:lnTo>
                  <a:lnTo>
                    <a:pt x="172" y="61"/>
                  </a:lnTo>
                  <a:lnTo>
                    <a:pt x="174" y="68"/>
                  </a:lnTo>
                  <a:lnTo>
                    <a:pt x="172" y="72"/>
                  </a:lnTo>
                  <a:lnTo>
                    <a:pt x="172" y="78"/>
                  </a:lnTo>
                  <a:lnTo>
                    <a:pt x="178" y="84"/>
                  </a:lnTo>
                  <a:lnTo>
                    <a:pt x="176" y="90"/>
                  </a:lnTo>
                  <a:lnTo>
                    <a:pt x="172" y="94"/>
                  </a:lnTo>
                  <a:lnTo>
                    <a:pt x="167" y="95"/>
                  </a:lnTo>
                  <a:lnTo>
                    <a:pt x="162" y="95"/>
                  </a:lnTo>
                  <a:lnTo>
                    <a:pt x="158" y="93"/>
                  </a:lnTo>
                  <a:lnTo>
                    <a:pt x="151" y="93"/>
                  </a:lnTo>
                  <a:lnTo>
                    <a:pt x="140" y="92"/>
                  </a:lnTo>
                  <a:lnTo>
                    <a:pt x="130" y="92"/>
                  </a:lnTo>
                  <a:lnTo>
                    <a:pt x="126" y="97"/>
                  </a:lnTo>
                  <a:lnTo>
                    <a:pt x="126" y="98"/>
                  </a:lnTo>
                  <a:lnTo>
                    <a:pt x="124" y="103"/>
                  </a:lnTo>
                  <a:lnTo>
                    <a:pt x="125" y="108"/>
                  </a:lnTo>
                  <a:lnTo>
                    <a:pt x="126" y="112"/>
                  </a:lnTo>
                  <a:lnTo>
                    <a:pt x="126" y="113"/>
                  </a:lnTo>
                  <a:lnTo>
                    <a:pt x="126" y="118"/>
                  </a:lnTo>
                  <a:lnTo>
                    <a:pt x="116" y="123"/>
                  </a:lnTo>
                  <a:lnTo>
                    <a:pt x="116" y="131"/>
                  </a:lnTo>
                  <a:lnTo>
                    <a:pt x="121" y="131"/>
                  </a:lnTo>
                  <a:lnTo>
                    <a:pt x="123" y="131"/>
                  </a:lnTo>
                  <a:lnTo>
                    <a:pt x="130" y="131"/>
                  </a:lnTo>
                  <a:lnTo>
                    <a:pt x="136" y="129"/>
                  </a:lnTo>
                  <a:lnTo>
                    <a:pt x="143" y="127"/>
                  </a:lnTo>
                  <a:lnTo>
                    <a:pt x="145" y="129"/>
                  </a:lnTo>
                  <a:lnTo>
                    <a:pt x="152" y="132"/>
                  </a:lnTo>
                  <a:lnTo>
                    <a:pt x="153" y="138"/>
                  </a:lnTo>
                  <a:lnTo>
                    <a:pt x="145" y="147"/>
                  </a:lnTo>
                  <a:lnTo>
                    <a:pt x="136" y="158"/>
                  </a:lnTo>
                  <a:lnTo>
                    <a:pt x="126" y="167"/>
                  </a:lnTo>
                  <a:lnTo>
                    <a:pt x="121" y="170"/>
                  </a:lnTo>
                  <a:lnTo>
                    <a:pt x="117" y="171"/>
                  </a:lnTo>
                  <a:lnTo>
                    <a:pt x="115" y="171"/>
                  </a:lnTo>
                  <a:lnTo>
                    <a:pt x="105" y="172"/>
                  </a:lnTo>
                  <a:lnTo>
                    <a:pt x="99" y="176"/>
                  </a:lnTo>
                  <a:lnTo>
                    <a:pt x="93" y="178"/>
                  </a:lnTo>
                  <a:lnTo>
                    <a:pt x="86" y="184"/>
                  </a:lnTo>
                  <a:lnTo>
                    <a:pt x="79" y="190"/>
                  </a:lnTo>
                  <a:lnTo>
                    <a:pt x="75" y="196"/>
                  </a:lnTo>
                  <a:lnTo>
                    <a:pt x="73" y="205"/>
                  </a:lnTo>
                  <a:lnTo>
                    <a:pt x="69" y="213"/>
                  </a:lnTo>
                  <a:lnTo>
                    <a:pt x="64" y="217"/>
                  </a:lnTo>
                  <a:lnTo>
                    <a:pt x="61" y="220"/>
                  </a:lnTo>
                  <a:lnTo>
                    <a:pt x="50" y="222"/>
                  </a:lnTo>
                  <a:lnTo>
                    <a:pt x="41" y="219"/>
                  </a:lnTo>
                  <a:lnTo>
                    <a:pt x="32" y="222"/>
                  </a:lnTo>
                  <a:lnTo>
                    <a:pt x="35" y="236"/>
                  </a:lnTo>
                  <a:lnTo>
                    <a:pt x="33" y="237"/>
                  </a:lnTo>
                  <a:lnTo>
                    <a:pt x="28" y="241"/>
                  </a:lnTo>
                  <a:lnTo>
                    <a:pt x="15" y="236"/>
                  </a:lnTo>
                  <a:lnTo>
                    <a:pt x="3" y="223"/>
                  </a:lnTo>
                  <a:lnTo>
                    <a:pt x="16" y="216"/>
                  </a:lnTo>
                  <a:lnTo>
                    <a:pt x="15" y="213"/>
                  </a:lnTo>
                  <a:lnTo>
                    <a:pt x="12" y="205"/>
                  </a:lnTo>
                  <a:lnTo>
                    <a:pt x="8" y="199"/>
                  </a:lnTo>
                  <a:lnTo>
                    <a:pt x="8" y="191"/>
                  </a:lnTo>
                  <a:lnTo>
                    <a:pt x="6" y="176"/>
                  </a:lnTo>
                  <a:lnTo>
                    <a:pt x="13" y="166"/>
                  </a:lnTo>
                  <a:lnTo>
                    <a:pt x="15" y="159"/>
                  </a:lnTo>
                  <a:lnTo>
                    <a:pt x="6" y="145"/>
                  </a:lnTo>
                  <a:lnTo>
                    <a:pt x="1" y="137"/>
                  </a:lnTo>
                  <a:lnTo>
                    <a:pt x="0" y="132"/>
                  </a:lnTo>
                  <a:lnTo>
                    <a:pt x="3" y="130"/>
                  </a:lnTo>
                  <a:lnTo>
                    <a:pt x="11" y="128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29" y="132"/>
                  </a:lnTo>
                  <a:lnTo>
                    <a:pt x="30" y="130"/>
                  </a:lnTo>
                  <a:lnTo>
                    <a:pt x="33" y="127"/>
                  </a:lnTo>
                  <a:lnTo>
                    <a:pt x="34" y="122"/>
                  </a:lnTo>
                  <a:lnTo>
                    <a:pt x="38" y="118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6" y="106"/>
                  </a:lnTo>
                  <a:lnTo>
                    <a:pt x="56" y="93"/>
                  </a:lnTo>
                  <a:lnTo>
                    <a:pt x="56" y="85"/>
                  </a:lnTo>
                  <a:lnTo>
                    <a:pt x="55" y="79"/>
                  </a:lnTo>
                  <a:lnTo>
                    <a:pt x="57" y="78"/>
                  </a:lnTo>
                  <a:lnTo>
                    <a:pt x="60" y="78"/>
                  </a:lnTo>
                  <a:lnTo>
                    <a:pt x="64" y="76"/>
                  </a:lnTo>
                  <a:lnTo>
                    <a:pt x="64" y="68"/>
                  </a:lnTo>
                  <a:lnTo>
                    <a:pt x="65" y="58"/>
                  </a:lnTo>
                  <a:lnTo>
                    <a:pt x="76" y="58"/>
                  </a:lnTo>
                  <a:lnTo>
                    <a:pt x="82" y="58"/>
                  </a:lnTo>
                  <a:lnTo>
                    <a:pt x="85" y="57"/>
                  </a:lnTo>
                  <a:lnTo>
                    <a:pt x="95" y="56"/>
                  </a:lnTo>
                  <a:lnTo>
                    <a:pt x="98" y="53"/>
                  </a:lnTo>
                  <a:lnTo>
                    <a:pt x="98" y="49"/>
                  </a:lnTo>
                  <a:lnTo>
                    <a:pt x="100" y="43"/>
                  </a:lnTo>
                  <a:lnTo>
                    <a:pt x="106" y="42"/>
                  </a:lnTo>
                  <a:lnTo>
                    <a:pt x="116" y="45"/>
                  </a:lnTo>
                  <a:lnTo>
                    <a:pt x="124" y="44"/>
                  </a:lnTo>
                  <a:lnTo>
                    <a:pt x="128" y="37"/>
                  </a:lnTo>
                  <a:lnTo>
                    <a:pt x="134" y="36"/>
                  </a:lnTo>
                  <a:lnTo>
                    <a:pt x="135" y="31"/>
                  </a:lnTo>
                  <a:lnTo>
                    <a:pt x="134" y="25"/>
                  </a:lnTo>
                  <a:lnTo>
                    <a:pt x="139" y="22"/>
                  </a:lnTo>
                  <a:lnTo>
                    <a:pt x="147" y="16"/>
                  </a:lnTo>
                  <a:lnTo>
                    <a:pt x="154" y="14"/>
                  </a:lnTo>
                  <a:lnTo>
                    <a:pt x="164" y="12"/>
                  </a:lnTo>
                  <a:lnTo>
                    <a:pt x="175" y="4"/>
                  </a:lnTo>
                  <a:lnTo>
                    <a:pt x="180" y="0"/>
                  </a:lnTo>
                  <a:lnTo>
                    <a:pt x="188" y="3"/>
                  </a:lnTo>
                  <a:lnTo>
                    <a:pt x="190" y="4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Freeform 212"/>
            <p:cNvSpPr>
              <a:spLocks noEditPoints="1"/>
            </p:cNvSpPr>
            <p:nvPr/>
          </p:nvSpPr>
          <p:spPr bwMode="auto">
            <a:xfrm>
              <a:off x="3572" y="1881"/>
              <a:ext cx="315" cy="444"/>
            </a:xfrm>
            <a:custGeom>
              <a:avLst/>
              <a:gdLst>
                <a:gd name="T0" fmla="*/ 299 w 315"/>
                <a:gd name="T1" fmla="*/ 365 h 444"/>
                <a:gd name="T2" fmla="*/ 311 w 315"/>
                <a:gd name="T3" fmla="*/ 420 h 444"/>
                <a:gd name="T4" fmla="*/ 281 w 315"/>
                <a:gd name="T5" fmla="*/ 444 h 444"/>
                <a:gd name="T6" fmla="*/ 171 w 315"/>
                <a:gd name="T7" fmla="*/ 420 h 444"/>
                <a:gd name="T8" fmla="*/ 148 w 315"/>
                <a:gd name="T9" fmla="*/ 398 h 444"/>
                <a:gd name="T10" fmla="*/ 156 w 315"/>
                <a:gd name="T11" fmla="*/ 358 h 444"/>
                <a:gd name="T12" fmla="*/ 176 w 315"/>
                <a:gd name="T13" fmla="*/ 334 h 444"/>
                <a:gd name="T14" fmla="*/ 233 w 315"/>
                <a:gd name="T15" fmla="*/ 349 h 444"/>
                <a:gd name="T16" fmla="*/ 285 w 315"/>
                <a:gd name="T17" fmla="*/ 370 h 444"/>
                <a:gd name="T18" fmla="*/ 115 w 315"/>
                <a:gd name="T19" fmla="*/ 296 h 444"/>
                <a:gd name="T20" fmla="*/ 108 w 315"/>
                <a:gd name="T21" fmla="*/ 266 h 444"/>
                <a:gd name="T22" fmla="*/ 115 w 315"/>
                <a:gd name="T23" fmla="*/ 250 h 444"/>
                <a:gd name="T24" fmla="*/ 110 w 315"/>
                <a:gd name="T25" fmla="*/ 239 h 444"/>
                <a:gd name="T26" fmla="*/ 125 w 315"/>
                <a:gd name="T27" fmla="*/ 225 h 444"/>
                <a:gd name="T28" fmla="*/ 144 w 315"/>
                <a:gd name="T29" fmla="*/ 216 h 444"/>
                <a:gd name="T30" fmla="*/ 154 w 315"/>
                <a:gd name="T31" fmla="*/ 193 h 444"/>
                <a:gd name="T32" fmla="*/ 174 w 315"/>
                <a:gd name="T33" fmla="*/ 179 h 444"/>
                <a:gd name="T34" fmla="*/ 188 w 315"/>
                <a:gd name="T35" fmla="*/ 193 h 444"/>
                <a:gd name="T36" fmla="*/ 178 w 315"/>
                <a:gd name="T37" fmla="*/ 215 h 444"/>
                <a:gd name="T38" fmla="*/ 168 w 315"/>
                <a:gd name="T39" fmla="*/ 251 h 444"/>
                <a:gd name="T40" fmla="*/ 155 w 315"/>
                <a:gd name="T41" fmla="*/ 276 h 444"/>
                <a:gd name="T42" fmla="*/ 138 w 315"/>
                <a:gd name="T43" fmla="*/ 281 h 444"/>
                <a:gd name="T44" fmla="*/ 116 w 315"/>
                <a:gd name="T45" fmla="*/ 296 h 444"/>
                <a:gd name="T46" fmla="*/ 239 w 315"/>
                <a:gd name="T47" fmla="*/ 15 h 444"/>
                <a:gd name="T48" fmla="*/ 214 w 315"/>
                <a:gd name="T49" fmla="*/ 25 h 444"/>
                <a:gd name="T50" fmla="*/ 209 w 315"/>
                <a:gd name="T51" fmla="*/ 39 h 444"/>
                <a:gd name="T52" fmla="*/ 191 w 315"/>
                <a:gd name="T53" fmla="*/ 48 h 444"/>
                <a:gd name="T54" fmla="*/ 173 w 315"/>
                <a:gd name="T55" fmla="*/ 52 h 444"/>
                <a:gd name="T56" fmla="*/ 160 w 315"/>
                <a:gd name="T57" fmla="*/ 60 h 444"/>
                <a:gd name="T58" fmla="*/ 140 w 315"/>
                <a:gd name="T59" fmla="*/ 61 h 444"/>
                <a:gd name="T60" fmla="*/ 139 w 315"/>
                <a:gd name="T61" fmla="*/ 79 h 444"/>
                <a:gd name="T62" fmla="*/ 130 w 315"/>
                <a:gd name="T63" fmla="*/ 82 h 444"/>
                <a:gd name="T64" fmla="*/ 131 w 315"/>
                <a:gd name="T65" fmla="*/ 109 h 444"/>
                <a:gd name="T66" fmla="*/ 113 w 315"/>
                <a:gd name="T67" fmla="*/ 121 h 444"/>
                <a:gd name="T68" fmla="*/ 105 w 315"/>
                <a:gd name="T69" fmla="*/ 133 h 444"/>
                <a:gd name="T70" fmla="*/ 93 w 315"/>
                <a:gd name="T71" fmla="*/ 132 h 444"/>
                <a:gd name="T72" fmla="*/ 75 w 315"/>
                <a:gd name="T73" fmla="*/ 135 h 444"/>
                <a:gd name="T74" fmla="*/ 0 w 315"/>
                <a:gd name="T75" fmla="*/ 86 h 444"/>
                <a:gd name="T76" fmla="*/ 51 w 315"/>
                <a:gd name="T77" fmla="*/ 34 h 444"/>
                <a:gd name="T78" fmla="*/ 108 w 315"/>
                <a:gd name="T79" fmla="*/ 25 h 444"/>
                <a:gd name="T80" fmla="*/ 138 w 315"/>
                <a:gd name="T81" fmla="*/ 19 h 444"/>
                <a:gd name="T82" fmla="*/ 182 w 315"/>
                <a:gd name="T83" fmla="*/ 20 h 444"/>
                <a:gd name="T84" fmla="*/ 225 w 315"/>
                <a:gd name="T85" fmla="*/ 3 h 444"/>
                <a:gd name="T86" fmla="*/ 245 w 315"/>
                <a:gd name="T87" fmla="*/ 0 h 4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5"/>
                <a:gd name="T133" fmla="*/ 0 h 444"/>
                <a:gd name="T134" fmla="*/ 315 w 315"/>
                <a:gd name="T135" fmla="*/ 444 h 4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5" h="444">
                  <a:moveTo>
                    <a:pt x="294" y="361"/>
                  </a:moveTo>
                  <a:lnTo>
                    <a:pt x="297" y="367"/>
                  </a:lnTo>
                  <a:lnTo>
                    <a:pt x="299" y="365"/>
                  </a:lnTo>
                  <a:lnTo>
                    <a:pt x="299" y="378"/>
                  </a:lnTo>
                  <a:lnTo>
                    <a:pt x="302" y="388"/>
                  </a:lnTo>
                  <a:lnTo>
                    <a:pt x="311" y="420"/>
                  </a:lnTo>
                  <a:lnTo>
                    <a:pt x="315" y="438"/>
                  </a:lnTo>
                  <a:lnTo>
                    <a:pt x="312" y="438"/>
                  </a:lnTo>
                  <a:lnTo>
                    <a:pt x="281" y="444"/>
                  </a:lnTo>
                  <a:lnTo>
                    <a:pt x="236" y="442"/>
                  </a:lnTo>
                  <a:lnTo>
                    <a:pt x="204" y="439"/>
                  </a:lnTo>
                  <a:lnTo>
                    <a:pt x="171" y="420"/>
                  </a:lnTo>
                  <a:lnTo>
                    <a:pt x="151" y="408"/>
                  </a:lnTo>
                  <a:lnTo>
                    <a:pt x="150" y="405"/>
                  </a:lnTo>
                  <a:lnTo>
                    <a:pt x="148" y="398"/>
                  </a:lnTo>
                  <a:lnTo>
                    <a:pt x="164" y="383"/>
                  </a:lnTo>
                  <a:lnTo>
                    <a:pt x="173" y="371"/>
                  </a:lnTo>
                  <a:lnTo>
                    <a:pt x="156" y="358"/>
                  </a:lnTo>
                  <a:lnTo>
                    <a:pt x="154" y="343"/>
                  </a:lnTo>
                  <a:lnTo>
                    <a:pt x="162" y="340"/>
                  </a:lnTo>
                  <a:lnTo>
                    <a:pt x="176" y="334"/>
                  </a:lnTo>
                  <a:lnTo>
                    <a:pt x="197" y="340"/>
                  </a:lnTo>
                  <a:lnTo>
                    <a:pt x="216" y="342"/>
                  </a:lnTo>
                  <a:lnTo>
                    <a:pt x="233" y="349"/>
                  </a:lnTo>
                  <a:lnTo>
                    <a:pt x="257" y="358"/>
                  </a:lnTo>
                  <a:lnTo>
                    <a:pt x="267" y="364"/>
                  </a:lnTo>
                  <a:lnTo>
                    <a:pt x="285" y="370"/>
                  </a:lnTo>
                  <a:lnTo>
                    <a:pt x="294" y="361"/>
                  </a:lnTo>
                  <a:close/>
                  <a:moveTo>
                    <a:pt x="116" y="296"/>
                  </a:moveTo>
                  <a:lnTo>
                    <a:pt x="115" y="296"/>
                  </a:lnTo>
                  <a:lnTo>
                    <a:pt x="116" y="285"/>
                  </a:lnTo>
                  <a:lnTo>
                    <a:pt x="109" y="279"/>
                  </a:lnTo>
                  <a:lnTo>
                    <a:pt x="108" y="266"/>
                  </a:lnTo>
                  <a:lnTo>
                    <a:pt x="113" y="264"/>
                  </a:lnTo>
                  <a:lnTo>
                    <a:pt x="118" y="259"/>
                  </a:lnTo>
                  <a:lnTo>
                    <a:pt x="115" y="250"/>
                  </a:lnTo>
                  <a:lnTo>
                    <a:pt x="111" y="243"/>
                  </a:lnTo>
                  <a:lnTo>
                    <a:pt x="108" y="240"/>
                  </a:lnTo>
                  <a:lnTo>
                    <a:pt x="110" y="239"/>
                  </a:lnTo>
                  <a:lnTo>
                    <a:pt x="107" y="225"/>
                  </a:lnTo>
                  <a:lnTo>
                    <a:pt x="116" y="222"/>
                  </a:lnTo>
                  <a:lnTo>
                    <a:pt x="125" y="225"/>
                  </a:lnTo>
                  <a:lnTo>
                    <a:pt x="136" y="223"/>
                  </a:lnTo>
                  <a:lnTo>
                    <a:pt x="139" y="220"/>
                  </a:lnTo>
                  <a:lnTo>
                    <a:pt x="144" y="216"/>
                  </a:lnTo>
                  <a:lnTo>
                    <a:pt x="148" y="208"/>
                  </a:lnTo>
                  <a:lnTo>
                    <a:pt x="150" y="199"/>
                  </a:lnTo>
                  <a:lnTo>
                    <a:pt x="154" y="193"/>
                  </a:lnTo>
                  <a:lnTo>
                    <a:pt x="161" y="187"/>
                  </a:lnTo>
                  <a:lnTo>
                    <a:pt x="168" y="181"/>
                  </a:lnTo>
                  <a:lnTo>
                    <a:pt x="174" y="179"/>
                  </a:lnTo>
                  <a:lnTo>
                    <a:pt x="180" y="175"/>
                  </a:lnTo>
                  <a:lnTo>
                    <a:pt x="190" y="174"/>
                  </a:lnTo>
                  <a:lnTo>
                    <a:pt x="188" y="193"/>
                  </a:lnTo>
                  <a:lnTo>
                    <a:pt x="185" y="201"/>
                  </a:lnTo>
                  <a:lnTo>
                    <a:pt x="178" y="209"/>
                  </a:lnTo>
                  <a:lnTo>
                    <a:pt x="178" y="215"/>
                  </a:lnTo>
                  <a:lnTo>
                    <a:pt x="177" y="223"/>
                  </a:lnTo>
                  <a:lnTo>
                    <a:pt x="168" y="237"/>
                  </a:lnTo>
                  <a:lnTo>
                    <a:pt x="168" y="251"/>
                  </a:lnTo>
                  <a:lnTo>
                    <a:pt x="162" y="254"/>
                  </a:lnTo>
                  <a:lnTo>
                    <a:pt x="161" y="265"/>
                  </a:lnTo>
                  <a:lnTo>
                    <a:pt x="155" y="276"/>
                  </a:lnTo>
                  <a:lnTo>
                    <a:pt x="150" y="274"/>
                  </a:lnTo>
                  <a:lnTo>
                    <a:pt x="147" y="274"/>
                  </a:lnTo>
                  <a:lnTo>
                    <a:pt x="138" y="281"/>
                  </a:lnTo>
                  <a:lnTo>
                    <a:pt x="130" y="286"/>
                  </a:lnTo>
                  <a:lnTo>
                    <a:pt x="124" y="294"/>
                  </a:lnTo>
                  <a:lnTo>
                    <a:pt x="116" y="296"/>
                  </a:lnTo>
                  <a:close/>
                  <a:moveTo>
                    <a:pt x="255" y="3"/>
                  </a:moveTo>
                  <a:lnTo>
                    <a:pt x="250" y="7"/>
                  </a:lnTo>
                  <a:lnTo>
                    <a:pt x="239" y="15"/>
                  </a:lnTo>
                  <a:lnTo>
                    <a:pt x="229" y="17"/>
                  </a:lnTo>
                  <a:lnTo>
                    <a:pt x="222" y="19"/>
                  </a:lnTo>
                  <a:lnTo>
                    <a:pt x="214" y="25"/>
                  </a:lnTo>
                  <a:lnTo>
                    <a:pt x="209" y="28"/>
                  </a:lnTo>
                  <a:lnTo>
                    <a:pt x="210" y="34"/>
                  </a:lnTo>
                  <a:lnTo>
                    <a:pt x="209" y="39"/>
                  </a:lnTo>
                  <a:lnTo>
                    <a:pt x="203" y="40"/>
                  </a:lnTo>
                  <a:lnTo>
                    <a:pt x="199" y="47"/>
                  </a:lnTo>
                  <a:lnTo>
                    <a:pt x="191" y="48"/>
                  </a:lnTo>
                  <a:lnTo>
                    <a:pt x="181" y="45"/>
                  </a:lnTo>
                  <a:lnTo>
                    <a:pt x="175" y="46"/>
                  </a:lnTo>
                  <a:lnTo>
                    <a:pt x="173" y="52"/>
                  </a:lnTo>
                  <a:lnTo>
                    <a:pt x="173" y="56"/>
                  </a:lnTo>
                  <a:lnTo>
                    <a:pt x="170" y="59"/>
                  </a:lnTo>
                  <a:lnTo>
                    <a:pt x="160" y="60"/>
                  </a:lnTo>
                  <a:lnTo>
                    <a:pt x="157" y="61"/>
                  </a:lnTo>
                  <a:lnTo>
                    <a:pt x="151" y="61"/>
                  </a:lnTo>
                  <a:lnTo>
                    <a:pt x="140" y="61"/>
                  </a:lnTo>
                  <a:lnTo>
                    <a:pt x="139" y="71"/>
                  </a:lnTo>
                  <a:lnTo>
                    <a:pt x="139" y="79"/>
                  </a:lnTo>
                  <a:lnTo>
                    <a:pt x="135" y="81"/>
                  </a:lnTo>
                  <a:lnTo>
                    <a:pt x="132" y="81"/>
                  </a:lnTo>
                  <a:lnTo>
                    <a:pt x="130" y="82"/>
                  </a:lnTo>
                  <a:lnTo>
                    <a:pt x="131" y="88"/>
                  </a:lnTo>
                  <a:lnTo>
                    <a:pt x="131" y="96"/>
                  </a:lnTo>
                  <a:lnTo>
                    <a:pt x="131" y="109"/>
                  </a:lnTo>
                  <a:lnTo>
                    <a:pt x="126" y="109"/>
                  </a:lnTo>
                  <a:lnTo>
                    <a:pt x="119" y="113"/>
                  </a:lnTo>
                  <a:lnTo>
                    <a:pt x="113" y="121"/>
                  </a:lnTo>
                  <a:lnTo>
                    <a:pt x="109" y="125"/>
                  </a:lnTo>
                  <a:lnTo>
                    <a:pt x="108" y="130"/>
                  </a:lnTo>
                  <a:lnTo>
                    <a:pt x="105" y="133"/>
                  </a:lnTo>
                  <a:lnTo>
                    <a:pt x="104" y="135"/>
                  </a:lnTo>
                  <a:lnTo>
                    <a:pt x="94" y="132"/>
                  </a:lnTo>
                  <a:lnTo>
                    <a:pt x="93" y="132"/>
                  </a:lnTo>
                  <a:lnTo>
                    <a:pt x="86" y="131"/>
                  </a:lnTo>
                  <a:lnTo>
                    <a:pt x="78" y="133"/>
                  </a:lnTo>
                  <a:lnTo>
                    <a:pt x="75" y="135"/>
                  </a:lnTo>
                  <a:lnTo>
                    <a:pt x="72" y="136"/>
                  </a:lnTo>
                  <a:lnTo>
                    <a:pt x="68" y="139"/>
                  </a:lnTo>
                  <a:lnTo>
                    <a:pt x="0" y="86"/>
                  </a:lnTo>
                  <a:lnTo>
                    <a:pt x="14" y="69"/>
                  </a:lnTo>
                  <a:lnTo>
                    <a:pt x="37" y="37"/>
                  </a:lnTo>
                  <a:lnTo>
                    <a:pt x="51" y="34"/>
                  </a:lnTo>
                  <a:lnTo>
                    <a:pt x="76" y="28"/>
                  </a:lnTo>
                  <a:lnTo>
                    <a:pt x="91" y="26"/>
                  </a:lnTo>
                  <a:lnTo>
                    <a:pt x="108" y="25"/>
                  </a:lnTo>
                  <a:lnTo>
                    <a:pt x="117" y="25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51" y="18"/>
                  </a:lnTo>
                  <a:lnTo>
                    <a:pt x="172" y="20"/>
                  </a:lnTo>
                  <a:lnTo>
                    <a:pt x="182" y="20"/>
                  </a:lnTo>
                  <a:lnTo>
                    <a:pt x="195" y="11"/>
                  </a:lnTo>
                  <a:lnTo>
                    <a:pt x="212" y="1"/>
                  </a:lnTo>
                  <a:lnTo>
                    <a:pt x="225" y="3"/>
                  </a:lnTo>
                  <a:lnTo>
                    <a:pt x="231" y="1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3"/>
                  </a:lnTo>
                  <a:lnTo>
                    <a:pt x="255" y="3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Freeform 213"/>
            <p:cNvSpPr>
              <a:spLocks/>
            </p:cNvSpPr>
            <p:nvPr/>
          </p:nvSpPr>
          <p:spPr bwMode="auto">
            <a:xfrm>
              <a:off x="3685" y="1864"/>
              <a:ext cx="245" cy="345"/>
            </a:xfrm>
            <a:custGeom>
              <a:avLst/>
              <a:gdLst>
                <a:gd name="T0" fmla="*/ 234 w 245"/>
                <a:gd name="T1" fmla="*/ 27 h 345"/>
                <a:gd name="T2" fmla="*/ 237 w 245"/>
                <a:gd name="T3" fmla="*/ 59 h 345"/>
                <a:gd name="T4" fmla="*/ 243 w 245"/>
                <a:gd name="T5" fmla="*/ 73 h 345"/>
                <a:gd name="T6" fmla="*/ 234 w 245"/>
                <a:gd name="T7" fmla="*/ 89 h 345"/>
                <a:gd name="T8" fmla="*/ 217 w 245"/>
                <a:gd name="T9" fmla="*/ 90 h 345"/>
                <a:gd name="T10" fmla="*/ 200 w 245"/>
                <a:gd name="T11" fmla="*/ 110 h 345"/>
                <a:gd name="T12" fmla="*/ 181 w 245"/>
                <a:gd name="T13" fmla="*/ 107 h 345"/>
                <a:gd name="T14" fmla="*/ 175 w 245"/>
                <a:gd name="T15" fmla="*/ 131 h 345"/>
                <a:gd name="T16" fmla="*/ 166 w 245"/>
                <a:gd name="T17" fmla="*/ 140 h 345"/>
                <a:gd name="T18" fmla="*/ 157 w 245"/>
                <a:gd name="T19" fmla="*/ 169 h 345"/>
                <a:gd name="T20" fmla="*/ 143 w 245"/>
                <a:gd name="T21" fmla="*/ 164 h 345"/>
                <a:gd name="T22" fmla="*/ 135 w 245"/>
                <a:gd name="T23" fmla="*/ 176 h 345"/>
                <a:gd name="T24" fmla="*/ 141 w 245"/>
                <a:gd name="T25" fmla="*/ 252 h 345"/>
                <a:gd name="T26" fmla="*/ 160 w 245"/>
                <a:gd name="T27" fmla="*/ 313 h 345"/>
                <a:gd name="T28" fmla="*/ 136 w 245"/>
                <a:gd name="T29" fmla="*/ 335 h 345"/>
                <a:gd name="T30" fmla="*/ 59 w 245"/>
                <a:gd name="T31" fmla="*/ 315 h 345"/>
                <a:gd name="T32" fmla="*/ 36 w 245"/>
                <a:gd name="T33" fmla="*/ 324 h 345"/>
                <a:gd name="T34" fmla="*/ 17 w 245"/>
                <a:gd name="T35" fmla="*/ 343 h 345"/>
                <a:gd name="T36" fmla="*/ 0 w 245"/>
                <a:gd name="T37" fmla="*/ 315 h 345"/>
                <a:gd name="T38" fmla="*/ 17 w 245"/>
                <a:gd name="T39" fmla="*/ 303 h 345"/>
                <a:gd name="T40" fmla="*/ 37 w 245"/>
                <a:gd name="T41" fmla="*/ 291 h 345"/>
                <a:gd name="T42" fmla="*/ 49 w 245"/>
                <a:gd name="T43" fmla="*/ 271 h 345"/>
                <a:gd name="T44" fmla="*/ 64 w 245"/>
                <a:gd name="T45" fmla="*/ 240 h 345"/>
                <a:gd name="T46" fmla="*/ 72 w 245"/>
                <a:gd name="T47" fmla="*/ 218 h 345"/>
                <a:gd name="T48" fmla="*/ 79 w 245"/>
                <a:gd name="T49" fmla="*/ 191 h 345"/>
                <a:gd name="T50" fmla="*/ 98 w 245"/>
                <a:gd name="T51" fmla="*/ 178 h 345"/>
                <a:gd name="T52" fmla="*/ 114 w 245"/>
                <a:gd name="T53" fmla="*/ 152 h 345"/>
                <a:gd name="T54" fmla="*/ 105 w 245"/>
                <a:gd name="T55" fmla="*/ 147 h 345"/>
                <a:gd name="T56" fmla="*/ 85 w 245"/>
                <a:gd name="T57" fmla="*/ 151 h 345"/>
                <a:gd name="T58" fmla="*/ 78 w 245"/>
                <a:gd name="T59" fmla="*/ 143 h 345"/>
                <a:gd name="T60" fmla="*/ 88 w 245"/>
                <a:gd name="T61" fmla="*/ 132 h 345"/>
                <a:gd name="T62" fmla="*/ 88 w 245"/>
                <a:gd name="T63" fmla="*/ 118 h 345"/>
                <a:gd name="T64" fmla="*/ 102 w 245"/>
                <a:gd name="T65" fmla="*/ 112 h 345"/>
                <a:gd name="T66" fmla="*/ 124 w 245"/>
                <a:gd name="T67" fmla="*/ 115 h 345"/>
                <a:gd name="T68" fmla="*/ 138 w 245"/>
                <a:gd name="T69" fmla="*/ 110 h 345"/>
                <a:gd name="T70" fmla="*/ 134 w 245"/>
                <a:gd name="T71" fmla="*/ 92 h 345"/>
                <a:gd name="T72" fmla="*/ 131 w 245"/>
                <a:gd name="T73" fmla="*/ 71 h 345"/>
                <a:gd name="T74" fmla="*/ 139 w 245"/>
                <a:gd name="T75" fmla="*/ 59 h 345"/>
                <a:gd name="T76" fmla="*/ 141 w 245"/>
                <a:gd name="T77" fmla="*/ 43 h 345"/>
                <a:gd name="T78" fmla="*/ 150 w 245"/>
                <a:gd name="T79" fmla="*/ 32 h 345"/>
                <a:gd name="T80" fmla="*/ 154 w 245"/>
                <a:gd name="T81" fmla="*/ 21 h 345"/>
                <a:gd name="T82" fmla="*/ 173 w 245"/>
                <a:gd name="T83" fmla="*/ 2 h 345"/>
                <a:gd name="T84" fmla="*/ 195 w 245"/>
                <a:gd name="T85" fmla="*/ 0 h 345"/>
                <a:gd name="T86" fmla="*/ 226 w 245"/>
                <a:gd name="T87" fmla="*/ 8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45"/>
                <a:gd name="T134" fmla="*/ 245 w 245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45">
                  <a:moveTo>
                    <a:pt x="238" y="17"/>
                  </a:moveTo>
                  <a:lnTo>
                    <a:pt x="233" y="16"/>
                  </a:lnTo>
                  <a:lnTo>
                    <a:pt x="234" y="27"/>
                  </a:lnTo>
                  <a:lnTo>
                    <a:pt x="232" y="38"/>
                  </a:lnTo>
                  <a:lnTo>
                    <a:pt x="229" y="51"/>
                  </a:lnTo>
                  <a:lnTo>
                    <a:pt x="237" y="59"/>
                  </a:lnTo>
                  <a:lnTo>
                    <a:pt x="243" y="67"/>
                  </a:lnTo>
                  <a:lnTo>
                    <a:pt x="245" y="69"/>
                  </a:lnTo>
                  <a:lnTo>
                    <a:pt x="243" y="73"/>
                  </a:lnTo>
                  <a:lnTo>
                    <a:pt x="239" y="84"/>
                  </a:lnTo>
                  <a:lnTo>
                    <a:pt x="238" y="87"/>
                  </a:lnTo>
                  <a:lnTo>
                    <a:pt x="234" y="89"/>
                  </a:lnTo>
                  <a:lnTo>
                    <a:pt x="231" y="86"/>
                  </a:lnTo>
                  <a:lnTo>
                    <a:pt x="223" y="84"/>
                  </a:lnTo>
                  <a:lnTo>
                    <a:pt x="217" y="90"/>
                  </a:lnTo>
                  <a:lnTo>
                    <a:pt x="214" y="98"/>
                  </a:lnTo>
                  <a:lnTo>
                    <a:pt x="204" y="98"/>
                  </a:lnTo>
                  <a:lnTo>
                    <a:pt x="200" y="110"/>
                  </a:lnTo>
                  <a:lnTo>
                    <a:pt x="196" y="110"/>
                  </a:lnTo>
                  <a:lnTo>
                    <a:pt x="188" y="107"/>
                  </a:lnTo>
                  <a:lnTo>
                    <a:pt x="181" y="107"/>
                  </a:lnTo>
                  <a:lnTo>
                    <a:pt x="179" y="119"/>
                  </a:lnTo>
                  <a:lnTo>
                    <a:pt x="175" y="130"/>
                  </a:lnTo>
                  <a:lnTo>
                    <a:pt x="175" y="131"/>
                  </a:lnTo>
                  <a:lnTo>
                    <a:pt x="171" y="140"/>
                  </a:lnTo>
                  <a:lnTo>
                    <a:pt x="169" y="140"/>
                  </a:lnTo>
                  <a:lnTo>
                    <a:pt x="166" y="140"/>
                  </a:lnTo>
                  <a:lnTo>
                    <a:pt x="161" y="141"/>
                  </a:lnTo>
                  <a:lnTo>
                    <a:pt x="159" y="150"/>
                  </a:lnTo>
                  <a:lnTo>
                    <a:pt x="157" y="169"/>
                  </a:lnTo>
                  <a:lnTo>
                    <a:pt x="158" y="170"/>
                  </a:lnTo>
                  <a:lnTo>
                    <a:pt x="154" y="171"/>
                  </a:lnTo>
                  <a:lnTo>
                    <a:pt x="143" y="164"/>
                  </a:lnTo>
                  <a:lnTo>
                    <a:pt x="133" y="158"/>
                  </a:lnTo>
                  <a:lnTo>
                    <a:pt x="127" y="154"/>
                  </a:lnTo>
                  <a:lnTo>
                    <a:pt x="135" y="176"/>
                  </a:lnTo>
                  <a:lnTo>
                    <a:pt x="135" y="208"/>
                  </a:lnTo>
                  <a:lnTo>
                    <a:pt x="140" y="233"/>
                  </a:lnTo>
                  <a:lnTo>
                    <a:pt x="141" y="252"/>
                  </a:lnTo>
                  <a:lnTo>
                    <a:pt x="151" y="278"/>
                  </a:lnTo>
                  <a:lnTo>
                    <a:pt x="156" y="297"/>
                  </a:lnTo>
                  <a:lnTo>
                    <a:pt x="160" y="313"/>
                  </a:lnTo>
                  <a:lnTo>
                    <a:pt x="160" y="339"/>
                  </a:lnTo>
                  <a:lnTo>
                    <a:pt x="154" y="340"/>
                  </a:lnTo>
                  <a:lnTo>
                    <a:pt x="136" y="335"/>
                  </a:lnTo>
                  <a:lnTo>
                    <a:pt x="117" y="330"/>
                  </a:lnTo>
                  <a:lnTo>
                    <a:pt x="88" y="327"/>
                  </a:lnTo>
                  <a:lnTo>
                    <a:pt x="59" y="315"/>
                  </a:lnTo>
                  <a:lnTo>
                    <a:pt x="45" y="314"/>
                  </a:lnTo>
                  <a:lnTo>
                    <a:pt x="41" y="315"/>
                  </a:lnTo>
                  <a:lnTo>
                    <a:pt x="36" y="324"/>
                  </a:lnTo>
                  <a:lnTo>
                    <a:pt x="33" y="338"/>
                  </a:lnTo>
                  <a:lnTo>
                    <a:pt x="24" y="345"/>
                  </a:lnTo>
                  <a:lnTo>
                    <a:pt x="17" y="343"/>
                  </a:lnTo>
                  <a:lnTo>
                    <a:pt x="12" y="341"/>
                  </a:lnTo>
                  <a:lnTo>
                    <a:pt x="0" y="329"/>
                  </a:lnTo>
                  <a:lnTo>
                    <a:pt x="0" y="315"/>
                  </a:lnTo>
                  <a:lnTo>
                    <a:pt x="3" y="313"/>
                  </a:lnTo>
                  <a:lnTo>
                    <a:pt x="11" y="311"/>
                  </a:lnTo>
                  <a:lnTo>
                    <a:pt x="17" y="303"/>
                  </a:lnTo>
                  <a:lnTo>
                    <a:pt x="25" y="298"/>
                  </a:lnTo>
                  <a:lnTo>
                    <a:pt x="34" y="291"/>
                  </a:lnTo>
                  <a:lnTo>
                    <a:pt x="37" y="291"/>
                  </a:lnTo>
                  <a:lnTo>
                    <a:pt x="42" y="293"/>
                  </a:lnTo>
                  <a:lnTo>
                    <a:pt x="48" y="282"/>
                  </a:lnTo>
                  <a:lnTo>
                    <a:pt x="49" y="271"/>
                  </a:lnTo>
                  <a:lnTo>
                    <a:pt x="55" y="268"/>
                  </a:lnTo>
                  <a:lnTo>
                    <a:pt x="55" y="254"/>
                  </a:lnTo>
                  <a:lnTo>
                    <a:pt x="64" y="240"/>
                  </a:lnTo>
                  <a:lnTo>
                    <a:pt x="65" y="232"/>
                  </a:lnTo>
                  <a:lnTo>
                    <a:pt x="65" y="226"/>
                  </a:lnTo>
                  <a:lnTo>
                    <a:pt x="72" y="218"/>
                  </a:lnTo>
                  <a:lnTo>
                    <a:pt x="75" y="210"/>
                  </a:lnTo>
                  <a:lnTo>
                    <a:pt x="77" y="191"/>
                  </a:lnTo>
                  <a:lnTo>
                    <a:pt x="79" y="191"/>
                  </a:lnTo>
                  <a:lnTo>
                    <a:pt x="83" y="190"/>
                  </a:lnTo>
                  <a:lnTo>
                    <a:pt x="88" y="187"/>
                  </a:lnTo>
                  <a:lnTo>
                    <a:pt x="98" y="178"/>
                  </a:lnTo>
                  <a:lnTo>
                    <a:pt x="107" y="167"/>
                  </a:lnTo>
                  <a:lnTo>
                    <a:pt x="115" y="158"/>
                  </a:lnTo>
                  <a:lnTo>
                    <a:pt x="114" y="152"/>
                  </a:lnTo>
                  <a:lnTo>
                    <a:pt x="107" y="149"/>
                  </a:lnTo>
                  <a:lnTo>
                    <a:pt x="105" y="147"/>
                  </a:lnTo>
                  <a:lnTo>
                    <a:pt x="98" y="149"/>
                  </a:lnTo>
                  <a:lnTo>
                    <a:pt x="92" y="151"/>
                  </a:lnTo>
                  <a:lnTo>
                    <a:pt x="85" y="151"/>
                  </a:lnTo>
                  <a:lnTo>
                    <a:pt x="83" y="151"/>
                  </a:lnTo>
                  <a:lnTo>
                    <a:pt x="78" y="151"/>
                  </a:lnTo>
                  <a:lnTo>
                    <a:pt x="78" y="143"/>
                  </a:lnTo>
                  <a:lnTo>
                    <a:pt x="88" y="138"/>
                  </a:lnTo>
                  <a:lnTo>
                    <a:pt x="88" y="133"/>
                  </a:lnTo>
                  <a:lnTo>
                    <a:pt x="88" y="132"/>
                  </a:lnTo>
                  <a:lnTo>
                    <a:pt x="87" y="128"/>
                  </a:lnTo>
                  <a:lnTo>
                    <a:pt x="86" y="123"/>
                  </a:lnTo>
                  <a:lnTo>
                    <a:pt x="88" y="118"/>
                  </a:lnTo>
                  <a:lnTo>
                    <a:pt x="88" y="117"/>
                  </a:lnTo>
                  <a:lnTo>
                    <a:pt x="92" y="112"/>
                  </a:lnTo>
                  <a:lnTo>
                    <a:pt x="102" y="112"/>
                  </a:lnTo>
                  <a:lnTo>
                    <a:pt x="113" y="113"/>
                  </a:lnTo>
                  <a:lnTo>
                    <a:pt x="120" y="113"/>
                  </a:lnTo>
                  <a:lnTo>
                    <a:pt x="124" y="115"/>
                  </a:lnTo>
                  <a:lnTo>
                    <a:pt x="129" y="115"/>
                  </a:lnTo>
                  <a:lnTo>
                    <a:pt x="134" y="114"/>
                  </a:lnTo>
                  <a:lnTo>
                    <a:pt x="138" y="110"/>
                  </a:lnTo>
                  <a:lnTo>
                    <a:pt x="140" y="104"/>
                  </a:lnTo>
                  <a:lnTo>
                    <a:pt x="134" y="98"/>
                  </a:lnTo>
                  <a:lnTo>
                    <a:pt x="134" y="92"/>
                  </a:lnTo>
                  <a:lnTo>
                    <a:pt x="136" y="88"/>
                  </a:lnTo>
                  <a:lnTo>
                    <a:pt x="134" y="81"/>
                  </a:lnTo>
                  <a:lnTo>
                    <a:pt x="131" y="71"/>
                  </a:lnTo>
                  <a:lnTo>
                    <a:pt x="133" y="66"/>
                  </a:lnTo>
                  <a:lnTo>
                    <a:pt x="137" y="63"/>
                  </a:lnTo>
                  <a:lnTo>
                    <a:pt x="139" y="59"/>
                  </a:lnTo>
                  <a:lnTo>
                    <a:pt x="140" y="58"/>
                  </a:lnTo>
                  <a:lnTo>
                    <a:pt x="141" y="51"/>
                  </a:lnTo>
                  <a:lnTo>
                    <a:pt x="141" y="43"/>
                  </a:lnTo>
                  <a:lnTo>
                    <a:pt x="144" y="40"/>
                  </a:lnTo>
                  <a:lnTo>
                    <a:pt x="146" y="36"/>
                  </a:lnTo>
                  <a:lnTo>
                    <a:pt x="150" y="32"/>
                  </a:lnTo>
                  <a:lnTo>
                    <a:pt x="151" y="25"/>
                  </a:lnTo>
                  <a:lnTo>
                    <a:pt x="152" y="24"/>
                  </a:lnTo>
                  <a:lnTo>
                    <a:pt x="154" y="21"/>
                  </a:lnTo>
                  <a:lnTo>
                    <a:pt x="163" y="19"/>
                  </a:lnTo>
                  <a:lnTo>
                    <a:pt x="168" y="8"/>
                  </a:lnTo>
                  <a:lnTo>
                    <a:pt x="173" y="2"/>
                  </a:lnTo>
                  <a:lnTo>
                    <a:pt x="175" y="2"/>
                  </a:lnTo>
                  <a:lnTo>
                    <a:pt x="185" y="2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12" y="1"/>
                  </a:lnTo>
                  <a:lnTo>
                    <a:pt x="226" y="8"/>
                  </a:lnTo>
                  <a:lnTo>
                    <a:pt x="233" y="11"/>
                  </a:lnTo>
                  <a:lnTo>
                    <a:pt x="238" y="17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Freeform 214"/>
            <p:cNvSpPr>
              <a:spLocks/>
            </p:cNvSpPr>
            <p:nvPr/>
          </p:nvSpPr>
          <p:spPr bwMode="auto">
            <a:xfrm>
              <a:off x="4037" y="2295"/>
              <a:ext cx="137" cy="91"/>
            </a:xfrm>
            <a:custGeom>
              <a:avLst/>
              <a:gdLst>
                <a:gd name="T0" fmla="*/ 137 w 137"/>
                <a:gd name="T1" fmla="*/ 31 h 91"/>
                <a:gd name="T2" fmla="*/ 137 w 137"/>
                <a:gd name="T3" fmla="*/ 91 h 91"/>
                <a:gd name="T4" fmla="*/ 125 w 137"/>
                <a:gd name="T5" fmla="*/ 87 h 91"/>
                <a:gd name="T6" fmla="*/ 115 w 137"/>
                <a:gd name="T7" fmla="*/ 87 h 91"/>
                <a:gd name="T8" fmla="*/ 111 w 137"/>
                <a:gd name="T9" fmla="*/ 88 h 91"/>
                <a:gd name="T10" fmla="*/ 104 w 137"/>
                <a:gd name="T11" fmla="*/ 90 h 91"/>
                <a:gd name="T12" fmla="*/ 98 w 137"/>
                <a:gd name="T13" fmla="*/ 87 h 91"/>
                <a:gd name="T14" fmla="*/ 93 w 137"/>
                <a:gd name="T15" fmla="*/ 82 h 91"/>
                <a:gd name="T16" fmla="*/ 90 w 137"/>
                <a:gd name="T17" fmla="*/ 80 h 91"/>
                <a:gd name="T18" fmla="*/ 81 w 137"/>
                <a:gd name="T19" fmla="*/ 81 h 91"/>
                <a:gd name="T20" fmla="*/ 74 w 137"/>
                <a:gd name="T21" fmla="*/ 81 h 91"/>
                <a:gd name="T22" fmla="*/ 70 w 137"/>
                <a:gd name="T23" fmla="*/ 81 h 91"/>
                <a:gd name="T24" fmla="*/ 62 w 137"/>
                <a:gd name="T25" fmla="*/ 77 h 91"/>
                <a:gd name="T26" fmla="*/ 57 w 137"/>
                <a:gd name="T27" fmla="*/ 73 h 91"/>
                <a:gd name="T28" fmla="*/ 51 w 137"/>
                <a:gd name="T29" fmla="*/ 72 h 91"/>
                <a:gd name="T30" fmla="*/ 48 w 137"/>
                <a:gd name="T31" fmla="*/ 67 h 91"/>
                <a:gd name="T32" fmla="*/ 48 w 137"/>
                <a:gd name="T33" fmla="*/ 59 h 91"/>
                <a:gd name="T34" fmla="*/ 46 w 137"/>
                <a:gd name="T35" fmla="*/ 52 h 91"/>
                <a:gd name="T36" fmla="*/ 41 w 137"/>
                <a:gd name="T37" fmla="*/ 46 h 91"/>
                <a:gd name="T38" fmla="*/ 35 w 137"/>
                <a:gd name="T39" fmla="*/ 39 h 91"/>
                <a:gd name="T40" fmla="*/ 31 w 137"/>
                <a:gd name="T41" fmla="*/ 34 h 91"/>
                <a:gd name="T42" fmla="*/ 25 w 137"/>
                <a:gd name="T43" fmla="*/ 32 h 91"/>
                <a:gd name="T44" fmla="*/ 16 w 137"/>
                <a:gd name="T45" fmla="*/ 25 h 91"/>
                <a:gd name="T46" fmla="*/ 11 w 137"/>
                <a:gd name="T47" fmla="*/ 19 h 91"/>
                <a:gd name="T48" fmla="*/ 7 w 137"/>
                <a:gd name="T49" fmla="*/ 11 h 91"/>
                <a:gd name="T50" fmla="*/ 4 w 137"/>
                <a:gd name="T51" fmla="*/ 6 h 91"/>
                <a:gd name="T52" fmla="*/ 3 w 137"/>
                <a:gd name="T53" fmla="*/ 4 h 91"/>
                <a:gd name="T54" fmla="*/ 0 w 137"/>
                <a:gd name="T55" fmla="*/ 0 h 91"/>
                <a:gd name="T56" fmla="*/ 0 w 137"/>
                <a:gd name="T57" fmla="*/ 0 h 91"/>
                <a:gd name="T58" fmla="*/ 7 w 137"/>
                <a:gd name="T59" fmla="*/ 4 h 91"/>
                <a:gd name="T60" fmla="*/ 9 w 137"/>
                <a:gd name="T61" fmla="*/ 4 h 91"/>
                <a:gd name="T62" fmla="*/ 21 w 137"/>
                <a:gd name="T63" fmla="*/ 7 h 91"/>
                <a:gd name="T64" fmla="*/ 27 w 137"/>
                <a:gd name="T65" fmla="*/ 6 h 91"/>
                <a:gd name="T66" fmla="*/ 36 w 137"/>
                <a:gd name="T67" fmla="*/ 5 h 91"/>
                <a:gd name="T68" fmla="*/ 47 w 137"/>
                <a:gd name="T69" fmla="*/ 6 h 91"/>
                <a:gd name="T70" fmla="*/ 57 w 137"/>
                <a:gd name="T71" fmla="*/ 10 h 91"/>
                <a:gd name="T72" fmla="*/ 64 w 137"/>
                <a:gd name="T73" fmla="*/ 13 h 91"/>
                <a:gd name="T74" fmla="*/ 70 w 137"/>
                <a:gd name="T75" fmla="*/ 15 h 91"/>
                <a:gd name="T76" fmla="*/ 80 w 137"/>
                <a:gd name="T77" fmla="*/ 22 h 91"/>
                <a:gd name="T78" fmla="*/ 84 w 137"/>
                <a:gd name="T79" fmla="*/ 24 h 91"/>
                <a:gd name="T80" fmla="*/ 90 w 137"/>
                <a:gd name="T81" fmla="*/ 30 h 91"/>
                <a:gd name="T82" fmla="*/ 103 w 137"/>
                <a:gd name="T83" fmla="*/ 30 h 91"/>
                <a:gd name="T84" fmla="*/ 117 w 137"/>
                <a:gd name="T85" fmla="*/ 37 h 91"/>
                <a:gd name="T86" fmla="*/ 127 w 137"/>
                <a:gd name="T87" fmla="*/ 35 h 91"/>
                <a:gd name="T88" fmla="*/ 137 w 137"/>
                <a:gd name="T89" fmla="*/ 31 h 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7"/>
                <a:gd name="T136" fmla="*/ 0 h 91"/>
                <a:gd name="T137" fmla="*/ 137 w 137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7" h="91">
                  <a:moveTo>
                    <a:pt x="137" y="31"/>
                  </a:moveTo>
                  <a:lnTo>
                    <a:pt x="137" y="91"/>
                  </a:lnTo>
                  <a:lnTo>
                    <a:pt x="125" y="87"/>
                  </a:lnTo>
                  <a:lnTo>
                    <a:pt x="115" y="87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98" y="87"/>
                  </a:lnTo>
                  <a:lnTo>
                    <a:pt x="93" y="82"/>
                  </a:lnTo>
                  <a:lnTo>
                    <a:pt x="90" y="80"/>
                  </a:lnTo>
                  <a:lnTo>
                    <a:pt x="81" y="81"/>
                  </a:lnTo>
                  <a:lnTo>
                    <a:pt x="74" y="81"/>
                  </a:lnTo>
                  <a:lnTo>
                    <a:pt x="70" y="81"/>
                  </a:lnTo>
                  <a:lnTo>
                    <a:pt x="62" y="77"/>
                  </a:lnTo>
                  <a:lnTo>
                    <a:pt x="57" y="73"/>
                  </a:lnTo>
                  <a:lnTo>
                    <a:pt x="51" y="72"/>
                  </a:lnTo>
                  <a:lnTo>
                    <a:pt x="48" y="67"/>
                  </a:lnTo>
                  <a:lnTo>
                    <a:pt x="48" y="59"/>
                  </a:lnTo>
                  <a:lnTo>
                    <a:pt x="46" y="52"/>
                  </a:lnTo>
                  <a:lnTo>
                    <a:pt x="41" y="46"/>
                  </a:lnTo>
                  <a:lnTo>
                    <a:pt x="35" y="39"/>
                  </a:lnTo>
                  <a:lnTo>
                    <a:pt x="31" y="34"/>
                  </a:lnTo>
                  <a:lnTo>
                    <a:pt x="25" y="32"/>
                  </a:lnTo>
                  <a:lnTo>
                    <a:pt x="16" y="25"/>
                  </a:lnTo>
                  <a:lnTo>
                    <a:pt x="11" y="19"/>
                  </a:lnTo>
                  <a:lnTo>
                    <a:pt x="7" y="11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9" y="4"/>
                  </a:lnTo>
                  <a:lnTo>
                    <a:pt x="21" y="7"/>
                  </a:lnTo>
                  <a:lnTo>
                    <a:pt x="27" y="6"/>
                  </a:lnTo>
                  <a:lnTo>
                    <a:pt x="36" y="5"/>
                  </a:lnTo>
                  <a:lnTo>
                    <a:pt x="47" y="6"/>
                  </a:lnTo>
                  <a:lnTo>
                    <a:pt x="57" y="10"/>
                  </a:lnTo>
                  <a:lnTo>
                    <a:pt x="64" y="13"/>
                  </a:lnTo>
                  <a:lnTo>
                    <a:pt x="70" y="15"/>
                  </a:lnTo>
                  <a:lnTo>
                    <a:pt x="80" y="22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103" y="30"/>
                  </a:lnTo>
                  <a:lnTo>
                    <a:pt x="117" y="37"/>
                  </a:lnTo>
                  <a:lnTo>
                    <a:pt x="127" y="35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Freeform 215"/>
            <p:cNvSpPr>
              <a:spLocks/>
            </p:cNvSpPr>
            <p:nvPr/>
          </p:nvSpPr>
          <p:spPr bwMode="auto">
            <a:xfrm>
              <a:off x="1507" y="3566"/>
              <a:ext cx="59" cy="64"/>
            </a:xfrm>
            <a:custGeom>
              <a:avLst/>
              <a:gdLst>
                <a:gd name="T0" fmla="*/ 46 w 59"/>
                <a:gd name="T1" fmla="*/ 1 h 64"/>
                <a:gd name="T2" fmla="*/ 49 w 59"/>
                <a:gd name="T3" fmla="*/ 8 h 64"/>
                <a:gd name="T4" fmla="*/ 54 w 59"/>
                <a:gd name="T5" fmla="*/ 19 h 64"/>
                <a:gd name="T6" fmla="*/ 59 w 59"/>
                <a:gd name="T7" fmla="*/ 29 h 64"/>
                <a:gd name="T8" fmla="*/ 57 w 59"/>
                <a:gd name="T9" fmla="*/ 29 h 64"/>
                <a:gd name="T10" fmla="*/ 55 w 59"/>
                <a:gd name="T11" fmla="*/ 30 h 64"/>
                <a:gd name="T12" fmla="*/ 47 w 59"/>
                <a:gd name="T13" fmla="*/ 32 h 64"/>
                <a:gd name="T14" fmla="*/ 39 w 59"/>
                <a:gd name="T15" fmla="*/ 37 h 64"/>
                <a:gd name="T16" fmla="*/ 33 w 59"/>
                <a:gd name="T17" fmla="*/ 45 h 64"/>
                <a:gd name="T18" fmla="*/ 23 w 59"/>
                <a:gd name="T19" fmla="*/ 56 h 64"/>
                <a:gd name="T20" fmla="*/ 9 w 59"/>
                <a:gd name="T21" fmla="*/ 61 h 64"/>
                <a:gd name="T22" fmla="*/ 0 w 59"/>
                <a:gd name="T23" fmla="*/ 64 h 64"/>
                <a:gd name="T24" fmla="*/ 3 w 59"/>
                <a:gd name="T25" fmla="*/ 42 h 64"/>
                <a:gd name="T26" fmla="*/ 2 w 59"/>
                <a:gd name="T27" fmla="*/ 28 h 64"/>
                <a:gd name="T28" fmla="*/ 0 w 59"/>
                <a:gd name="T29" fmla="*/ 25 h 64"/>
                <a:gd name="T30" fmla="*/ 16 w 59"/>
                <a:gd name="T31" fmla="*/ 17 h 64"/>
                <a:gd name="T32" fmla="*/ 37 w 59"/>
                <a:gd name="T33" fmla="*/ 14 h 64"/>
                <a:gd name="T34" fmla="*/ 43 w 59"/>
                <a:gd name="T35" fmla="*/ 4 h 64"/>
                <a:gd name="T36" fmla="*/ 45 w 59"/>
                <a:gd name="T37" fmla="*/ 0 h 64"/>
                <a:gd name="T38" fmla="*/ 46 w 59"/>
                <a:gd name="T39" fmla="*/ 1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64"/>
                <a:gd name="T62" fmla="*/ 59 w 59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64">
                  <a:moveTo>
                    <a:pt x="46" y="1"/>
                  </a:moveTo>
                  <a:lnTo>
                    <a:pt x="49" y="8"/>
                  </a:lnTo>
                  <a:lnTo>
                    <a:pt x="54" y="1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5" y="30"/>
                  </a:lnTo>
                  <a:lnTo>
                    <a:pt x="47" y="32"/>
                  </a:lnTo>
                  <a:lnTo>
                    <a:pt x="39" y="37"/>
                  </a:lnTo>
                  <a:lnTo>
                    <a:pt x="33" y="45"/>
                  </a:lnTo>
                  <a:lnTo>
                    <a:pt x="23" y="56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3" y="42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16" y="17"/>
                  </a:lnTo>
                  <a:lnTo>
                    <a:pt x="37" y="14"/>
                  </a:lnTo>
                  <a:lnTo>
                    <a:pt x="43" y="4"/>
                  </a:lnTo>
                  <a:lnTo>
                    <a:pt x="45" y="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33C2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Freeform 216"/>
            <p:cNvSpPr>
              <a:spLocks noEditPoints="1"/>
            </p:cNvSpPr>
            <p:nvPr/>
          </p:nvSpPr>
          <p:spPr bwMode="auto">
            <a:xfrm>
              <a:off x="980" y="3010"/>
              <a:ext cx="750" cy="429"/>
            </a:xfrm>
            <a:custGeom>
              <a:avLst/>
              <a:gdLst>
                <a:gd name="T0" fmla="*/ 744 w 750"/>
                <a:gd name="T1" fmla="*/ 337 h 429"/>
                <a:gd name="T2" fmla="*/ 744 w 750"/>
                <a:gd name="T3" fmla="*/ 360 h 429"/>
                <a:gd name="T4" fmla="*/ 745 w 750"/>
                <a:gd name="T5" fmla="*/ 371 h 429"/>
                <a:gd name="T6" fmla="*/ 740 w 750"/>
                <a:gd name="T7" fmla="*/ 391 h 429"/>
                <a:gd name="T8" fmla="*/ 730 w 750"/>
                <a:gd name="T9" fmla="*/ 406 h 429"/>
                <a:gd name="T10" fmla="*/ 718 w 750"/>
                <a:gd name="T11" fmla="*/ 416 h 429"/>
                <a:gd name="T12" fmla="*/ 713 w 750"/>
                <a:gd name="T13" fmla="*/ 428 h 429"/>
                <a:gd name="T14" fmla="*/ 700 w 750"/>
                <a:gd name="T15" fmla="*/ 424 h 429"/>
                <a:gd name="T16" fmla="*/ 694 w 750"/>
                <a:gd name="T17" fmla="*/ 412 h 429"/>
                <a:gd name="T18" fmla="*/ 693 w 750"/>
                <a:gd name="T19" fmla="*/ 386 h 429"/>
                <a:gd name="T20" fmla="*/ 698 w 750"/>
                <a:gd name="T21" fmla="*/ 361 h 429"/>
                <a:gd name="T22" fmla="*/ 698 w 750"/>
                <a:gd name="T23" fmla="*/ 345 h 429"/>
                <a:gd name="T24" fmla="*/ 700 w 750"/>
                <a:gd name="T25" fmla="*/ 333 h 429"/>
                <a:gd name="T26" fmla="*/ 702 w 750"/>
                <a:gd name="T27" fmla="*/ 312 h 429"/>
                <a:gd name="T28" fmla="*/ 703 w 750"/>
                <a:gd name="T29" fmla="*/ 301 h 429"/>
                <a:gd name="T30" fmla="*/ 750 w 750"/>
                <a:gd name="T31" fmla="*/ 323 h 429"/>
                <a:gd name="T32" fmla="*/ 254 w 750"/>
                <a:gd name="T33" fmla="*/ 181 h 429"/>
                <a:gd name="T34" fmla="*/ 237 w 750"/>
                <a:gd name="T35" fmla="*/ 189 h 429"/>
                <a:gd name="T36" fmla="*/ 218 w 750"/>
                <a:gd name="T37" fmla="*/ 203 h 429"/>
                <a:gd name="T38" fmla="*/ 208 w 750"/>
                <a:gd name="T39" fmla="*/ 223 h 429"/>
                <a:gd name="T40" fmla="*/ 210 w 750"/>
                <a:gd name="T41" fmla="*/ 244 h 429"/>
                <a:gd name="T42" fmla="*/ 203 w 750"/>
                <a:gd name="T43" fmla="*/ 255 h 429"/>
                <a:gd name="T44" fmla="*/ 188 w 750"/>
                <a:gd name="T45" fmla="*/ 263 h 429"/>
                <a:gd name="T46" fmla="*/ 175 w 750"/>
                <a:gd name="T47" fmla="*/ 289 h 429"/>
                <a:gd name="T48" fmla="*/ 144 w 750"/>
                <a:gd name="T49" fmla="*/ 322 h 429"/>
                <a:gd name="T50" fmla="*/ 130 w 750"/>
                <a:gd name="T51" fmla="*/ 325 h 429"/>
                <a:gd name="T52" fmla="*/ 103 w 750"/>
                <a:gd name="T53" fmla="*/ 343 h 429"/>
                <a:gd name="T54" fmla="*/ 96 w 750"/>
                <a:gd name="T55" fmla="*/ 359 h 429"/>
                <a:gd name="T56" fmla="*/ 83 w 750"/>
                <a:gd name="T57" fmla="*/ 371 h 429"/>
                <a:gd name="T58" fmla="*/ 11 w 750"/>
                <a:gd name="T59" fmla="*/ 400 h 429"/>
                <a:gd name="T60" fmla="*/ 0 w 750"/>
                <a:gd name="T61" fmla="*/ 397 h 429"/>
                <a:gd name="T62" fmla="*/ 20 w 750"/>
                <a:gd name="T63" fmla="*/ 385 h 429"/>
                <a:gd name="T64" fmla="*/ 48 w 750"/>
                <a:gd name="T65" fmla="*/ 366 h 429"/>
                <a:gd name="T66" fmla="*/ 59 w 750"/>
                <a:gd name="T67" fmla="*/ 340 h 429"/>
                <a:gd name="T68" fmla="*/ 106 w 750"/>
                <a:gd name="T69" fmla="*/ 318 h 429"/>
                <a:gd name="T70" fmla="*/ 149 w 750"/>
                <a:gd name="T71" fmla="*/ 283 h 429"/>
                <a:gd name="T72" fmla="*/ 172 w 750"/>
                <a:gd name="T73" fmla="*/ 250 h 429"/>
                <a:gd name="T74" fmla="*/ 192 w 750"/>
                <a:gd name="T75" fmla="*/ 220 h 429"/>
                <a:gd name="T76" fmla="*/ 220 w 750"/>
                <a:gd name="T77" fmla="*/ 180 h 429"/>
                <a:gd name="T78" fmla="*/ 242 w 750"/>
                <a:gd name="T79" fmla="*/ 137 h 429"/>
                <a:gd name="T80" fmla="*/ 260 w 750"/>
                <a:gd name="T81" fmla="*/ 158 h 429"/>
                <a:gd name="T82" fmla="*/ 322 w 750"/>
                <a:gd name="T83" fmla="*/ 103 h 429"/>
                <a:gd name="T84" fmla="*/ 311 w 750"/>
                <a:gd name="T85" fmla="*/ 120 h 429"/>
                <a:gd name="T86" fmla="*/ 302 w 750"/>
                <a:gd name="T87" fmla="*/ 133 h 429"/>
                <a:gd name="T88" fmla="*/ 297 w 750"/>
                <a:gd name="T89" fmla="*/ 137 h 429"/>
                <a:gd name="T90" fmla="*/ 281 w 750"/>
                <a:gd name="T91" fmla="*/ 130 h 429"/>
                <a:gd name="T92" fmla="*/ 282 w 750"/>
                <a:gd name="T93" fmla="*/ 124 h 429"/>
                <a:gd name="T94" fmla="*/ 286 w 750"/>
                <a:gd name="T95" fmla="*/ 114 h 429"/>
                <a:gd name="T96" fmla="*/ 293 w 750"/>
                <a:gd name="T97" fmla="*/ 107 h 429"/>
                <a:gd name="T98" fmla="*/ 302 w 750"/>
                <a:gd name="T99" fmla="*/ 96 h 429"/>
                <a:gd name="T100" fmla="*/ 311 w 750"/>
                <a:gd name="T101" fmla="*/ 84 h 429"/>
                <a:gd name="T102" fmla="*/ 320 w 750"/>
                <a:gd name="T103" fmla="*/ 95 h 429"/>
                <a:gd name="T104" fmla="*/ 322 w 750"/>
                <a:gd name="T105" fmla="*/ 103 h 429"/>
                <a:gd name="T106" fmla="*/ 316 w 750"/>
                <a:gd name="T107" fmla="*/ 61 h 429"/>
                <a:gd name="T108" fmla="*/ 307 w 750"/>
                <a:gd name="T109" fmla="*/ 58 h 429"/>
                <a:gd name="T110" fmla="*/ 296 w 750"/>
                <a:gd name="T111" fmla="*/ 33 h 429"/>
                <a:gd name="T112" fmla="*/ 302 w 750"/>
                <a:gd name="T113" fmla="*/ 19 h 429"/>
                <a:gd name="T114" fmla="*/ 312 w 750"/>
                <a:gd name="T115" fmla="*/ 11 h 429"/>
                <a:gd name="T116" fmla="*/ 337 w 750"/>
                <a:gd name="T117" fmla="*/ 0 h 429"/>
                <a:gd name="T118" fmla="*/ 341 w 750"/>
                <a:gd name="T119" fmla="*/ 22 h 4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429"/>
                <a:gd name="T182" fmla="*/ 750 w 750"/>
                <a:gd name="T183" fmla="*/ 429 h 4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429">
                  <a:moveTo>
                    <a:pt x="750" y="323"/>
                  </a:moveTo>
                  <a:lnTo>
                    <a:pt x="744" y="337"/>
                  </a:lnTo>
                  <a:lnTo>
                    <a:pt x="746" y="347"/>
                  </a:lnTo>
                  <a:lnTo>
                    <a:pt x="744" y="360"/>
                  </a:lnTo>
                  <a:lnTo>
                    <a:pt x="742" y="366"/>
                  </a:lnTo>
                  <a:lnTo>
                    <a:pt x="745" y="371"/>
                  </a:lnTo>
                  <a:lnTo>
                    <a:pt x="744" y="379"/>
                  </a:lnTo>
                  <a:lnTo>
                    <a:pt x="740" y="391"/>
                  </a:lnTo>
                  <a:lnTo>
                    <a:pt x="736" y="399"/>
                  </a:lnTo>
                  <a:lnTo>
                    <a:pt x="730" y="406"/>
                  </a:lnTo>
                  <a:lnTo>
                    <a:pt x="724" y="410"/>
                  </a:lnTo>
                  <a:lnTo>
                    <a:pt x="718" y="416"/>
                  </a:lnTo>
                  <a:lnTo>
                    <a:pt x="714" y="428"/>
                  </a:lnTo>
                  <a:lnTo>
                    <a:pt x="713" y="428"/>
                  </a:lnTo>
                  <a:lnTo>
                    <a:pt x="711" y="429"/>
                  </a:lnTo>
                  <a:lnTo>
                    <a:pt x="700" y="424"/>
                  </a:lnTo>
                  <a:lnTo>
                    <a:pt x="693" y="421"/>
                  </a:lnTo>
                  <a:lnTo>
                    <a:pt x="694" y="412"/>
                  </a:lnTo>
                  <a:lnTo>
                    <a:pt x="694" y="398"/>
                  </a:lnTo>
                  <a:lnTo>
                    <a:pt x="693" y="386"/>
                  </a:lnTo>
                  <a:lnTo>
                    <a:pt x="694" y="374"/>
                  </a:lnTo>
                  <a:lnTo>
                    <a:pt x="698" y="361"/>
                  </a:lnTo>
                  <a:lnTo>
                    <a:pt x="698" y="352"/>
                  </a:lnTo>
                  <a:lnTo>
                    <a:pt x="698" y="345"/>
                  </a:lnTo>
                  <a:lnTo>
                    <a:pt x="700" y="345"/>
                  </a:lnTo>
                  <a:lnTo>
                    <a:pt x="700" y="333"/>
                  </a:lnTo>
                  <a:lnTo>
                    <a:pt x="703" y="321"/>
                  </a:lnTo>
                  <a:lnTo>
                    <a:pt x="702" y="312"/>
                  </a:lnTo>
                  <a:lnTo>
                    <a:pt x="703" y="305"/>
                  </a:lnTo>
                  <a:lnTo>
                    <a:pt x="703" y="301"/>
                  </a:lnTo>
                  <a:lnTo>
                    <a:pt x="731" y="319"/>
                  </a:lnTo>
                  <a:lnTo>
                    <a:pt x="750" y="323"/>
                  </a:lnTo>
                  <a:close/>
                  <a:moveTo>
                    <a:pt x="260" y="158"/>
                  </a:moveTo>
                  <a:lnTo>
                    <a:pt x="254" y="181"/>
                  </a:lnTo>
                  <a:lnTo>
                    <a:pt x="249" y="191"/>
                  </a:lnTo>
                  <a:lnTo>
                    <a:pt x="237" y="189"/>
                  </a:lnTo>
                  <a:lnTo>
                    <a:pt x="228" y="195"/>
                  </a:lnTo>
                  <a:lnTo>
                    <a:pt x="218" y="203"/>
                  </a:lnTo>
                  <a:lnTo>
                    <a:pt x="214" y="214"/>
                  </a:lnTo>
                  <a:lnTo>
                    <a:pt x="208" y="223"/>
                  </a:lnTo>
                  <a:lnTo>
                    <a:pt x="205" y="234"/>
                  </a:lnTo>
                  <a:lnTo>
                    <a:pt x="210" y="244"/>
                  </a:lnTo>
                  <a:lnTo>
                    <a:pt x="210" y="250"/>
                  </a:lnTo>
                  <a:lnTo>
                    <a:pt x="203" y="255"/>
                  </a:lnTo>
                  <a:lnTo>
                    <a:pt x="199" y="257"/>
                  </a:lnTo>
                  <a:lnTo>
                    <a:pt x="188" y="263"/>
                  </a:lnTo>
                  <a:lnTo>
                    <a:pt x="184" y="276"/>
                  </a:lnTo>
                  <a:lnTo>
                    <a:pt x="175" y="289"/>
                  </a:lnTo>
                  <a:lnTo>
                    <a:pt x="156" y="309"/>
                  </a:lnTo>
                  <a:lnTo>
                    <a:pt x="144" y="322"/>
                  </a:lnTo>
                  <a:lnTo>
                    <a:pt x="137" y="327"/>
                  </a:lnTo>
                  <a:lnTo>
                    <a:pt x="130" y="325"/>
                  </a:lnTo>
                  <a:lnTo>
                    <a:pt x="118" y="333"/>
                  </a:lnTo>
                  <a:lnTo>
                    <a:pt x="103" y="343"/>
                  </a:lnTo>
                  <a:lnTo>
                    <a:pt x="99" y="350"/>
                  </a:lnTo>
                  <a:lnTo>
                    <a:pt x="96" y="359"/>
                  </a:lnTo>
                  <a:lnTo>
                    <a:pt x="92" y="364"/>
                  </a:lnTo>
                  <a:lnTo>
                    <a:pt x="83" y="371"/>
                  </a:lnTo>
                  <a:lnTo>
                    <a:pt x="72" y="390"/>
                  </a:lnTo>
                  <a:lnTo>
                    <a:pt x="11" y="400"/>
                  </a:lnTo>
                  <a:lnTo>
                    <a:pt x="0" y="422"/>
                  </a:lnTo>
                  <a:lnTo>
                    <a:pt x="0" y="397"/>
                  </a:lnTo>
                  <a:lnTo>
                    <a:pt x="5" y="393"/>
                  </a:lnTo>
                  <a:lnTo>
                    <a:pt x="20" y="385"/>
                  </a:lnTo>
                  <a:lnTo>
                    <a:pt x="33" y="383"/>
                  </a:lnTo>
                  <a:lnTo>
                    <a:pt x="48" y="366"/>
                  </a:lnTo>
                  <a:lnTo>
                    <a:pt x="57" y="354"/>
                  </a:lnTo>
                  <a:lnTo>
                    <a:pt x="59" y="340"/>
                  </a:lnTo>
                  <a:lnTo>
                    <a:pt x="78" y="331"/>
                  </a:lnTo>
                  <a:lnTo>
                    <a:pt x="106" y="318"/>
                  </a:lnTo>
                  <a:lnTo>
                    <a:pt x="124" y="306"/>
                  </a:lnTo>
                  <a:lnTo>
                    <a:pt x="149" y="283"/>
                  </a:lnTo>
                  <a:lnTo>
                    <a:pt x="165" y="267"/>
                  </a:lnTo>
                  <a:lnTo>
                    <a:pt x="172" y="250"/>
                  </a:lnTo>
                  <a:lnTo>
                    <a:pt x="178" y="237"/>
                  </a:lnTo>
                  <a:lnTo>
                    <a:pt x="192" y="220"/>
                  </a:lnTo>
                  <a:lnTo>
                    <a:pt x="209" y="196"/>
                  </a:lnTo>
                  <a:lnTo>
                    <a:pt x="220" y="180"/>
                  </a:lnTo>
                  <a:lnTo>
                    <a:pt x="229" y="157"/>
                  </a:lnTo>
                  <a:lnTo>
                    <a:pt x="242" y="137"/>
                  </a:lnTo>
                  <a:lnTo>
                    <a:pt x="257" y="153"/>
                  </a:lnTo>
                  <a:lnTo>
                    <a:pt x="260" y="158"/>
                  </a:lnTo>
                  <a:close/>
                  <a:moveTo>
                    <a:pt x="322" y="103"/>
                  </a:moveTo>
                  <a:lnTo>
                    <a:pt x="317" y="110"/>
                  </a:lnTo>
                  <a:lnTo>
                    <a:pt x="311" y="120"/>
                  </a:lnTo>
                  <a:lnTo>
                    <a:pt x="305" y="129"/>
                  </a:lnTo>
                  <a:lnTo>
                    <a:pt x="302" y="133"/>
                  </a:lnTo>
                  <a:lnTo>
                    <a:pt x="298" y="136"/>
                  </a:lnTo>
                  <a:lnTo>
                    <a:pt x="297" y="137"/>
                  </a:lnTo>
                  <a:lnTo>
                    <a:pt x="288" y="133"/>
                  </a:lnTo>
                  <a:lnTo>
                    <a:pt x="281" y="130"/>
                  </a:lnTo>
                  <a:lnTo>
                    <a:pt x="283" y="127"/>
                  </a:lnTo>
                  <a:lnTo>
                    <a:pt x="282" y="124"/>
                  </a:lnTo>
                  <a:lnTo>
                    <a:pt x="282" y="119"/>
                  </a:lnTo>
                  <a:lnTo>
                    <a:pt x="286" y="114"/>
                  </a:lnTo>
                  <a:lnTo>
                    <a:pt x="289" y="112"/>
                  </a:lnTo>
                  <a:lnTo>
                    <a:pt x="293" y="107"/>
                  </a:lnTo>
                  <a:lnTo>
                    <a:pt x="298" y="100"/>
                  </a:lnTo>
                  <a:lnTo>
                    <a:pt x="302" y="96"/>
                  </a:lnTo>
                  <a:lnTo>
                    <a:pt x="307" y="93"/>
                  </a:lnTo>
                  <a:lnTo>
                    <a:pt x="311" y="84"/>
                  </a:lnTo>
                  <a:lnTo>
                    <a:pt x="315" y="88"/>
                  </a:lnTo>
                  <a:lnTo>
                    <a:pt x="320" y="95"/>
                  </a:lnTo>
                  <a:lnTo>
                    <a:pt x="319" y="100"/>
                  </a:lnTo>
                  <a:lnTo>
                    <a:pt x="322" y="103"/>
                  </a:lnTo>
                  <a:close/>
                  <a:moveTo>
                    <a:pt x="341" y="22"/>
                  </a:moveTo>
                  <a:lnTo>
                    <a:pt x="316" y="61"/>
                  </a:lnTo>
                  <a:lnTo>
                    <a:pt x="315" y="61"/>
                  </a:lnTo>
                  <a:lnTo>
                    <a:pt x="307" y="58"/>
                  </a:lnTo>
                  <a:lnTo>
                    <a:pt x="302" y="45"/>
                  </a:lnTo>
                  <a:lnTo>
                    <a:pt x="296" y="33"/>
                  </a:lnTo>
                  <a:lnTo>
                    <a:pt x="301" y="21"/>
                  </a:lnTo>
                  <a:lnTo>
                    <a:pt x="302" y="19"/>
                  </a:lnTo>
                  <a:lnTo>
                    <a:pt x="303" y="18"/>
                  </a:lnTo>
                  <a:lnTo>
                    <a:pt x="312" y="11"/>
                  </a:lnTo>
                  <a:lnTo>
                    <a:pt x="324" y="4"/>
                  </a:lnTo>
                  <a:lnTo>
                    <a:pt x="337" y="0"/>
                  </a:lnTo>
                  <a:lnTo>
                    <a:pt x="340" y="0"/>
                  </a:lnTo>
                  <a:lnTo>
                    <a:pt x="341" y="22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Freeform 217"/>
            <p:cNvSpPr>
              <a:spLocks noEditPoints="1"/>
            </p:cNvSpPr>
            <p:nvPr/>
          </p:nvSpPr>
          <p:spPr bwMode="auto">
            <a:xfrm>
              <a:off x="1022" y="3032"/>
              <a:ext cx="512" cy="422"/>
            </a:xfrm>
            <a:custGeom>
              <a:avLst/>
              <a:gdLst>
                <a:gd name="T0" fmla="*/ 281 w 512"/>
                <a:gd name="T1" fmla="*/ 82 h 422"/>
                <a:gd name="T2" fmla="*/ 277 w 512"/>
                <a:gd name="T3" fmla="*/ 78 h 422"/>
                <a:gd name="T4" fmla="*/ 273 w 512"/>
                <a:gd name="T5" fmla="*/ 66 h 422"/>
                <a:gd name="T6" fmla="*/ 265 w 512"/>
                <a:gd name="T7" fmla="*/ 57 h 422"/>
                <a:gd name="T8" fmla="*/ 247 w 512"/>
                <a:gd name="T9" fmla="*/ 45 h 422"/>
                <a:gd name="T10" fmla="*/ 237 w 512"/>
                <a:gd name="T11" fmla="*/ 41 h 422"/>
                <a:gd name="T12" fmla="*/ 224 w 512"/>
                <a:gd name="T13" fmla="*/ 40 h 422"/>
                <a:gd name="T14" fmla="*/ 214 w 512"/>
                <a:gd name="T15" fmla="*/ 89 h 422"/>
                <a:gd name="T16" fmla="*/ 183 w 512"/>
                <a:gd name="T17" fmla="*/ 98 h 422"/>
                <a:gd name="T18" fmla="*/ 158 w 512"/>
                <a:gd name="T19" fmla="*/ 96 h 422"/>
                <a:gd name="T20" fmla="*/ 143 w 512"/>
                <a:gd name="T21" fmla="*/ 100 h 422"/>
                <a:gd name="T22" fmla="*/ 115 w 512"/>
                <a:gd name="T23" fmla="*/ 107 h 422"/>
                <a:gd name="T24" fmla="*/ 75 w 512"/>
                <a:gd name="T25" fmla="*/ 99 h 422"/>
                <a:gd name="T26" fmla="*/ 36 w 512"/>
                <a:gd name="T27" fmla="*/ 86 h 422"/>
                <a:gd name="T28" fmla="*/ 18 w 512"/>
                <a:gd name="T29" fmla="*/ 85 h 422"/>
                <a:gd name="T30" fmla="*/ 18 w 512"/>
                <a:gd name="T31" fmla="*/ 66 h 422"/>
                <a:gd name="T32" fmla="*/ 37 w 512"/>
                <a:gd name="T33" fmla="*/ 78 h 422"/>
                <a:gd name="T34" fmla="*/ 95 w 512"/>
                <a:gd name="T35" fmla="*/ 54 h 422"/>
                <a:gd name="T36" fmla="*/ 114 w 512"/>
                <a:gd name="T37" fmla="*/ 30 h 422"/>
                <a:gd name="T38" fmla="*/ 147 w 512"/>
                <a:gd name="T39" fmla="*/ 25 h 422"/>
                <a:gd name="T40" fmla="*/ 171 w 512"/>
                <a:gd name="T41" fmla="*/ 15 h 422"/>
                <a:gd name="T42" fmla="*/ 187 w 512"/>
                <a:gd name="T43" fmla="*/ 19 h 422"/>
                <a:gd name="T44" fmla="*/ 216 w 512"/>
                <a:gd name="T45" fmla="*/ 3 h 422"/>
                <a:gd name="T46" fmla="*/ 222 w 512"/>
                <a:gd name="T47" fmla="*/ 9 h 422"/>
                <a:gd name="T48" fmla="*/ 238 w 512"/>
                <a:gd name="T49" fmla="*/ 17 h 422"/>
                <a:gd name="T50" fmla="*/ 242 w 512"/>
                <a:gd name="T51" fmla="*/ 33 h 422"/>
                <a:gd name="T52" fmla="*/ 250 w 512"/>
                <a:gd name="T53" fmla="*/ 38 h 422"/>
                <a:gd name="T54" fmla="*/ 265 w 512"/>
                <a:gd name="T55" fmla="*/ 36 h 422"/>
                <a:gd name="T56" fmla="*/ 273 w 512"/>
                <a:gd name="T57" fmla="*/ 39 h 422"/>
                <a:gd name="T58" fmla="*/ 299 w 512"/>
                <a:gd name="T59" fmla="*/ 0 h 422"/>
                <a:gd name="T60" fmla="*/ 291 w 512"/>
                <a:gd name="T61" fmla="*/ 80 h 422"/>
                <a:gd name="T62" fmla="*/ 485 w 512"/>
                <a:gd name="T63" fmla="*/ 421 h 422"/>
                <a:gd name="T64" fmla="*/ 464 w 512"/>
                <a:gd name="T65" fmla="*/ 380 h 422"/>
                <a:gd name="T66" fmla="*/ 449 w 512"/>
                <a:gd name="T67" fmla="*/ 335 h 422"/>
                <a:gd name="T68" fmla="*/ 473 w 512"/>
                <a:gd name="T69" fmla="*/ 315 h 422"/>
                <a:gd name="T70" fmla="*/ 480 w 512"/>
                <a:gd name="T71" fmla="*/ 316 h 422"/>
                <a:gd name="T72" fmla="*/ 502 w 512"/>
                <a:gd name="T73" fmla="*/ 320 h 422"/>
                <a:gd name="T74" fmla="*/ 505 w 512"/>
                <a:gd name="T75" fmla="*/ 348 h 422"/>
                <a:gd name="T76" fmla="*/ 505 w 512"/>
                <a:gd name="T77" fmla="*/ 349 h 422"/>
                <a:gd name="T78" fmla="*/ 506 w 512"/>
                <a:gd name="T79" fmla="*/ 357 h 422"/>
                <a:gd name="T80" fmla="*/ 504 w 512"/>
                <a:gd name="T81" fmla="*/ 375 h 422"/>
                <a:gd name="T82" fmla="*/ 511 w 512"/>
                <a:gd name="T83" fmla="*/ 394 h 422"/>
                <a:gd name="T84" fmla="*/ 506 w 512"/>
                <a:gd name="T85" fmla="*/ 409 h 422"/>
                <a:gd name="T86" fmla="*/ 499 w 512"/>
                <a:gd name="T87" fmla="*/ 421 h 422"/>
                <a:gd name="T88" fmla="*/ 485 w 512"/>
                <a:gd name="T89" fmla="*/ 422 h 422"/>
                <a:gd name="T90" fmla="*/ 306 w 512"/>
                <a:gd name="T91" fmla="*/ 134 h 422"/>
                <a:gd name="T92" fmla="*/ 283 w 512"/>
                <a:gd name="T93" fmla="*/ 145 h 422"/>
                <a:gd name="T94" fmla="*/ 274 w 512"/>
                <a:gd name="T95" fmla="*/ 153 h 422"/>
                <a:gd name="T96" fmla="*/ 273 w 512"/>
                <a:gd name="T97" fmla="*/ 166 h 422"/>
                <a:gd name="T98" fmla="*/ 260 w 512"/>
                <a:gd name="T99" fmla="*/ 171 h 422"/>
                <a:gd name="T100" fmla="*/ 248 w 512"/>
                <a:gd name="T101" fmla="*/ 166 h 422"/>
                <a:gd name="T102" fmla="*/ 249 w 512"/>
                <a:gd name="T103" fmla="*/ 149 h 422"/>
                <a:gd name="T104" fmla="*/ 240 w 512"/>
                <a:gd name="T105" fmla="*/ 132 h 422"/>
                <a:gd name="T106" fmla="*/ 241 w 512"/>
                <a:gd name="T107" fmla="*/ 121 h 422"/>
                <a:gd name="T108" fmla="*/ 239 w 512"/>
                <a:gd name="T109" fmla="*/ 108 h 422"/>
                <a:gd name="T110" fmla="*/ 255 w 512"/>
                <a:gd name="T111" fmla="*/ 115 h 422"/>
                <a:gd name="T112" fmla="*/ 263 w 512"/>
                <a:gd name="T113" fmla="*/ 119 h 422"/>
                <a:gd name="T114" fmla="*/ 278 w 512"/>
                <a:gd name="T115" fmla="*/ 121 h 422"/>
                <a:gd name="T116" fmla="*/ 298 w 512"/>
                <a:gd name="T117" fmla="*/ 99 h 4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2"/>
                <a:gd name="T178" fmla="*/ 0 h 422"/>
                <a:gd name="T179" fmla="*/ 512 w 512"/>
                <a:gd name="T180" fmla="*/ 422 h 4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2" h="422">
                  <a:moveTo>
                    <a:pt x="291" y="80"/>
                  </a:moveTo>
                  <a:lnTo>
                    <a:pt x="281" y="82"/>
                  </a:lnTo>
                  <a:lnTo>
                    <a:pt x="280" y="81"/>
                  </a:lnTo>
                  <a:lnTo>
                    <a:pt x="277" y="78"/>
                  </a:lnTo>
                  <a:lnTo>
                    <a:pt x="278" y="73"/>
                  </a:lnTo>
                  <a:lnTo>
                    <a:pt x="273" y="66"/>
                  </a:lnTo>
                  <a:lnTo>
                    <a:pt x="269" y="62"/>
                  </a:lnTo>
                  <a:lnTo>
                    <a:pt x="265" y="57"/>
                  </a:lnTo>
                  <a:lnTo>
                    <a:pt x="259" y="56"/>
                  </a:lnTo>
                  <a:lnTo>
                    <a:pt x="247" y="45"/>
                  </a:lnTo>
                  <a:lnTo>
                    <a:pt x="236" y="42"/>
                  </a:lnTo>
                  <a:lnTo>
                    <a:pt x="237" y="41"/>
                  </a:lnTo>
                  <a:lnTo>
                    <a:pt x="234" y="41"/>
                  </a:lnTo>
                  <a:lnTo>
                    <a:pt x="224" y="40"/>
                  </a:lnTo>
                  <a:lnTo>
                    <a:pt x="218" y="88"/>
                  </a:lnTo>
                  <a:lnTo>
                    <a:pt x="214" y="89"/>
                  </a:lnTo>
                  <a:lnTo>
                    <a:pt x="191" y="93"/>
                  </a:lnTo>
                  <a:lnTo>
                    <a:pt x="183" y="98"/>
                  </a:lnTo>
                  <a:lnTo>
                    <a:pt x="165" y="94"/>
                  </a:lnTo>
                  <a:lnTo>
                    <a:pt x="158" y="96"/>
                  </a:lnTo>
                  <a:lnTo>
                    <a:pt x="150" y="99"/>
                  </a:lnTo>
                  <a:lnTo>
                    <a:pt x="143" y="100"/>
                  </a:lnTo>
                  <a:lnTo>
                    <a:pt x="132" y="106"/>
                  </a:lnTo>
                  <a:lnTo>
                    <a:pt x="115" y="107"/>
                  </a:lnTo>
                  <a:lnTo>
                    <a:pt x="104" y="106"/>
                  </a:lnTo>
                  <a:lnTo>
                    <a:pt x="75" y="99"/>
                  </a:lnTo>
                  <a:lnTo>
                    <a:pt x="47" y="94"/>
                  </a:lnTo>
                  <a:lnTo>
                    <a:pt x="36" y="86"/>
                  </a:lnTo>
                  <a:lnTo>
                    <a:pt x="28" y="85"/>
                  </a:lnTo>
                  <a:lnTo>
                    <a:pt x="18" y="85"/>
                  </a:lnTo>
                  <a:lnTo>
                    <a:pt x="0" y="74"/>
                  </a:lnTo>
                  <a:lnTo>
                    <a:pt x="18" y="66"/>
                  </a:lnTo>
                  <a:lnTo>
                    <a:pt x="37" y="78"/>
                  </a:lnTo>
                  <a:lnTo>
                    <a:pt x="73" y="64"/>
                  </a:lnTo>
                  <a:lnTo>
                    <a:pt x="95" y="54"/>
                  </a:lnTo>
                  <a:lnTo>
                    <a:pt x="107" y="37"/>
                  </a:lnTo>
                  <a:lnTo>
                    <a:pt x="114" y="30"/>
                  </a:lnTo>
                  <a:lnTo>
                    <a:pt x="132" y="26"/>
                  </a:lnTo>
                  <a:lnTo>
                    <a:pt x="147" y="25"/>
                  </a:lnTo>
                  <a:lnTo>
                    <a:pt x="153" y="18"/>
                  </a:lnTo>
                  <a:lnTo>
                    <a:pt x="171" y="15"/>
                  </a:lnTo>
                  <a:lnTo>
                    <a:pt x="177" y="20"/>
                  </a:lnTo>
                  <a:lnTo>
                    <a:pt x="187" y="19"/>
                  </a:lnTo>
                  <a:lnTo>
                    <a:pt x="209" y="15"/>
                  </a:lnTo>
                  <a:lnTo>
                    <a:pt x="216" y="3"/>
                  </a:lnTo>
                  <a:lnTo>
                    <a:pt x="218" y="4"/>
                  </a:lnTo>
                  <a:lnTo>
                    <a:pt x="222" y="9"/>
                  </a:lnTo>
                  <a:lnTo>
                    <a:pt x="234" y="15"/>
                  </a:lnTo>
                  <a:lnTo>
                    <a:pt x="238" y="17"/>
                  </a:lnTo>
                  <a:lnTo>
                    <a:pt x="236" y="26"/>
                  </a:lnTo>
                  <a:lnTo>
                    <a:pt x="242" y="33"/>
                  </a:lnTo>
                  <a:lnTo>
                    <a:pt x="243" y="33"/>
                  </a:lnTo>
                  <a:lnTo>
                    <a:pt x="250" y="38"/>
                  </a:lnTo>
                  <a:lnTo>
                    <a:pt x="262" y="39"/>
                  </a:lnTo>
                  <a:lnTo>
                    <a:pt x="265" y="36"/>
                  </a:lnTo>
                  <a:lnTo>
                    <a:pt x="273" y="39"/>
                  </a:lnTo>
                  <a:lnTo>
                    <a:pt x="274" y="39"/>
                  </a:lnTo>
                  <a:lnTo>
                    <a:pt x="299" y="0"/>
                  </a:lnTo>
                  <a:lnTo>
                    <a:pt x="300" y="12"/>
                  </a:lnTo>
                  <a:lnTo>
                    <a:pt x="291" y="80"/>
                  </a:lnTo>
                  <a:close/>
                  <a:moveTo>
                    <a:pt x="485" y="422"/>
                  </a:moveTo>
                  <a:lnTo>
                    <a:pt x="485" y="421"/>
                  </a:lnTo>
                  <a:lnTo>
                    <a:pt x="481" y="414"/>
                  </a:lnTo>
                  <a:lnTo>
                    <a:pt x="464" y="380"/>
                  </a:lnTo>
                  <a:lnTo>
                    <a:pt x="448" y="353"/>
                  </a:lnTo>
                  <a:lnTo>
                    <a:pt x="449" y="335"/>
                  </a:lnTo>
                  <a:lnTo>
                    <a:pt x="455" y="337"/>
                  </a:lnTo>
                  <a:lnTo>
                    <a:pt x="473" y="315"/>
                  </a:lnTo>
                  <a:lnTo>
                    <a:pt x="473" y="314"/>
                  </a:lnTo>
                  <a:lnTo>
                    <a:pt x="480" y="316"/>
                  </a:lnTo>
                  <a:lnTo>
                    <a:pt x="485" y="312"/>
                  </a:lnTo>
                  <a:lnTo>
                    <a:pt x="502" y="320"/>
                  </a:lnTo>
                  <a:lnTo>
                    <a:pt x="512" y="325"/>
                  </a:lnTo>
                  <a:lnTo>
                    <a:pt x="505" y="348"/>
                  </a:lnTo>
                  <a:lnTo>
                    <a:pt x="505" y="349"/>
                  </a:lnTo>
                  <a:lnTo>
                    <a:pt x="506" y="349"/>
                  </a:lnTo>
                  <a:lnTo>
                    <a:pt x="506" y="357"/>
                  </a:lnTo>
                  <a:lnTo>
                    <a:pt x="503" y="365"/>
                  </a:lnTo>
                  <a:lnTo>
                    <a:pt x="504" y="375"/>
                  </a:lnTo>
                  <a:lnTo>
                    <a:pt x="510" y="387"/>
                  </a:lnTo>
                  <a:lnTo>
                    <a:pt x="511" y="394"/>
                  </a:lnTo>
                  <a:lnTo>
                    <a:pt x="508" y="403"/>
                  </a:lnTo>
                  <a:lnTo>
                    <a:pt x="506" y="409"/>
                  </a:lnTo>
                  <a:lnTo>
                    <a:pt x="502" y="417"/>
                  </a:lnTo>
                  <a:lnTo>
                    <a:pt x="499" y="421"/>
                  </a:lnTo>
                  <a:lnTo>
                    <a:pt x="492" y="422"/>
                  </a:lnTo>
                  <a:lnTo>
                    <a:pt x="485" y="422"/>
                  </a:lnTo>
                  <a:close/>
                  <a:moveTo>
                    <a:pt x="317" y="126"/>
                  </a:moveTo>
                  <a:lnTo>
                    <a:pt x="306" y="134"/>
                  </a:lnTo>
                  <a:lnTo>
                    <a:pt x="294" y="143"/>
                  </a:lnTo>
                  <a:lnTo>
                    <a:pt x="283" y="145"/>
                  </a:lnTo>
                  <a:lnTo>
                    <a:pt x="279" y="146"/>
                  </a:lnTo>
                  <a:lnTo>
                    <a:pt x="274" y="153"/>
                  </a:lnTo>
                  <a:lnTo>
                    <a:pt x="272" y="160"/>
                  </a:lnTo>
                  <a:lnTo>
                    <a:pt x="273" y="166"/>
                  </a:lnTo>
                  <a:lnTo>
                    <a:pt x="266" y="174"/>
                  </a:lnTo>
                  <a:lnTo>
                    <a:pt x="260" y="171"/>
                  </a:lnTo>
                  <a:lnTo>
                    <a:pt x="251" y="170"/>
                  </a:lnTo>
                  <a:lnTo>
                    <a:pt x="248" y="166"/>
                  </a:lnTo>
                  <a:lnTo>
                    <a:pt x="244" y="158"/>
                  </a:lnTo>
                  <a:lnTo>
                    <a:pt x="249" y="149"/>
                  </a:lnTo>
                  <a:lnTo>
                    <a:pt x="249" y="138"/>
                  </a:lnTo>
                  <a:lnTo>
                    <a:pt x="240" y="132"/>
                  </a:lnTo>
                  <a:lnTo>
                    <a:pt x="241" y="131"/>
                  </a:lnTo>
                  <a:lnTo>
                    <a:pt x="241" y="121"/>
                  </a:lnTo>
                  <a:lnTo>
                    <a:pt x="237" y="114"/>
                  </a:lnTo>
                  <a:lnTo>
                    <a:pt x="239" y="108"/>
                  </a:lnTo>
                  <a:lnTo>
                    <a:pt x="246" y="111"/>
                  </a:lnTo>
                  <a:lnTo>
                    <a:pt x="255" y="115"/>
                  </a:lnTo>
                  <a:lnTo>
                    <a:pt x="256" y="114"/>
                  </a:lnTo>
                  <a:lnTo>
                    <a:pt x="263" y="119"/>
                  </a:lnTo>
                  <a:lnTo>
                    <a:pt x="274" y="121"/>
                  </a:lnTo>
                  <a:lnTo>
                    <a:pt x="278" y="121"/>
                  </a:lnTo>
                  <a:lnTo>
                    <a:pt x="286" y="114"/>
                  </a:lnTo>
                  <a:lnTo>
                    <a:pt x="298" y="99"/>
                  </a:lnTo>
                  <a:lnTo>
                    <a:pt x="317" y="126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Freeform 218"/>
            <p:cNvSpPr>
              <a:spLocks noEditPoints="1"/>
            </p:cNvSpPr>
            <p:nvPr/>
          </p:nvSpPr>
          <p:spPr bwMode="auto">
            <a:xfrm>
              <a:off x="1052" y="3183"/>
              <a:ext cx="687" cy="421"/>
            </a:xfrm>
            <a:custGeom>
              <a:avLst/>
              <a:gdLst>
                <a:gd name="T0" fmla="*/ 444 w 687"/>
                <a:gd name="T1" fmla="*/ 109 h 421"/>
                <a:gd name="T2" fmla="*/ 433 w 687"/>
                <a:gd name="T3" fmla="*/ 70 h 421"/>
                <a:gd name="T4" fmla="*/ 412 w 687"/>
                <a:gd name="T5" fmla="*/ 81 h 421"/>
                <a:gd name="T6" fmla="*/ 409 w 687"/>
                <a:gd name="T7" fmla="*/ 117 h 421"/>
                <a:gd name="T8" fmla="*/ 419 w 687"/>
                <a:gd name="T9" fmla="*/ 145 h 421"/>
                <a:gd name="T10" fmla="*/ 407 w 687"/>
                <a:gd name="T11" fmla="*/ 177 h 421"/>
                <a:gd name="T12" fmla="*/ 418 w 687"/>
                <a:gd name="T13" fmla="*/ 202 h 421"/>
                <a:gd name="T14" fmla="*/ 455 w 687"/>
                <a:gd name="T15" fmla="*/ 271 h 421"/>
                <a:gd name="T16" fmla="*/ 440 w 687"/>
                <a:gd name="T17" fmla="*/ 293 h 421"/>
                <a:gd name="T18" fmla="*/ 437 w 687"/>
                <a:gd name="T19" fmla="*/ 337 h 421"/>
                <a:gd name="T20" fmla="*/ 427 w 687"/>
                <a:gd name="T21" fmla="*/ 355 h 421"/>
                <a:gd name="T22" fmla="*/ 406 w 687"/>
                <a:gd name="T23" fmla="*/ 375 h 421"/>
                <a:gd name="T24" fmla="*/ 319 w 687"/>
                <a:gd name="T25" fmla="*/ 405 h 421"/>
                <a:gd name="T26" fmla="*/ 239 w 687"/>
                <a:gd name="T27" fmla="*/ 314 h 421"/>
                <a:gd name="T28" fmla="*/ 143 w 687"/>
                <a:gd name="T29" fmla="*/ 175 h 421"/>
                <a:gd name="T30" fmla="*/ 0 w 687"/>
                <a:gd name="T31" fmla="*/ 217 h 421"/>
                <a:gd name="T32" fmla="*/ 27 w 687"/>
                <a:gd name="T33" fmla="*/ 177 h 421"/>
                <a:gd name="T34" fmla="*/ 65 w 687"/>
                <a:gd name="T35" fmla="*/ 154 h 421"/>
                <a:gd name="T36" fmla="*/ 112 w 687"/>
                <a:gd name="T37" fmla="*/ 103 h 421"/>
                <a:gd name="T38" fmla="*/ 137 w 687"/>
                <a:gd name="T39" fmla="*/ 93 h 421"/>
                <a:gd name="T40" fmla="*/ 170 w 687"/>
                <a:gd name="T41" fmla="*/ 108 h 421"/>
                <a:gd name="T42" fmla="*/ 199 w 687"/>
                <a:gd name="T43" fmla="*/ 121 h 421"/>
                <a:gd name="T44" fmla="*/ 221 w 687"/>
                <a:gd name="T45" fmla="*/ 85 h 421"/>
                <a:gd name="T46" fmla="*/ 236 w 687"/>
                <a:gd name="T47" fmla="*/ 61 h 421"/>
                <a:gd name="T48" fmla="*/ 252 w 687"/>
                <a:gd name="T49" fmla="*/ 72 h 421"/>
                <a:gd name="T50" fmla="*/ 262 w 687"/>
                <a:gd name="T51" fmla="*/ 83 h 421"/>
                <a:gd name="T52" fmla="*/ 292 w 687"/>
                <a:gd name="T53" fmla="*/ 74 h 421"/>
                <a:gd name="T54" fmla="*/ 316 w 687"/>
                <a:gd name="T55" fmla="*/ 79 h 421"/>
                <a:gd name="T56" fmla="*/ 340 w 687"/>
                <a:gd name="T57" fmla="*/ 104 h 421"/>
                <a:gd name="T58" fmla="*/ 348 w 687"/>
                <a:gd name="T59" fmla="*/ 131 h 421"/>
                <a:gd name="T60" fmla="*/ 388 w 687"/>
                <a:gd name="T61" fmla="*/ 150 h 421"/>
                <a:gd name="T62" fmla="*/ 369 w 687"/>
                <a:gd name="T63" fmla="*/ 115 h 421"/>
                <a:gd name="T64" fmla="*/ 368 w 687"/>
                <a:gd name="T65" fmla="*/ 80 h 421"/>
                <a:gd name="T66" fmla="*/ 431 w 687"/>
                <a:gd name="T67" fmla="*/ 55 h 421"/>
                <a:gd name="T68" fmla="*/ 613 w 687"/>
                <a:gd name="T69" fmla="*/ 245 h 421"/>
                <a:gd name="T70" fmla="*/ 641 w 687"/>
                <a:gd name="T71" fmla="*/ 255 h 421"/>
                <a:gd name="T72" fmla="*/ 687 w 687"/>
                <a:gd name="T73" fmla="*/ 273 h 421"/>
                <a:gd name="T74" fmla="*/ 676 w 687"/>
                <a:gd name="T75" fmla="*/ 288 h 421"/>
                <a:gd name="T76" fmla="*/ 645 w 687"/>
                <a:gd name="T77" fmla="*/ 318 h 421"/>
                <a:gd name="T78" fmla="*/ 615 w 687"/>
                <a:gd name="T79" fmla="*/ 303 h 421"/>
                <a:gd name="T80" fmla="*/ 600 w 687"/>
                <a:gd name="T81" fmla="*/ 288 h 421"/>
                <a:gd name="T82" fmla="*/ 591 w 687"/>
                <a:gd name="T83" fmla="*/ 249 h 421"/>
                <a:gd name="T84" fmla="*/ 554 w 687"/>
                <a:gd name="T85" fmla="*/ 167 h 421"/>
                <a:gd name="T86" fmla="*/ 518 w 687"/>
                <a:gd name="T87" fmla="*/ 191 h 421"/>
                <a:gd name="T88" fmla="*/ 516 w 687"/>
                <a:gd name="T89" fmla="*/ 172 h 421"/>
                <a:gd name="T90" fmla="*/ 526 w 687"/>
                <a:gd name="T91" fmla="*/ 155 h 421"/>
                <a:gd name="T92" fmla="*/ 529 w 687"/>
                <a:gd name="T93" fmla="*/ 131 h 421"/>
                <a:gd name="T94" fmla="*/ 321 w 687"/>
                <a:gd name="T95" fmla="*/ 54 h 421"/>
                <a:gd name="T96" fmla="*/ 292 w 687"/>
                <a:gd name="T97" fmla="*/ 55 h 421"/>
                <a:gd name="T98" fmla="*/ 283 w 687"/>
                <a:gd name="T99" fmla="*/ 35 h 421"/>
                <a:gd name="T100" fmla="*/ 310 w 687"/>
                <a:gd name="T101" fmla="*/ 0 h 4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7"/>
                <a:gd name="T154" fmla="*/ 0 h 421"/>
                <a:gd name="T155" fmla="*/ 687 w 687"/>
                <a:gd name="T156" fmla="*/ 421 h 4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7" h="421">
                  <a:moveTo>
                    <a:pt x="481" y="97"/>
                  </a:moveTo>
                  <a:lnTo>
                    <a:pt x="464" y="101"/>
                  </a:lnTo>
                  <a:lnTo>
                    <a:pt x="445" y="108"/>
                  </a:lnTo>
                  <a:lnTo>
                    <a:pt x="444" y="109"/>
                  </a:lnTo>
                  <a:lnTo>
                    <a:pt x="442" y="107"/>
                  </a:lnTo>
                  <a:lnTo>
                    <a:pt x="441" y="97"/>
                  </a:lnTo>
                  <a:lnTo>
                    <a:pt x="438" y="82"/>
                  </a:lnTo>
                  <a:lnTo>
                    <a:pt x="433" y="70"/>
                  </a:lnTo>
                  <a:lnTo>
                    <a:pt x="431" y="60"/>
                  </a:lnTo>
                  <a:lnTo>
                    <a:pt x="431" y="55"/>
                  </a:lnTo>
                  <a:lnTo>
                    <a:pt x="422" y="70"/>
                  </a:lnTo>
                  <a:lnTo>
                    <a:pt x="412" y="81"/>
                  </a:lnTo>
                  <a:lnTo>
                    <a:pt x="404" y="88"/>
                  </a:lnTo>
                  <a:lnTo>
                    <a:pt x="404" y="94"/>
                  </a:lnTo>
                  <a:lnTo>
                    <a:pt x="407" y="105"/>
                  </a:lnTo>
                  <a:lnTo>
                    <a:pt x="409" y="117"/>
                  </a:lnTo>
                  <a:lnTo>
                    <a:pt x="407" y="122"/>
                  </a:lnTo>
                  <a:lnTo>
                    <a:pt x="414" y="133"/>
                  </a:lnTo>
                  <a:lnTo>
                    <a:pt x="419" y="145"/>
                  </a:lnTo>
                  <a:lnTo>
                    <a:pt x="421" y="156"/>
                  </a:lnTo>
                  <a:lnTo>
                    <a:pt x="415" y="169"/>
                  </a:lnTo>
                  <a:lnTo>
                    <a:pt x="407" y="176"/>
                  </a:lnTo>
                  <a:lnTo>
                    <a:pt x="407" y="177"/>
                  </a:lnTo>
                  <a:lnTo>
                    <a:pt x="414" y="197"/>
                  </a:lnTo>
                  <a:lnTo>
                    <a:pt x="418" y="204"/>
                  </a:lnTo>
                  <a:lnTo>
                    <a:pt x="418" y="202"/>
                  </a:lnTo>
                  <a:lnTo>
                    <a:pt x="434" y="229"/>
                  </a:lnTo>
                  <a:lnTo>
                    <a:pt x="451" y="263"/>
                  </a:lnTo>
                  <a:lnTo>
                    <a:pt x="455" y="270"/>
                  </a:lnTo>
                  <a:lnTo>
                    <a:pt x="455" y="271"/>
                  </a:lnTo>
                  <a:lnTo>
                    <a:pt x="461" y="286"/>
                  </a:lnTo>
                  <a:lnTo>
                    <a:pt x="457" y="291"/>
                  </a:lnTo>
                  <a:lnTo>
                    <a:pt x="447" y="294"/>
                  </a:lnTo>
                  <a:lnTo>
                    <a:pt x="440" y="293"/>
                  </a:lnTo>
                  <a:lnTo>
                    <a:pt x="432" y="307"/>
                  </a:lnTo>
                  <a:lnTo>
                    <a:pt x="436" y="321"/>
                  </a:lnTo>
                  <a:lnTo>
                    <a:pt x="437" y="327"/>
                  </a:lnTo>
                  <a:lnTo>
                    <a:pt x="437" y="337"/>
                  </a:lnTo>
                  <a:lnTo>
                    <a:pt x="434" y="341"/>
                  </a:lnTo>
                  <a:lnTo>
                    <a:pt x="435" y="351"/>
                  </a:lnTo>
                  <a:lnTo>
                    <a:pt x="433" y="354"/>
                  </a:lnTo>
                  <a:lnTo>
                    <a:pt x="427" y="355"/>
                  </a:lnTo>
                  <a:lnTo>
                    <a:pt x="422" y="368"/>
                  </a:lnTo>
                  <a:lnTo>
                    <a:pt x="424" y="382"/>
                  </a:lnTo>
                  <a:lnTo>
                    <a:pt x="423" y="385"/>
                  </a:lnTo>
                  <a:lnTo>
                    <a:pt x="406" y="375"/>
                  </a:lnTo>
                  <a:lnTo>
                    <a:pt x="405" y="379"/>
                  </a:lnTo>
                  <a:lnTo>
                    <a:pt x="353" y="413"/>
                  </a:lnTo>
                  <a:lnTo>
                    <a:pt x="341" y="421"/>
                  </a:lnTo>
                  <a:lnTo>
                    <a:pt x="319" y="405"/>
                  </a:lnTo>
                  <a:lnTo>
                    <a:pt x="312" y="399"/>
                  </a:lnTo>
                  <a:lnTo>
                    <a:pt x="310" y="360"/>
                  </a:lnTo>
                  <a:lnTo>
                    <a:pt x="316" y="324"/>
                  </a:lnTo>
                  <a:lnTo>
                    <a:pt x="239" y="314"/>
                  </a:lnTo>
                  <a:lnTo>
                    <a:pt x="256" y="253"/>
                  </a:lnTo>
                  <a:lnTo>
                    <a:pt x="195" y="228"/>
                  </a:lnTo>
                  <a:lnTo>
                    <a:pt x="175" y="209"/>
                  </a:lnTo>
                  <a:lnTo>
                    <a:pt x="143" y="175"/>
                  </a:lnTo>
                  <a:lnTo>
                    <a:pt x="96" y="216"/>
                  </a:lnTo>
                  <a:lnTo>
                    <a:pt x="56" y="173"/>
                  </a:lnTo>
                  <a:lnTo>
                    <a:pt x="14" y="215"/>
                  </a:lnTo>
                  <a:lnTo>
                    <a:pt x="0" y="217"/>
                  </a:lnTo>
                  <a:lnTo>
                    <a:pt x="11" y="198"/>
                  </a:lnTo>
                  <a:lnTo>
                    <a:pt x="20" y="191"/>
                  </a:lnTo>
                  <a:lnTo>
                    <a:pt x="24" y="186"/>
                  </a:lnTo>
                  <a:lnTo>
                    <a:pt x="27" y="177"/>
                  </a:lnTo>
                  <a:lnTo>
                    <a:pt x="31" y="170"/>
                  </a:lnTo>
                  <a:lnTo>
                    <a:pt x="46" y="160"/>
                  </a:lnTo>
                  <a:lnTo>
                    <a:pt x="58" y="152"/>
                  </a:lnTo>
                  <a:lnTo>
                    <a:pt x="65" y="154"/>
                  </a:lnTo>
                  <a:lnTo>
                    <a:pt x="72" y="149"/>
                  </a:lnTo>
                  <a:lnTo>
                    <a:pt x="84" y="136"/>
                  </a:lnTo>
                  <a:lnTo>
                    <a:pt x="103" y="116"/>
                  </a:lnTo>
                  <a:lnTo>
                    <a:pt x="112" y="103"/>
                  </a:lnTo>
                  <a:lnTo>
                    <a:pt x="116" y="90"/>
                  </a:lnTo>
                  <a:lnTo>
                    <a:pt x="127" y="84"/>
                  </a:lnTo>
                  <a:lnTo>
                    <a:pt x="131" y="82"/>
                  </a:lnTo>
                  <a:lnTo>
                    <a:pt x="137" y="93"/>
                  </a:lnTo>
                  <a:lnTo>
                    <a:pt x="146" y="95"/>
                  </a:lnTo>
                  <a:lnTo>
                    <a:pt x="157" y="92"/>
                  </a:lnTo>
                  <a:lnTo>
                    <a:pt x="164" y="102"/>
                  </a:lnTo>
                  <a:lnTo>
                    <a:pt x="170" y="108"/>
                  </a:lnTo>
                  <a:lnTo>
                    <a:pt x="179" y="109"/>
                  </a:lnTo>
                  <a:lnTo>
                    <a:pt x="189" y="110"/>
                  </a:lnTo>
                  <a:lnTo>
                    <a:pt x="195" y="119"/>
                  </a:lnTo>
                  <a:lnTo>
                    <a:pt x="199" y="121"/>
                  </a:lnTo>
                  <a:lnTo>
                    <a:pt x="208" y="112"/>
                  </a:lnTo>
                  <a:lnTo>
                    <a:pt x="205" y="99"/>
                  </a:lnTo>
                  <a:lnTo>
                    <a:pt x="214" y="92"/>
                  </a:lnTo>
                  <a:lnTo>
                    <a:pt x="221" y="85"/>
                  </a:lnTo>
                  <a:lnTo>
                    <a:pt x="217" y="65"/>
                  </a:lnTo>
                  <a:lnTo>
                    <a:pt x="224" y="66"/>
                  </a:lnTo>
                  <a:lnTo>
                    <a:pt x="231" y="63"/>
                  </a:lnTo>
                  <a:lnTo>
                    <a:pt x="236" y="61"/>
                  </a:lnTo>
                  <a:lnTo>
                    <a:pt x="238" y="59"/>
                  </a:lnTo>
                  <a:lnTo>
                    <a:pt x="245" y="65"/>
                  </a:lnTo>
                  <a:lnTo>
                    <a:pt x="249" y="66"/>
                  </a:lnTo>
                  <a:lnTo>
                    <a:pt x="252" y="72"/>
                  </a:lnTo>
                  <a:lnTo>
                    <a:pt x="253" y="82"/>
                  </a:lnTo>
                  <a:lnTo>
                    <a:pt x="260" y="91"/>
                  </a:lnTo>
                  <a:lnTo>
                    <a:pt x="260" y="89"/>
                  </a:lnTo>
                  <a:lnTo>
                    <a:pt x="262" y="83"/>
                  </a:lnTo>
                  <a:lnTo>
                    <a:pt x="264" y="78"/>
                  </a:lnTo>
                  <a:lnTo>
                    <a:pt x="275" y="72"/>
                  </a:lnTo>
                  <a:lnTo>
                    <a:pt x="286" y="61"/>
                  </a:lnTo>
                  <a:lnTo>
                    <a:pt x="292" y="74"/>
                  </a:lnTo>
                  <a:lnTo>
                    <a:pt x="298" y="74"/>
                  </a:lnTo>
                  <a:lnTo>
                    <a:pt x="303" y="68"/>
                  </a:lnTo>
                  <a:lnTo>
                    <a:pt x="308" y="70"/>
                  </a:lnTo>
                  <a:lnTo>
                    <a:pt x="316" y="79"/>
                  </a:lnTo>
                  <a:lnTo>
                    <a:pt x="324" y="85"/>
                  </a:lnTo>
                  <a:lnTo>
                    <a:pt x="328" y="94"/>
                  </a:lnTo>
                  <a:lnTo>
                    <a:pt x="335" y="100"/>
                  </a:lnTo>
                  <a:lnTo>
                    <a:pt x="340" y="104"/>
                  </a:lnTo>
                  <a:lnTo>
                    <a:pt x="343" y="112"/>
                  </a:lnTo>
                  <a:lnTo>
                    <a:pt x="351" y="118"/>
                  </a:lnTo>
                  <a:lnTo>
                    <a:pt x="351" y="126"/>
                  </a:lnTo>
                  <a:lnTo>
                    <a:pt x="348" y="131"/>
                  </a:lnTo>
                  <a:lnTo>
                    <a:pt x="351" y="137"/>
                  </a:lnTo>
                  <a:lnTo>
                    <a:pt x="360" y="143"/>
                  </a:lnTo>
                  <a:lnTo>
                    <a:pt x="376" y="149"/>
                  </a:lnTo>
                  <a:lnTo>
                    <a:pt x="388" y="150"/>
                  </a:lnTo>
                  <a:lnTo>
                    <a:pt x="399" y="150"/>
                  </a:lnTo>
                  <a:lnTo>
                    <a:pt x="389" y="133"/>
                  </a:lnTo>
                  <a:lnTo>
                    <a:pt x="377" y="123"/>
                  </a:lnTo>
                  <a:lnTo>
                    <a:pt x="369" y="115"/>
                  </a:lnTo>
                  <a:lnTo>
                    <a:pt x="337" y="85"/>
                  </a:lnTo>
                  <a:lnTo>
                    <a:pt x="352" y="74"/>
                  </a:lnTo>
                  <a:lnTo>
                    <a:pt x="358" y="83"/>
                  </a:lnTo>
                  <a:lnTo>
                    <a:pt x="368" y="80"/>
                  </a:lnTo>
                  <a:lnTo>
                    <a:pt x="386" y="65"/>
                  </a:lnTo>
                  <a:lnTo>
                    <a:pt x="393" y="51"/>
                  </a:lnTo>
                  <a:lnTo>
                    <a:pt x="431" y="55"/>
                  </a:lnTo>
                  <a:lnTo>
                    <a:pt x="443" y="56"/>
                  </a:lnTo>
                  <a:lnTo>
                    <a:pt x="481" y="97"/>
                  </a:lnTo>
                  <a:close/>
                  <a:moveTo>
                    <a:pt x="610" y="244"/>
                  </a:moveTo>
                  <a:lnTo>
                    <a:pt x="613" y="245"/>
                  </a:lnTo>
                  <a:lnTo>
                    <a:pt x="621" y="248"/>
                  </a:lnTo>
                  <a:lnTo>
                    <a:pt x="628" y="251"/>
                  </a:lnTo>
                  <a:lnTo>
                    <a:pt x="639" y="256"/>
                  </a:lnTo>
                  <a:lnTo>
                    <a:pt x="641" y="255"/>
                  </a:lnTo>
                  <a:lnTo>
                    <a:pt x="651" y="259"/>
                  </a:lnTo>
                  <a:lnTo>
                    <a:pt x="664" y="264"/>
                  </a:lnTo>
                  <a:lnTo>
                    <a:pt x="679" y="271"/>
                  </a:lnTo>
                  <a:lnTo>
                    <a:pt x="687" y="273"/>
                  </a:lnTo>
                  <a:lnTo>
                    <a:pt x="686" y="273"/>
                  </a:lnTo>
                  <a:lnTo>
                    <a:pt x="678" y="277"/>
                  </a:lnTo>
                  <a:lnTo>
                    <a:pt x="675" y="287"/>
                  </a:lnTo>
                  <a:lnTo>
                    <a:pt x="676" y="288"/>
                  </a:lnTo>
                  <a:lnTo>
                    <a:pt x="669" y="292"/>
                  </a:lnTo>
                  <a:lnTo>
                    <a:pt x="657" y="305"/>
                  </a:lnTo>
                  <a:lnTo>
                    <a:pt x="645" y="318"/>
                  </a:lnTo>
                  <a:lnTo>
                    <a:pt x="640" y="317"/>
                  </a:lnTo>
                  <a:lnTo>
                    <a:pt x="633" y="311"/>
                  </a:lnTo>
                  <a:lnTo>
                    <a:pt x="625" y="309"/>
                  </a:lnTo>
                  <a:lnTo>
                    <a:pt x="615" y="303"/>
                  </a:lnTo>
                  <a:lnTo>
                    <a:pt x="611" y="300"/>
                  </a:lnTo>
                  <a:lnTo>
                    <a:pt x="604" y="299"/>
                  </a:lnTo>
                  <a:lnTo>
                    <a:pt x="600" y="290"/>
                  </a:lnTo>
                  <a:lnTo>
                    <a:pt x="600" y="288"/>
                  </a:lnTo>
                  <a:lnTo>
                    <a:pt x="594" y="270"/>
                  </a:lnTo>
                  <a:lnTo>
                    <a:pt x="590" y="258"/>
                  </a:lnTo>
                  <a:lnTo>
                    <a:pt x="589" y="258"/>
                  </a:lnTo>
                  <a:lnTo>
                    <a:pt x="591" y="249"/>
                  </a:lnTo>
                  <a:lnTo>
                    <a:pt x="593" y="238"/>
                  </a:lnTo>
                  <a:lnTo>
                    <a:pt x="604" y="242"/>
                  </a:lnTo>
                  <a:lnTo>
                    <a:pt x="610" y="244"/>
                  </a:lnTo>
                  <a:close/>
                  <a:moveTo>
                    <a:pt x="554" y="167"/>
                  </a:moveTo>
                  <a:lnTo>
                    <a:pt x="536" y="218"/>
                  </a:lnTo>
                  <a:lnTo>
                    <a:pt x="514" y="210"/>
                  </a:lnTo>
                  <a:lnTo>
                    <a:pt x="515" y="208"/>
                  </a:lnTo>
                  <a:lnTo>
                    <a:pt x="518" y="191"/>
                  </a:lnTo>
                  <a:lnTo>
                    <a:pt x="517" y="186"/>
                  </a:lnTo>
                  <a:lnTo>
                    <a:pt x="514" y="182"/>
                  </a:lnTo>
                  <a:lnTo>
                    <a:pt x="514" y="177"/>
                  </a:lnTo>
                  <a:lnTo>
                    <a:pt x="516" y="172"/>
                  </a:lnTo>
                  <a:lnTo>
                    <a:pt x="519" y="167"/>
                  </a:lnTo>
                  <a:lnTo>
                    <a:pt x="522" y="163"/>
                  </a:lnTo>
                  <a:lnTo>
                    <a:pt x="526" y="159"/>
                  </a:lnTo>
                  <a:lnTo>
                    <a:pt x="526" y="155"/>
                  </a:lnTo>
                  <a:lnTo>
                    <a:pt x="528" y="149"/>
                  </a:lnTo>
                  <a:lnTo>
                    <a:pt x="529" y="143"/>
                  </a:lnTo>
                  <a:lnTo>
                    <a:pt x="528" y="136"/>
                  </a:lnTo>
                  <a:lnTo>
                    <a:pt x="529" y="131"/>
                  </a:lnTo>
                  <a:lnTo>
                    <a:pt x="530" y="132"/>
                  </a:lnTo>
                  <a:lnTo>
                    <a:pt x="557" y="158"/>
                  </a:lnTo>
                  <a:lnTo>
                    <a:pt x="554" y="167"/>
                  </a:lnTo>
                  <a:close/>
                  <a:moveTo>
                    <a:pt x="321" y="54"/>
                  </a:moveTo>
                  <a:lnTo>
                    <a:pt x="316" y="64"/>
                  </a:lnTo>
                  <a:lnTo>
                    <a:pt x="310" y="59"/>
                  </a:lnTo>
                  <a:lnTo>
                    <a:pt x="301" y="46"/>
                  </a:lnTo>
                  <a:lnTo>
                    <a:pt x="292" y="55"/>
                  </a:lnTo>
                  <a:lnTo>
                    <a:pt x="285" y="48"/>
                  </a:lnTo>
                  <a:lnTo>
                    <a:pt x="281" y="45"/>
                  </a:lnTo>
                  <a:lnTo>
                    <a:pt x="280" y="41"/>
                  </a:lnTo>
                  <a:lnTo>
                    <a:pt x="283" y="35"/>
                  </a:lnTo>
                  <a:lnTo>
                    <a:pt x="293" y="31"/>
                  </a:lnTo>
                  <a:lnTo>
                    <a:pt x="294" y="24"/>
                  </a:lnTo>
                  <a:lnTo>
                    <a:pt x="295" y="11"/>
                  </a:lnTo>
                  <a:lnTo>
                    <a:pt x="310" y="0"/>
                  </a:lnTo>
                  <a:lnTo>
                    <a:pt x="314" y="5"/>
                  </a:lnTo>
                  <a:lnTo>
                    <a:pt x="317" y="54"/>
                  </a:lnTo>
                  <a:lnTo>
                    <a:pt x="321" y="54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219"/>
            <p:cNvSpPr>
              <a:spLocks noEditPoints="1"/>
            </p:cNvSpPr>
            <p:nvPr/>
          </p:nvSpPr>
          <p:spPr bwMode="auto">
            <a:xfrm>
              <a:off x="1183" y="3158"/>
              <a:ext cx="405" cy="381"/>
            </a:xfrm>
            <a:custGeom>
              <a:avLst/>
              <a:gdLst>
                <a:gd name="T0" fmla="*/ 398 w 405"/>
                <a:gd name="T1" fmla="*/ 168 h 381"/>
                <a:gd name="T2" fmla="*/ 395 w 405"/>
                <a:gd name="T3" fmla="*/ 184 h 381"/>
                <a:gd name="T4" fmla="*/ 385 w 405"/>
                <a:gd name="T5" fmla="*/ 197 h 381"/>
                <a:gd name="T6" fmla="*/ 386 w 405"/>
                <a:gd name="T7" fmla="*/ 211 h 381"/>
                <a:gd name="T8" fmla="*/ 383 w 405"/>
                <a:gd name="T9" fmla="*/ 235 h 381"/>
                <a:gd name="T10" fmla="*/ 385 w 405"/>
                <a:gd name="T11" fmla="*/ 252 h 381"/>
                <a:gd name="T12" fmla="*/ 380 w 405"/>
                <a:gd name="T13" fmla="*/ 268 h 381"/>
                <a:gd name="T14" fmla="*/ 377 w 405"/>
                <a:gd name="T15" fmla="*/ 282 h 381"/>
                <a:gd name="T16" fmla="*/ 377 w 405"/>
                <a:gd name="T17" fmla="*/ 300 h 381"/>
                <a:gd name="T18" fmla="*/ 384 w 405"/>
                <a:gd name="T19" fmla="*/ 311 h 381"/>
                <a:gd name="T20" fmla="*/ 397 w 405"/>
                <a:gd name="T21" fmla="*/ 327 h 381"/>
                <a:gd name="T22" fmla="*/ 397 w 405"/>
                <a:gd name="T23" fmla="*/ 354 h 381"/>
                <a:gd name="T24" fmla="*/ 377 w 405"/>
                <a:gd name="T25" fmla="*/ 371 h 381"/>
                <a:gd name="T26" fmla="*/ 356 w 405"/>
                <a:gd name="T27" fmla="*/ 381 h 381"/>
                <a:gd name="T28" fmla="*/ 337 w 405"/>
                <a:gd name="T29" fmla="*/ 347 h 381"/>
                <a:gd name="T30" fmla="*/ 324 w 405"/>
                <a:gd name="T31" fmla="*/ 296 h 381"/>
                <a:gd name="T32" fmla="*/ 341 w 405"/>
                <a:gd name="T33" fmla="*/ 291 h 381"/>
                <a:gd name="T34" fmla="*/ 350 w 405"/>
                <a:gd name="T35" fmla="*/ 268 h 381"/>
                <a:gd name="T36" fmla="*/ 342 w 405"/>
                <a:gd name="T37" fmla="*/ 239 h 381"/>
                <a:gd name="T38" fmla="*/ 344 w 405"/>
                <a:gd name="T39" fmla="*/ 223 h 381"/>
                <a:gd name="T40" fmla="*/ 351 w 405"/>
                <a:gd name="T41" fmla="*/ 199 h 381"/>
                <a:gd name="T42" fmla="*/ 319 w 405"/>
                <a:gd name="T43" fmla="*/ 190 h 381"/>
                <a:gd name="T44" fmla="*/ 312 w 405"/>
                <a:gd name="T45" fmla="*/ 180 h 381"/>
                <a:gd name="T46" fmla="*/ 308 w 405"/>
                <a:gd name="T47" fmla="*/ 165 h 381"/>
                <a:gd name="T48" fmla="*/ 321 w 405"/>
                <a:gd name="T49" fmla="*/ 146 h 381"/>
                <a:gd name="T50" fmla="*/ 314 w 405"/>
                <a:gd name="T51" fmla="*/ 133 h 381"/>
                <a:gd name="T52" fmla="*/ 355 w 405"/>
                <a:gd name="T53" fmla="*/ 127 h 381"/>
                <a:gd name="T54" fmla="*/ 262 w 405"/>
                <a:gd name="T55" fmla="*/ 76 h 381"/>
                <a:gd name="T56" fmla="*/ 227 w 405"/>
                <a:gd name="T57" fmla="*/ 108 h 381"/>
                <a:gd name="T58" fmla="*/ 217 w 405"/>
                <a:gd name="T59" fmla="*/ 79 h 381"/>
                <a:gd name="T60" fmla="*/ 262 w 405"/>
                <a:gd name="T61" fmla="*/ 76 h 381"/>
                <a:gd name="T62" fmla="*/ 163 w 405"/>
                <a:gd name="T63" fmla="*/ 49 h 381"/>
                <a:gd name="T64" fmla="*/ 149 w 405"/>
                <a:gd name="T65" fmla="*/ 66 h 381"/>
                <a:gd name="T66" fmla="*/ 161 w 405"/>
                <a:gd name="T67" fmla="*/ 80 h 381"/>
                <a:gd name="T68" fmla="*/ 133 w 405"/>
                <a:gd name="T69" fmla="*/ 103 h 381"/>
                <a:gd name="T70" fmla="*/ 129 w 405"/>
                <a:gd name="T71" fmla="*/ 116 h 381"/>
                <a:gd name="T72" fmla="*/ 118 w 405"/>
                <a:gd name="T73" fmla="*/ 91 h 381"/>
                <a:gd name="T74" fmla="*/ 105 w 405"/>
                <a:gd name="T75" fmla="*/ 86 h 381"/>
                <a:gd name="T76" fmla="*/ 86 w 405"/>
                <a:gd name="T77" fmla="*/ 90 h 381"/>
                <a:gd name="T78" fmla="*/ 74 w 405"/>
                <a:gd name="T79" fmla="*/ 124 h 381"/>
                <a:gd name="T80" fmla="*/ 64 w 405"/>
                <a:gd name="T81" fmla="*/ 144 h 381"/>
                <a:gd name="T82" fmla="*/ 39 w 405"/>
                <a:gd name="T83" fmla="*/ 133 h 381"/>
                <a:gd name="T84" fmla="*/ 15 w 405"/>
                <a:gd name="T85" fmla="*/ 120 h 381"/>
                <a:gd name="T86" fmla="*/ 7 w 405"/>
                <a:gd name="T87" fmla="*/ 102 h 381"/>
                <a:gd name="T88" fmla="*/ 5 w 405"/>
                <a:gd name="T89" fmla="*/ 75 h 381"/>
                <a:gd name="T90" fmla="*/ 25 w 405"/>
                <a:gd name="T91" fmla="*/ 47 h 381"/>
                <a:gd name="T92" fmla="*/ 51 w 405"/>
                <a:gd name="T93" fmla="*/ 33 h 381"/>
                <a:gd name="T94" fmla="*/ 65 w 405"/>
                <a:gd name="T95" fmla="*/ 14 h 381"/>
                <a:gd name="T96" fmla="*/ 79 w 405"/>
                <a:gd name="T97" fmla="*/ 6 h 381"/>
                <a:gd name="T98" fmla="*/ 83 w 405"/>
                <a:gd name="T99" fmla="*/ 32 h 381"/>
                <a:gd name="T100" fmla="*/ 99 w 405"/>
                <a:gd name="T101" fmla="*/ 45 h 381"/>
                <a:gd name="T102" fmla="*/ 111 w 405"/>
                <a:gd name="T103" fmla="*/ 34 h 381"/>
                <a:gd name="T104" fmla="*/ 122 w 405"/>
                <a:gd name="T105" fmla="*/ 19 h 381"/>
                <a:gd name="T106" fmla="*/ 156 w 405"/>
                <a:gd name="T107" fmla="*/ 0 h 3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5"/>
                <a:gd name="T163" fmla="*/ 0 h 381"/>
                <a:gd name="T164" fmla="*/ 405 w 405"/>
                <a:gd name="T165" fmla="*/ 381 h 3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5" h="381">
                  <a:moveTo>
                    <a:pt x="398" y="156"/>
                  </a:moveTo>
                  <a:lnTo>
                    <a:pt x="397" y="161"/>
                  </a:lnTo>
                  <a:lnTo>
                    <a:pt x="398" y="168"/>
                  </a:lnTo>
                  <a:lnTo>
                    <a:pt x="397" y="174"/>
                  </a:lnTo>
                  <a:lnTo>
                    <a:pt x="395" y="180"/>
                  </a:lnTo>
                  <a:lnTo>
                    <a:pt x="395" y="184"/>
                  </a:lnTo>
                  <a:lnTo>
                    <a:pt x="391" y="188"/>
                  </a:lnTo>
                  <a:lnTo>
                    <a:pt x="388" y="192"/>
                  </a:lnTo>
                  <a:lnTo>
                    <a:pt x="385" y="197"/>
                  </a:lnTo>
                  <a:lnTo>
                    <a:pt x="383" y="202"/>
                  </a:lnTo>
                  <a:lnTo>
                    <a:pt x="383" y="207"/>
                  </a:lnTo>
                  <a:lnTo>
                    <a:pt x="386" y="211"/>
                  </a:lnTo>
                  <a:lnTo>
                    <a:pt x="387" y="216"/>
                  </a:lnTo>
                  <a:lnTo>
                    <a:pt x="384" y="233"/>
                  </a:lnTo>
                  <a:lnTo>
                    <a:pt x="383" y="235"/>
                  </a:lnTo>
                  <a:lnTo>
                    <a:pt x="382" y="235"/>
                  </a:lnTo>
                  <a:lnTo>
                    <a:pt x="383" y="243"/>
                  </a:lnTo>
                  <a:lnTo>
                    <a:pt x="385" y="252"/>
                  </a:lnTo>
                  <a:lnTo>
                    <a:pt x="385" y="259"/>
                  </a:lnTo>
                  <a:lnTo>
                    <a:pt x="384" y="264"/>
                  </a:lnTo>
                  <a:lnTo>
                    <a:pt x="380" y="268"/>
                  </a:lnTo>
                  <a:lnTo>
                    <a:pt x="382" y="274"/>
                  </a:lnTo>
                  <a:lnTo>
                    <a:pt x="382" y="279"/>
                  </a:lnTo>
                  <a:lnTo>
                    <a:pt x="377" y="282"/>
                  </a:lnTo>
                  <a:lnTo>
                    <a:pt x="374" y="287"/>
                  </a:lnTo>
                  <a:lnTo>
                    <a:pt x="373" y="292"/>
                  </a:lnTo>
                  <a:lnTo>
                    <a:pt x="377" y="300"/>
                  </a:lnTo>
                  <a:lnTo>
                    <a:pt x="379" y="306"/>
                  </a:lnTo>
                  <a:lnTo>
                    <a:pt x="381" y="310"/>
                  </a:lnTo>
                  <a:lnTo>
                    <a:pt x="384" y="311"/>
                  </a:lnTo>
                  <a:lnTo>
                    <a:pt x="389" y="313"/>
                  </a:lnTo>
                  <a:lnTo>
                    <a:pt x="389" y="317"/>
                  </a:lnTo>
                  <a:lnTo>
                    <a:pt x="397" y="327"/>
                  </a:lnTo>
                  <a:lnTo>
                    <a:pt x="405" y="342"/>
                  </a:lnTo>
                  <a:lnTo>
                    <a:pt x="399" y="353"/>
                  </a:lnTo>
                  <a:lnTo>
                    <a:pt x="397" y="354"/>
                  </a:lnTo>
                  <a:lnTo>
                    <a:pt x="382" y="355"/>
                  </a:lnTo>
                  <a:lnTo>
                    <a:pt x="379" y="363"/>
                  </a:lnTo>
                  <a:lnTo>
                    <a:pt x="377" y="371"/>
                  </a:lnTo>
                  <a:lnTo>
                    <a:pt x="373" y="374"/>
                  </a:lnTo>
                  <a:lnTo>
                    <a:pt x="371" y="381"/>
                  </a:lnTo>
                  <a:lnTo>
                    <a:pt x="356" y="381"/>
                  </a:lnTo>
                  <a:lnTo>
                    <a:pt x="345" y="371"/>
                  </a:lnTo>
                  <a:lnTo>
                    <a:pt x="338" y="358"/>
                  </a:lnTo>
                  <a:lnTo>
                    <a:pt x="337" y="347"/>
                  </a:lnTo>
                  <a:lnTo>
                    <a:pt x="337" y="328"/>
                  </a:lnTo>
                  <a:lnTo>
                    <a:pt x="330" y="311"/>
                  </a:lnTo>
                  <a:lnTo>
                    <a:pt x="324" y="296"/>
                  </a:lnTo>
                  <a:lnTo>
                    <a:pt x="331" y="296"/>
                  </a:lnTo>
                  <a:lnTo>
                    <a:pt x="338" y="295"/>
                  </a:lnTo>
                  <a:lnTo>
                    <a:pt x="341" y="291"/>
                  </a:lnTo>
                  <a:lnTo>
                    <a:pt x="345" y="283"/>
                  </a:lnTo>
                  <a:lnTo>
                    <a:pt x="347" y="277"/>
                  </a:lnTo>
                  <a:lnTo>
                    <a:pt x="350" y="268"/>
                  </a:lnTo>
                  <a:lnTo>
                    <a:pt x="349" y="261"/>
                  </a:lnTo>
                  <a:lnTo>
                    <a:pt x="343" y="249"/>
                  </a:lnTo>
                  <a:lnTo>
                    <a:pt x="342" y="239"/>
                  </a:lnTo>
                  <a:lnTo>
                    <a:pt x="345" y="231"/>
                  </a:lnTo>
                  <a:lnTo>
                    <a:pt x="345" y="223"/>
                  </a:lnTo>
                  <a:lnTo>
                    <a:pt x="344" y="223"/>
                  </a:lnTo>
                  <a:lnTo>
                    <a:pt x="344" y="222"/>
                  </a:lnTo>
                  <a:lnTo>
                    <a:pt x="351" y="199"/>
                  </a:lnTo>
                  <a:lnTo>
                    <a:pt x="341" y="194"/>
                  </a:lnTo>
                  <a:lnTo>
                    <a:pt x="324" y="186"/>
                  </a:lnTo>
                  <a:lnTo>
                    <a:pt x="319" y="190"/>
                  </a:lnTo>
                  <a:lnTo>
                    <a:pt x="312" y="188"/>
                  </a:lnTo>
                  <a:lnTo>
                    <a:pt x="313" y="185"/>
                  </a:lnTo>
                  <a:lnTo>
                    <a:pt x="312" y="180"/>
                  </a:lnTo>
                  <a:lnTo>
                    <a:pt x="312" y="175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10" y="161"/>
                  </a:lnTo>
                  <a:lnTo>
                    <a:pt x="315" y="156"/>
                  </a:lnTo>
                  <a:lnTo>
                    <a:pt x="321" y="146"/>
                  </a:lnTo>
                  <a:lnTo>
                    <a:pt x="321" y="139"/>
                  </a:lnTo>
                  <a:lnTo>
                    <a:pt x="315" y="136"/>
                  </a:lnTo>
                  <a:lnTo>
                    <a:pt x="314" y="133"/>
                  </a:lnTo>
                  <a:lnTo>
                    <a:pt x="333" y="126"/>
                  </a:lnTo>
                  <a:lnTo>
                    <a:pt x="350" y="122"/>
                  </a:lnTo>
                  <a:lnTo>
                    <a:pt x="355" y="127"/>
                  </a:lnTo>
                  <a:lnTo>
                    <a:pt x="369" y="120"/>
                  </a:lnTo>
                  <a:lnTo>
                    <a:pt x="398" y="156"/>
                  </a:lnTo>
                  <a:close/>
                  <a:moveTo>
                    <a:pt x="262" y="76"/>
                  </a:moveTo>
                  <a:lnTo>
                    <a:pt x="255" y="90"/>
                  </a:lnTo>
                  <a:lnTo>
                    <a:pt x="237" y="105"/>
                  </a:lnTo>
                  <a:lnTo>
                    <a:pt x="227" y="108"/>
                  </a:lnTo>
                  <a:lnTo>
                    <a:pt x="221" y="99"/>
                  </a:lnTo>
                  <a:lnTo>
                    <a:pt x="219" y="95"/>
                  </a:lnTo>
                  <a:lnTo>
                    <a:pt x="217" y="79"/>
                  </a:lnTo>
                  <a:lnTo>
                    <a:pt x="230" y="80"/>
                  </a:lnTo>
                  <a:lnTo>
                    <a:pt x="262" y="76"/>
                  </a:lnTo>
                  <a:close/>
                  <a:moveTo>
                    <a:pt x="179" y="25"/>
                  </a:moveTo>
                  <a:lnTo>
                    <a:pt x="164" y="36"/>
                  </a:lnTo>
                  <a:lnTo>
                    <a:pt x="163" y="49"/>
                  </a:lnTo>
                  <a:lnTo>
                    <a:pt x="162" y="56"/>
                  </a:lnTo>
                  <a:lnTo>
                    <a:pt x="152" y="60"/>
                  </a:lnTo>
                  <a:lnTo>
                    <a:pt x="149" y="66"/>
                  </a:lnTo>
                  <a:lnTo>
                    <a:pt x="150" y="70"/>
                  </a:lnTo>
                  <a:lnTo>
                    <a:pt x="154" y="73"/>
                  </a:lnTo>
                  <a:lnTo>
                    <a:pt x="161" y="80"/>
                  </a:lnTo>
                  <a:lnTo>
                    <a:pt x="155" y="86"/>
                  </a:lnTo>
                  <a:lnTo>
                    <a:pt x="144" y="97"/>
                  </a:lnTo>
                  <a:lnTo>
                    <a:pt x="133" y="103"/>
                  </a:lnTo>
                  <a:lnTo>
                    <a:pt x="131" y="108"/>
                  </a:lnTo>
                  <a:lnTo>
                    <a:pt x="129" y="114"/>
                  </a:lnTo>
                  <a:lnTo>
                    <a:pt x="129" y="116"/>
                  </a:lnTo>
                  <a:lnTo>
                    <a:pt x="122" y="10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14" y="90"/>
                  </a:lnTo>
                  <a:lnTo>
                    <a:pt x="107" y="84"/>
                  </a:lnTo>
                  <a:lnTo>
                    <a:pt x="105" y="86"/>
                  </a:lnTo>
                  <a:lnTo>
                    <a:pt x="100" y="88"/>
                  </a:lnTo>
                  <a:lnTo>
                    <a:pt x="93" y="91"/>
                  </a:lnTo>
                  <a:lnTo>
                    <a:pt x="86" y="90"/>
                  </a:lnTo>
                  <a:lnTo>
                    <a:pt x="90" y="110"/>
                  </a:lnTo>
                  <a:lnTo>
                    <a:pt x="83" y="117"/>
                  </a:lnTo>
                  <a:lnTo>
                    <a:pt x="74" y="124"/>
                  </a:lnTo>
                  <a:lnTo>
                    <a:pt x="77" y="137"/>
                  </a:lnTo>
                  <a:lnTo>
                    <a:pt x="68" y="146"/>
                  </a:lnTo>
                  <a:lnTo>
                    <a:pt x="64" y="144"/>
                  </a:lnTo>
                  <a:lnTo>
                    <a:pt x="58" y="135"/>
                  </a:lnTo>
                  <a:lnTo>
                    <a:pt x="48" y="134"/>
                  </a:lnTo>
                  <a:lnTo>
                    <a:pt x="39" y="133"/>
                  </a:lnTo>
                  <a:lnTo>
                    <a:pt x="33" y="127"/>
                  </a:lnTo>
                  <a:lnTo>
                    <a:pt x="26" y="117"/>
                  </a:lnTo>
                  <a:lnTo>
                    <a:pt x="15" y="120"/>
                  </a:lnTo>
                  <a:lnTo>
                    <a:pt x="6" y="118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6"/>
                  </a:lnTo>
                  <a:lnTo>
                    <a:pt x="2" y="86"/>
                  </a:lnTo>
                  <a:lnTo>
                    <a:pt x="5" y="75"/>
                  </a:lnTo>
                  <a:lnTo>
                    <a:pt x="11" y="66"/>
                  </a:lnTo>
                  <a:lnTo>
                    <a:pt x="15" y="55"/>
                  </a:lnTo>
                  <a:lnTo>
                    <a:pt x="25" y="47"/>
                  </a:lnTo>
                  <a:lnTo>
                    <a:pt x="34" y="41"/>
                  </a:lnTo>
                  <a:lnTo>
                    <a:pt x="46" y="43"/>
                  </a:lnTo>
                  <a:lnTo>
                    <a:pt x="51" y="33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65" y="14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79" y="6"/>
                  </a:lnTo>
                  <a:lnTo>
                    <a:pt x="88" y="12"/>
                  </a:lnTo>
                  <a:lnTo>
                    <a:pt x="88" y="23"/>
                  </a:lnTo>
                  <a:lnTo>
                    <a:pt x="83" y="32"/>
                  </a:lnTo>
                  <a:lnTo>
                    <a:pt x="87" y="40"/>
                  </a:lnTo>
                  <a:lnTo>
                    <a:pt x="90" y="44"/>
                  </a:lnTo>
                  <a:lnTo>
                    <a:pt x="99" y="45"/>
                  </a:lnTo>
                  <a:lnTo>
                    <a:pt x="105" y="48"/>
                  </a:lnTo>
                  <a:lnTo>
                    <a:pt x="112" y="40"/>
                  </a:lnTo>
                  <a:lnTo>
                    <a:pt x="111" y="34"/>
                  </a:lnTo>
                  <a:lnTo>
                    <a:pt x="113" y="27"/>
                  </a:lnTo>
                  <a:lnTo>
                    <a:pt x="118" y="20"/>
                  </a:lnTo>
                  <a:lnTo>
                    <a:pt x="122" y="19"/>
                  </a:lnTo>
                  <a:lnTo>
                    <a:pt x="133" y="17"/>
                  </a:lnTo>
                  <a:lnTo>
                    <a:pt x="145" y="8"/>
                  </a:lnTo>
                  <a:lnTo>
                    <a:pt x="156" y="0"/>
                  </a:lnTo>
                  <a:lnTo>
                    <a:pt x="164" y="11"/>
                  </a:lnTo>
                  <a:lnTo>
                    <a:pt x="179" y="25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20"/>
            <p:cNvSpPr>
              <a:spLocks noEditPoints="1"/>
            </p:cNvSpPr>
            <p:nvPr/>
          </p:nvSpPr>
          <p:spPr bwMode="auto">
            <a:xfrm>
              <a:off x="1338" y="3229"/>
              <a:ext cx="325" cy="242"/>
            </a:xfrm>
            <a:custGeom>
              <a:avLst/>
              <a:gdLst>
                <a:gd name="T0" fmla="*/ 226 w 325"/>
                <a:gd name="T1" fmla="*/ 239 h 242"/>
                <a:gd name="T2" fmla="*/ 218 w 325"/>
                <a:gd name="T3" fmla="*/ 221 h 242"/>
                <a:gd name="T4" fmla="*/ 227 w 325"/>
                <a:gd name="T5" fmla="*/ 208 h 242"/>
                <a:gd name="T6" fmla="*/ 229 w 325"/>
                <a:gd name="T7" fmla="*/ 193 h 242"/>
                <a:gd name="T8" fmla="*/ 228 w 325"/>
                <a:gd name="T9" fmla="*/ 172 h 242"/>
                <a:gd name="T10" fmla="*/ 250 w 325"/>
                <a:gd name="T11" fmla="*/ 172 h 242"/>
                <a:gd name="T12" fmla="*/ 277 w 325"/>
                <a:gd name="T13" fmla="*/ 152 h 242"/>
                <a:gd name="T14" fmla="*/ 290 w 325"/>
                <a:gd name="T15" fmla="*/ 184 h 242"/>
                <a:gd name="T16" fmla="*/ 270 w 325"/>
                <a:gd name="T17" fmla="*/ 185 h 242"/>
                <a:gd name="T18" fmla="*/ 271 w 325"/>
                <a:gd name="T19" fmla="*/ 195 h 242"/>
                <a:gd name="T20" fmla="*/ 270 w 325"/>
                <a:gd name="T21" fmla="*/ 213 h 242"/>
                <a:gd name="T22" fmla="*/ 268 w 325"/>
                <a:gd name="T23" fmla="*/ 225 h 242"/>
                <a:gd name="T24" fmla="*/ 245 w 325"/>
                <a:gd name="T25" fmla="*/ 228 h 242"/>
                <a:gd name="T26" fmla="*/ 234 w 325"/>
                <a:gd name="T27" fmla="*/ 242 h 242"/>
                <a:gd name="T28" fmla="*/ 297 w 325"/>
                <a:gd name="T29" fmla="*/ 84 h 242"/>
                <a:gd name="T30" fmla="*/ 302 w 325"/>
                <a:gd name="T31" fmla="*/ 126 h 242"/>
                <a:gd name="T32" fmla="*/ 315 w 325"/>
                <a:gd name="T33" fmla="*/ 141 h 242"/>
                <a:gd name="T34" fmla="*/ 319 w 325"/>
                <a:gd name="T35" fmla="*/ 164 h 242"/>
                <a:gd name="T36" fmla="*/ 325 w 325"/>
                <a:gd name="T37" fmla="*/ 174 h 242"/>
                <a:gd name="T38" fmla="*/ 318 w 325"/>
                <a:gd name="T39" fmla="*/ 196 h 242"/>
                <a:gd name="T40" fmla="*/ 308 w 325"/>
                <a:gd name="T41" fmla="*/ 165 h 242"/>
                <a:gd name="T42" fmla="*/ 302 w 325"/>
                <a:gd name="T43" fmla="*/ 127 h 242"/>
                <a:gd name="T44" fmla="*/ 284 w 325"/>
                <a:gd name="T45" fmla="*/ 109 h 242"/>
                <a:gd name="T46" fmla="*/ 284 w 325"/>
                <a:gd name="T47" fmla="*/ 93 h 242"/>
                <a:gd name="T48" fmla="*/ 277 w 325"/>
                <a:gd name="T49" fmla="*/ 37 h 242"/>
                <a:gd name="T50" fmla="*/ 160 w 325"/>
                <a:gd name="T51" fmla="*/ 65 h 242"/>
                <a:gd name="T52" fmla="*/ 160 w 325"/>
                <a:gd name="T53" fmla="*/ 85 h 242"/>
                <a:gd name="T54" fmla="*/ 153 w 325"/>
                <a:gd name="T55" fmla="*/ 98 h 242"/>
                <a:gd name="T56" fmla="*/ 158 w 325"/>
                <a:gd name="T57" fmla="*/ 114 h 242"/>
                <a:gd name="T58" fmla="*/ 139 w 325"/>
                <a:gd name="T59" fmla="*/ 140 h 242"/>
                <a:gd name="T60" fmla="*/ 132 w 325"/>
                <a:gd name="T61" fmla="*/ 158 h 242"/>
                <a:gd name="T62" fmla="*/ 121 w 325"/>
                <a:gd name="T63" fmla="*/ 131 h 242"/>
                <a:gd name="T64" fmla="*/ 135 w 325"/>
                <a:gd name="T65" fmla="*/ 110 h 242"/>
                <a:gd name="T66" fmla="*/ 121 w 325"/>
                <a:gd name="T67" fmla="*/ 76 h 242"/>
                <a:gd name="T68" fmla="*/ 121 w 325"/>
                <a:gd name="T69" fmla="*/ 59 h 242"/>
                <a:gd name="T70" fmla="*/ 126 w 325"/>
                <a:gd name="T71" fmla="*/ 35 h 242"/>
                <a:gd name="T72" fmla="*/ 145 w 325"/>
                <a:gd name="T73" fmla="*/ 14 h 242"/>
                <a:gd name="T74" fmla="*/ 155 w 325"/>
                <a:gd name="T75" fmla="*/ 51 h 242"/>
                <a:gd name="T76" fmla="*/ 159 w 325"/>
                <a:gd name="T77" fmla="*/ 62 h 242"/>
                <a:gd name="T78" fmla="*/ 64 w 325"/>
                <a:gd name="T79" fmla="*/ 24 h 242"/>
                <a:gd name="T80" fmla="*/ 83 w 325"/>
                <a:gd name="T81" fmla="*/ 69 h 242"/>
                <a:gd name="T82" fmla="*/ 113 w 325"/>
                <a:gd name="T83" fmla="*/ 104 h 242"/>
                <a:gd name="T84" fmla="*/ 74 w 325"/>
                <a:gd name="T85" fmla="*/ 97 h 242"/>
                <a:gd name="T86" fmla="*/ 65 w 325"/>
                <a:gd name="T87" fmla="*/ 80 h 242"/>
                <a:gd name="T88" fmla="*/ 54 w 325"/>
                <a:gd name="T89" fmla="*/ 58 h 242"/>
                <a:gd name="T90" fmla="*/ 38 w 325"/>
                <a:gd name="T91" fmla="*/ 39 h 242"/>
                <a:gd name="T92" fmla="*/ 17 w 325"/>
                <a:gd name="T93" fmla="*/ 22 h 242"/>
                <a:gd name="T94" fmla="*/ 0 w 325"/>
                <a:gd name="T95" fmla="*/ 15 h 242"/>
                <a:gd name="T96" fmla="*/ 24 w 325"/>
                <a:gd name="T97" fmla="*/ 13 h 2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242"/>
                <a:gd name="T149" fmla="*/ 325 w 325"/>
                <a:gd name="T150" fmla="*/ 242 h 2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242">
                  <a:moveTo>
                    <a:pt x="234" y="242"/>
                  </a:moveTo>
                  <a:lnTo>
                    <a:pt x="229" y="240"/>
                  </a:lnTo>
                  <a:lnTo>
                    <a:pt x="226" y="239"/>
                  </a:lnTo>
                  <a:lnTo>
                    <a:pt x="224" y="235"/>
                  </a:lnTo>
                  <a:lnTo>
                    <a:pt x="222" y="229"/>
                  </a:lnTo>
                  <a:lnTo>
                    <a:pt x="218" y="221"/>
                  </a:lnTo>
                  <a:lnTo>
                    <a:pt x="219" y="216"/>
                  </a:lnTo>
                  <a:lnTo>
                    <a:pt x="222" y="211"/>
                  </a:lnTo>
                  <a:lnTo>
                    <a:pt x="227" y="208"/>
                  </a:lnTo>
                  <a:lnTo>
                    <a:pt x="227" y="203"/>
                  </a:lnTo>
                  <a:lnTo>
                    <a:pt x="225" y="197"/>
                  </a:lnTo>
                  <a:lnTo>
                    <a:pt x="229" y="193"/>
                  </a:lnTo>
                  <a:lnTo>
                    <a:pt x="230" y="188"/>
                  </a:lnTo>
                  <a:lnTo>
                    <a:pt x="230" y="181"/>
                  </a:lnTo>
                  <a:lnTo>
                    <a:pt x="228" y="172"/>
                  </a:lnTo>
                  <a:lnTo>
                    <a:pt x="227" y="164"/>
                  </a:lnTo>
                  <a:lnTo>
                    <a:pt x="228" y="164"/>
                  </a:lnTo>
                  <a:lnTo>
                    <a:pt x="250" y="172"/>
                  </a:lnTo>
                  <a:lnTo>
                    <a:pt x="268" y="121"/>
                  </a:lnTo>
                  <a:lnTo>
                    <a:pt x="273" y="132"/>
                  </a:lnTo>
                  <a:lnTo>
                    <a:pt x="277" y="152"/>
                  </a:lnTo>
                  <a:lnTo>
                    <a:pt x="282" y="167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1" y="186"/>
                  </a:lnTo>
                  <a:lnTo>
                    <a:pt x="281" y="189"/>
                  </a:lnTo>
                  <a:lnTo>
                    <a:pt x="270" y="185"/>
                  </a:lnTo>
                  <a:lnTo>
                    <a:pt x="264" y="185"/>
                  </a:lnTo>
                  <a:lnTo>
                    <a:pt x="263" y="192"/>
                  </a:lnTo>
                  <a:lnTo>
                    <a:pt x="271" y="195"/>
                  </a:lnTo>
                  <a:lnTo>
                    <a:pt x="267" y="205"/>
                  </a:lnTo>
                  <a:lnTo>
                    <a:pt x="268" y="211"/>
                  </a:lnTo>
                  <a:lnTo>
                    <a:pt x="270" y="213"/>
                  </a:lnTo>
                  <a:lnTo>
                    <a:pt x="271" y="216"/>
                  </a:lnTo>
                  <a:lnTo>
                    <a:pt x="268" y="225"/>
                  </a:lnTo>
                  <a:lnTo>
                    <a:pt x="260" y="228"/>
                  </a:lnTo>
                  <a:lnTo>
                    <a:pt x="258" y="229"/>
                  </a:lnTo>
                  <a:lnTo>
                    <a:pt x="245" y="228"/>
                  </a:lnTo>
                  <a:lnTo>
                    <a:pt x="239" y="234"/>
                  </a:lnTo>
                  <a:lnTo>
                    <a:pt x="234" y="240"/>
                  </a:lnTo>
                  <a:lnTo>
                    <a:pt x="234" y="242"/>
                  </a:lnTo>
                  <a:close/>
                  <a:moveTo>
                    <a:pt x="319" y="64"/>
                  </a:moveTo>
                  <a:lnTo>
                    <a:pt x="302" y="74"/>
                  </a:lnTo>
                  <a:lnTo>
                    <a:pt x="297" y="84"/>
                  </a:lnTo>
                  <a:lnTo>
                    <a:pt x="300" y="90"/>
                  </a:lnTo>
                  <a:lnTo>
                    <a:pt x="303" y="116"/>
                  </a:lnTo>
                  <a:lnTo>
                    <a:pt x="302" y="126"/>
                  </a:lnTo>
                  <a:lnTo>
                    <a:pt x="310" y="128"/>
                  </a:lnTo>
                  <a:lnTo>
                    <a:pt x="313" y="127"/>
                  </a:lnTo>
                  <a:lnTo>
                    <a:pt x="315" y="141"/>
                  </a:lnTo>
                  <a:lnTo>
                    <a:pt x="313" y="152"/>
                  </a:lnTo>
                  <a:lnTo>
                    <a:pt x="317" y="157"/>
                  </a:lnTo>
                  <a:lnTo>
                    <a:pt x="319" y="164"/>
                  </a:lnTo>
                  <a:lnTo>
                    <a:pt x="321" y="161"/>
                  </a:lnTo>
                  <a:lnTo>
                    <a:pt x="325" y="166"/>
                  </a:lnTo>
                  <a:lnTo>
                    <a:pt x="325" y="174"/>
                  </a:lnTo>
                  <a:lnTo>
                    <a:pt x="322" y="188"/>
                  </a:lnTo>
                  <a:lnTo>
                    <a:pt x="324" y="198"/>
                  </a:lnTo>
                  <a:lnTo>
                    <a:pt x="318" y="196"/>
                  </a:lnTo>
                  <a:lnTo>
                    <a:pt x="307" y="192"/>
                  </a:lnTo>
                  <a:lnTo>
                    <a:pt x="308" y="187"/>
                  </a:lnTo>
                  <a:lnTo>
                    <a:pt x="308" y="165"/>
                  </a:lnTo>
                  <a:lnTo>
                    <a:pt x="304" y="149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294" y="126"/>
                  </a:lnTo>
                  <a:lnTo>
                    <a:pt x="293" y="119"/>
                  </a:lnTo>
                  <a:lnTo>
                    <a:pt x="284" y="109"/>
                  </a:lnTo>
                  <a:lnTo>
                    <a:pt x="282" y="105"/>
                  </a:lnTo>
                  <a:lnTo>
                    <a:pt x="283" y="102"/>
                  </a:lnTo>
                  <a:lnTo>
                    <a:pt x="284" y="93"/>
                  </a:lnTo>
                  <a:lnTo>
                    <a:pt x="281" y="78"/>
                  </a:lnTo>
                  <a:lnTo>
                    <a:pt x="277" y="64"/>
                  </a:lnTo>
                  <a:lnTo>
                    <a:pt x="277" y="37"/>
                  </a:lnTo>
                  <a:lnTo>
                    <a:pt x="319" y="64"/>
                  </a:lnTo>
                  <a:close/>
                  <a:moveTo>
                    <a:pt x="159" y="62"/>
                  </a:moveTo>
                  <a:lnTo>
                    <a:pt x="160" y="65"/>
                  </a:lnTo>
                  <a:lnTo>
                    <a:pt x="166" y="68"/>
                  </a:lnTo>
                  <a:lnTo>
                    <a:pt x="166" y="75"/>
                  </a:lnTo>
                  <a:lnTo>
                    <a:pt x="160" y="85"/>
                  </a:lnTo>
                  <a:lnTo>
                    <a:pt x="155" y="90"/>
                  </a:lnTo>
                  <a:lnTo>
                    <a:pt x="153" y="94"/>
                  </a:lnTo>
                  <a:lnTo>
                    <a:pt x="153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8" y="114"/>
                  </a:lnTo>
                  <a:lnTo>
                    <a:pt x="157" y="117"/>
                  </a:lnTo>
                  <a:lnTo>
                    <a:pt x="157" y="118"/>
                  </a:lnTo>
                  <a:lnTo>
                    <a:pt x="139" y="140"/>
                  </a:lnTo>
                  <a:lnTo>
                    <a:pt x="133" y="138"/>
                  </a:lnTo>
                  <a:lnTo>
                    <a:pt x="132" y="156"/>
                  </a:lnTo>
                  <a:lnTo>
                    <a:pt x="132" y="158"/>
                  </a:lnTo>
                  <a:lnTo>
                    <a:pt x="128" y="151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9" y="123"/>
                  </a:lnTo>
                  <a:lnTo>
                    <a:pt x="135" y="110"/>
                  </a:lnTo>
                  <a:lnTo>
                    <a:pt x="133" y="99"/>
                  </a:lnTo>
                  <a:lnTo>
                    <a:pt x="128" y="87"/>
                  </a:lnTo>
                  <a:lnTo>
                    <a:pt x="121" y="76"/>
                  </a:lnTo>
                  <a:lnTo>
                    <a:pt x="123" y="71"/>
                  </a:lnTo>
                  <a:lnTo>
                    <a:pt x="121" y="59"/>
                  </a:lnTo>
                  <a:lnTo>
                    <a:pt x="118" y="48"/>
                  </a:lnTo>
                  <a:lnTo>
                    <a:pt x="118" y="42"/>
                  </a:lnTo>
                  <a:lnTo>
                    <a:pt x="126" y="35"/>
                  </a:lnTo>
                  <a:lnTo>
                    <a:pt x="136" y="24"/>
                  </a:lnTo>
                  <a:lnTo>
                    <a:pt x="145" y="9"/>
                  </a:lnTo>
                  <a:lnTo>
                    <a:pt x="145" y="14"/>
                  </a:lnTo>
                  <a:lnTo>
                    <a:pt x="147" y="24"/>
                  </a:lnTo>
                  <a:lnTo>
                    <a:pt x="152" y="36"/>
                  </a:lnTo>
                  <a:lnTo>
                    <a:pt x="155" y="51"/>
                  </a:lnTo>
                  <a:lnTo>
                    <a:pt x="156" y="61"/>
                  </a:lnTo>
                  <a:lnTo>
                    <a:pt x="158" y="63"/>
                  </a:lnTo>
                  <a:lnTo>
                    <a:pt x="159" y="62"/>
                  </a:lnTo>
                  <a:close/>
                  <a:moveTo>
                    <a:pt x="35" y="8"/>
                  </a:moveTo>
                  <a:lnTo>
                    <a:pt x="62" y="8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51" y="39"/>
                  </a:lnTo>
                  <a:lnTo>
                    <a:pt x="83" y="69"/>
                  </a:lnTo>
                  <a:lnTo>
                    <a:pt x="91" y="77"/>
                  </a:lnTo>
                  <a:lnTo>
                    <a:pt x="103" y="87"/>
                  </a:lnTo>
                  <a:lnTo>
                    <a:pt x="113" y="104"/>
                  </a:lnTo>
                  <a:lnTo>
                    <a:pt x="102" y="104"/>
                  </a:lnTo>
                  <a:lnTo>
                    <a:pt x="90" y="103"/>
                  </a:lnTo>
                  <a:lnTo>
                    <a:pt x="74" y="97"/>
                  </a:lnTo>
                  <a:lnTo>
                    <a:pt x="65" y="91"/>
                  </a:lnTo>
                  <a:lnTo>
                    <a:pt x="62" y="85"/>
                  </a:lnTo>
                  <a:lnTo>
                    <a:pt x="65" y="80"/>
                  </a:lnTo>
                  <a:lnTo>
                    <a:pt x="65" y="72"/>
                  </a:lnTo>
                  <a:lnTo>
                    <a:pt x="57" y="66"/>
                  </a:lnTo>
                  <a:lnTo>
                    <a:pt x="54" y="58"/>
                  </a:lnTo>
                  <a:lnTo>
                    <a:pt x="49" y="54"/>
                  </a:lnTo>
                  <a:lnTo>
                    <a:pt x="42" y="48"/>
                  </a:lnTo>
                  <a:lnTo>
                    <a:pt x="38" y="39"/>
                  </a:lnTo>
                  <a:lnTo>
                    <a:pt x="30" y="33"/>
                  </a:lnTo>
                  <a:lnTo>
                    <a:pt x="22" y="24"/>
                  </a:lnTo>
                  <a:lnTo>
                    <a:pt x="17" y="22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30" y="1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Freeform 221"/>
            <p:cNvSpPr>
              <a:spLocks noEditPoints="1"/>
            </p:cNvSpPr>
            <p:nvPr/>
          </p:nvSpPr>
          <p:spPr bwMode="auto">
            <a:xfrm>
              <a:off x="980" y="2950"/>
              <a:ext cx="698" cy="481"/>
            </a:xfrm>
            <a:custGeom>
              <a:avLst/>
              <a:gdLst>
                <a:gd name="T0" fmla="*/ 307 w 698"/>
                <a:gd name="T1" fmla="*/ 153 h 481"/>
                <a:gd name="T2" fmla="*/ 298 w 698"/>
                <a:gd name="T3" fmla="*/ 160 h 481"/>
                <a:gd name="T4" fmla="*/ 289 w 698"/>
                <a:gd name="T5" fmla="*/ 172 h 481"/>
                <a:gd name="T6" fmla="*/ 282 w 698"/>
                <a:gd name="T7" fmla="*/ 179 h 481"/>
                <a:gd name="T8" fmla="*/ 283 w 698"/>
                <a:gd name="T9" fmla="*/ 187 h 481"/>
                <a:gd name="T10" fmla="*/ 279 w 698"/>
                <a:gd name="T11" fmla="*/ 196 h 481"/>
                <a:gd name="T12" fmla="*/ 283 w 698"/>
                <a:gd name="T13" fmla="*/ 213 h 481"/>
                <a:gd name="T14" fmla="*/ 280 w 698"/>
                <a:gd name="T15" fmla="*/ 219 h 481"/>
                <a:gd name="T16" fmla="*/ 268 w 698"/>
                <a:gd name="T17" fmla="*/ 222 h 481"/>
                <a:gd name="T18" fmla="*/ 260 w 698"/>
                <a:gd name="T19" fmla="*/ 218 h 481"/>
                <a:gd name="T20" fmla="*/ 257 w 698"/>
                <a:gd name="T21" fmla="*/ 213 h 481"/>
                <a:gd name="T22" fmla="*/ 229 w 698"/>
                <a:gd name="T23" fmla="*/ 217 h 481"/>
                <a:gd name="T24" fmla="*/ 209 w 698"/>
                <a:gd name="T25" fmla="*/ 256 h 481"/>
                <a:gd name="T26" fmla="*/ 178 w 698"/>
                <a:gd name="T27" fmla="*/ 297 h 481"/>
                <a:gd name="T28" fmla="*/ 165 w 698"/>
                <a:gd name="T29" fmla="*/ 327 h 481"/>
                <a:gd name="T30" fmla="*/ 124 w 698"/>
                <a:gd name="T31" fmla="*/ 366 h 481"/>
                <a:gd name="T32" fmla="*/ 78 w 698"/>
                <a:gd name="T33" fmla="*/ 391 h 481"/>
                <a:gd name="T34" fmla="*/ 57 w 698"/>
                <a:gd name="T35" fmla="*/ 414 h 481"/>
                <a:gd name="T36" fmla="*/ 33 w 698"/>
                <a:gd name="T37" fmla="*/ 443 h 481"/>
                <a:gd name="T38" fmla="*/ 5 w 698"/>
                <a:gd name="T39" fmla="*/ 453 h 481"/>
                <a:gd name="T40" fmla="*/ 0 w 698"/>
                <a:gd name="T41" fmla="*/ 169 h 481"/>
                <a:gd name="T42" fmla="*/ 39 w 698"/>
                <a:gd name="T43" fmla="*/ 159 h 481"/>
                <a:gd name="T44" fmla="*/ 60 w 698"/>
                <a:gd name="T45" fmla="*/ 167 h 481"/>
                <a:gd name="T46" fmla="*/ 78 w 698"/>
                <a:gd name="T47" fmla="*/ 168 h 481"/>
                <a:gd name="T48" fmla="*/ 117 w 698"/>
                <a:gd name="T49" fmla="*/ 181 h 481"/>
                <a:gd name="T50" fmla="*/ 157 w 698"/>
                <a:gd name="T51" fmla="*/ 189 h 481"/>
                <a:gd name="T52" fmla="*/ 185 w 698"/>
                <a:gd name="T53" fmla="*/ 182 h 481"/>
                <a:gd name="T54" fmla="*/ 200 w 698"/>
                <a:gd name="T55" fmla="*/ 178 h 481"/>
                <a:gd name="T56" fmla="*/ 225 w 698"/>
                <a:gd name="T57" fmla="*/ 180 h 481"/>
                <a:gd name="T58" fmla="*/ 256 w 698"/>
                <a:gd name="T59" fmla="*/ 171 h 481"/>
                <a:gd name="T60" fmla="*/ 266 w 698"/>
                <a:gd name="T61" fmla="*/ 122 h 481"/>
                <a:gd name="T62" fmla="*/ 279 w 698"/>
                <a:gd name="T63" fmla="*/ 123 h 481"/>
                <a:gd name="T64" fmla="*/ 289 w 698"/>
                <a:gd name="T65" fmla="*/ 127 h 481"/>
                <a:gd name="T66" fmla="*/ 307 w 698"/>
                <a:gd name="T67" fmla="*/ 139 h 481"/>
                <a:gd name="T68" fmla="*/ 698 w 698"/>
                <a:gd name="T69" fmla="*/ 405 h 481"/>
                <a:gd name="T70" fmla="*/ 698 w 698"/>
                <a:gd name="T71" fmla="*/ 421 h 481"/>
                <a:gd name="T72" fmla="*/ 693 w 698"/>
                <a:gd name="T73" fmla="*/ 446 h 481"/>
                <a:gd name="T74" fmla="*/ 694 w 698"/>
                <a:gd name="T75" fmla="*/ 472 h 481"/>
                <a:gd name="T76" fmla="*/ 685 w 698"/>
                <a:gd name="T77" fmla="*/ 478 h 481"/>
                <a:gd name="T78" fmla="*/ 680 w 698"/>
                <a:gd name="T79" fmla="*/ 467 h 481"/>
                <a:gd name="T80" fmla="*/ 683 w 698"/>
                <a:gd name="T81" fmla="*/ 445 h 481"/>
                <a:gd name="T82" fmla="*/ 677 w 698"/>
                <a:gd name="T83" fmla="*/ 443 h 481"/>
                <a:gd name="T84" fmla="*/ 671 w 698"/>
                <a:gd name="T85" fmla="*/ 431 h 481"/>
                <a:gd name="T86" fmla="*/ 671 w 698"/>
                <a:gd name="T87" fmla="*/ 406 h 481"/>
                <a:gd name="T88" fmla="*/ 698 w 698"/>
                <a:gd name="T89" fmla="*/ 405 h 481"/>
                <a:gd name="T90" fmla="*/ 340 w 698"/>
                <a:gd name="T91" fmla="*/ 181 h 481"/>
                <a:gd name="T92" fmla="*/ 320 w 698"/>
                <a:gd name="T93" fmla="*/ 203 h 481"/>
                <a:gd name="T94" fmla="*/ 305 w 698"/>
                <a:gd name="T95" fmla="*/ 201 h 481"/>
                <a:gd name="T96" fmla="*/ 302 w 698"/>
                <a:gd name="T97" fmla="*/ 193 h 481"/>
                <a:gd name="T98" fmla="*/ 311 w 698"/>
                <a:gd name="T99" fmla="*/ 180 h 481"/>
                <a:gd name="T100" fmla="*/ 322 w 698"/>
                <a:gd name="T101" fmla="*/ 163 h 481"/>
                <a:gd name="T102" fmla="*/ 333 w 698"/>
                <a:gd name="T103" fmla="*/ 162 h 481"/>
                <a:gd name="T104" fmla="*/ 340 w 698"/>
                <a:gd name="T105" fmla="*/ 181 h 481"/>
                <a:gd name="T106" fmla="*/ 337 w 698"/>
                <a:gd name="T107" fmla="*/ 60 h 481"/>
                <a:gd name="T108" fmla="*/ 312 w 698"/>
                <a:gd name="T109" fmla="*/ 71 h 481"/>
                <a:gd name="T110" fmla="*/ 302 w 698"/>
                <a:gd name="T111" fmla="*/ 79 h 481"/>
                <a:gd name="T112" fmla="*/ 289 w 698"/>
                <a:gd name="T113" fmla="*/ 55 h 481"/>
                <a:gd name="T114" fmla="*/ 307 w 698"/>
                <a:gd name="T115" fmla="*/ 29 h 481"/>
                <a:gd name="T116" fmla="*/ 322 w 698"/>
                <a:gd name="T117" fmla="*/ 4 h 481"/>
                <a:gd name="T118" fmla="*/ 336 w 698"/>
                <a:gd name="T119" fmla="*/ 10 h 4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8"/>
                <a:gd name="T181" fmla="*/ 0 h 481"/>
                <a:gd name="T182" fmla="*/ 698 w 698"/>
                <a:gd name="T183" fmla="*/ 481 h 4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8" h="481">
                  <a:moveTo>
                    <a:pt x="311" y="144"/>
                  </a:moveTo>
                  <a:lnTo>
                    <a:pt x="307" y="153"/>
                  </a:lnTo>
                  <a:lnTo>
                    <a:pt x="302" y="156"/>
                  </a:lnTo>
                  <a:lnTo>
                    <a:pt x="298" y="160"/>
                  </a:lnTo>
                  <a:lnTo>
                    <a:pt x="293" y="167"/>
                  </a:lnTo>
                  <a:lnTo>
                    <a:pt x="289" y="172"/>
                  </a:lnTo>
                  <a:lnTo>
                    <a:pt x="286" y="174"/>
                  </a:lnTo>
                  <a:lnTo>
                    <a:pt x="282" y="179"/>
                  </a:lnTo>
                  <a:lnTo>
                    <a:pt x="282" y="184"/>
                  </a:lnTo>
                  <a:lnTo>
                    <a:pt x="283" y="187"/>
                  </a:lnTo>
                  <a:lnTo>
                    <a:pt x="281" y="190"/>
                  </a:lnTo>
                  <a:lnTo>
                    <a:pt x="279" y="196"/>
                  </a:lnTo>
                  <a:lnTo>
                    <a:pt x="283" y="203"/>
                  </a:lnTo>
                  <a:lnTo>
                    <a:pt x="283" y="213"/>
                  </a:lnTo>
                  <a:lnTo>
                    <a:pt x="282" y="214"/>
                  </a:lnTo>
                  <a:lnTo>
                    <a:pt x="280" y="219"/>
                  </a:lnTo>
                  <a:lnTo>
                    <a:pt x="276" y="222"/>
                  </a:lnTo>
                  <a:lnTo>
                    <a:pt x="268" y="222"/>
                  </a:lnTo>
                  <a:lnTo>
                    <a:pt x="262" y="219"/>
                  </a:lnTo>
                  <a:lnTo>
                    <a:pt x="260" y="218"/>
                  </a:lnTo>
                  <a:lnTo>
                    <a:pt x="257" y="213"/>
                  </a:lnTo>
                  <a:lnTo>
                    <a:pt x="242" y="197"/>
                  </a:lnTo>
                  <a:lnTo>
                    <a:pt x="229" y="217"/>
                  </a:lnTo>
                  <a:lnTo>
                    <a:pt x="220" y="240"/>
                  </a:lnTo>
                  <a:lnTo>
                    <a:pt x="209" y="256"/>
                  </a:lnTo>
                  <a:lnTo>
                    <a:pt x="192" y="280"/>
                  </a:lnTo>
                  <a:lnTo>
                    <a:pt x="178" y="297"/>
                  </a:lnTo>
                  <a:lnTo>
                    <a:pt x="172" y="310"/>
                  </a:lnTo>
                  <a:lnTo>
                    <a:pt x="165" y="327"/>
                  </a:lnTo>
                  <a:lnTo>
                    <a:pt x="149" y="343"/>
                  </a:lnTo>
                  <a:lnTo>
                    <a:pt x="124" y="366"/>
                  </a:lnTo>
                  <a:lnTo>
                    <a:pt x="106" y="378"/>
                  </a:lnTo>
                  <a:lnTo>
                    <a:pt x="78" y="391"/>
                  </a:lnTo>
                  <a:lnTo>
                    <a:pt x="59" y="400"/>
                  </a:lnTo>
                  <a:lnTo>
                    <a:pt x="57" y="414"/>
                  </a:lnTo>
                  <a:lnTo>
                    <a:pt x="48" y="426"/>
                  </a:lnTo>
                  <a:lnTo>
                    <a:pt x="33" y="443"/>
                  </a:lnTo>
                  <a:lnTo>
                    <a:pt x="20" y="445"/>
                  </a:lnTo>
                  <a:lnTo>
                    <a:pt x="5" y="453"/>
                  </a:lnTo>
                  <a:lnTo>
                    <a:pt x="0" y="457"/>
                  </a:lnTo>
                  <a:lnTo>
                    <a:pt x="0" y="169"/>
                  </a:lnTo>
                  <a:lnTo>
                    <a:pt x="13" y="163"/>
                  </a:lnTo>
                  <a:lnTo>
                    <a:pt x="39" y="159"/>
                  </a:lnTo>
                  <a:lnTo>
                    <a:pt x="42" y="156"/>
                  </a:lnTo>
                  <a:lnTo>
                    <a:pt x="60" y="167"/>
                  </a:lnTo>
                  <a:lnTo>
                    <a:pt x="70" y="167"/>
                  </a:lnTo>
                  <a:lnTo>
                    <a:pt x="78" y="168"/>
                  </a:lnTo>
                  <a:lnTo>
                    <a:pt x="89" y="176"/>
                  </a:lnTo>
                  <a:lnTo>
                    <a:pt x="117" y="181"/>
                  </a:lnTo>
                  <a:lnTo>
                    <a:pt x="146" y="188"/>
                  </a:lnTo>
                  <a:lnTo>
                    <a:pt x="157" y="189"/>
                  </a:lnTo>
                  <a:lnTo>
                    <a:pt x="174" y="188"/>
                  </a:lnTo>
                  <a:lnTo>
                    <a:pt x="185" y="182"/>
                  </a:lnTo>
                  <a:lnTo>
                    <a:pt x="192" y="181"/>
                  </a:lnTo>
                  <a:lnTo>
                    <a:pt x="200" y="178"/>
                  </a:lnTo>
                  <a:lnTo>
                    <a:pt x="207" y="176"/>
                  </a:lnTo>
                  <a:lnTo>
                    <a:pt x="225" y="180"/>
                  </a:lnTo>
                  <a:lnTo>
                    <a:pt x="233" y="175"/>
                  </a:lnTo>
                  <a:lnTo>
                    <a:pt x="256" y="171"/>
                  </a:lnTo>
                  <a:lnTo>
                    <a:pt x="260" y="170"/>
                  </a:lnTo>
                  <a:lnTo>
                    <a:pt x="266" y="122"/>
                  </a:lnTo>
                  <a:lnTo>
                    <a:pt x="276" y="123"/>
                  </a:lnTo>
                  <a:lnTo>
                    <a:pt x="279" y="123"/>
                  </a:lnTo>
                  <a:lnTo>
                    <a:pt x="278" y="124"/>
                  </a:lnTo>
                  <a:lnTo>
                    <a:pt x="289" y="127"/>
                  </a:lnTo>
                  <a:lnTo>
                    <a:pt x="301" y="138"/>
                  </a:lnTo>
                  <a:lnTo>
                    <a:pt x="307" y="139"/>
                  </a:lnTo>
                  <a:lnTo>
                    <a:pt x="311" y="144"/>
                  </a:lnTo>
                  <a:close/>
                  <a:moveTo>
                    <a:pt x="698" y="405"/>
                  </a:moveTo>
                  <a:lnTo>
                    <a:pt x="698" y="412"/>
                  </a:lnTo>
                  <a:lnTo>
                    <a:pt x="698" y="421"/>
                  </a:lnTo>
                  <a:lnTo>
                    <a:pt x="694" y="434"/>
                  </a:lnTo>
                  <a:lnTo>
                    <a:pt x="693" y="446"/>
                  </a:lnTo>
                  <a:lnTo>
                    <a:pt x="694" y="458"/>
                  </a:lnTo>
                  <a:lnTo>
                    <a:pt x="694" y="472"/>
                  </a:lnTo>
                  <a:lnTo>
                    <a:pt x="693" y="481"/>
                  </a:lnTo>
                  <a:lnTo>
                    <a:pt x="685" y="478"/>
                  </a:lnTo>
                  <a:lnTo>
                    <a:pt x="682" y="477"/>
                  </a:lnTo>
                  <a:lnTo>
                    <a:pt x="680" y="467"/>
                  </a:lnTo>
                  <a:lnTo>
                    <a:pt x="683" y="453"/>
                  </a:lnTo>
                  <a:lnTo>
                    <a:pt x="683" y="445"/>
                  </a:lnTo>
                  <a:lnTo>
                    <a:pt x="679" y="440"/>
                  </a:lnTo>
                  <a:lnTo>
                    <a:pt x="677" y="443"/>
                  </a:lnTo>
                  <a:lnTo>
                    <a:pt x="675" y="436"/>
                  </a:lnTo>
                  <a:lnTo>
                    <a:pt x="671" y="431"/>
                  </a:lnTo>
                  <a:lnTo>
                    <a:pt x="673" y="420"/>
                  </a:lnTo>
                  <a:lnTo>
                    <a:pt x="671" y="406"/>
                  </a:lnTo>
                  <a:lnTo>
                    <a:pt x="682" y="404"/>
                  </a:lnTo>
                  <a:lnTo>
                    <a:pt x="698" y="405"/>
                  </a:lnTo>
                  <a:close/>
                  <a:moveTo>
                    <a:pt x="340" y="181"/>
                  </a:moveTo>
                  <a:lnTo>
                    <a:pt x="328" y="196"/>
                  </a:lnTo>
                  <a:lnTo>
                    <a:pt x="320" y="203"/>
                  </a:lnTo>
                  <a:lnTo>
                    <a:pt x="316" y="203"/>
                  </a:lnTo>
                  <a:lnTo>
                    <a:pt x="305" y="201"/>
                  </a:lnTo>
                  <a:lnTo>
                    <a:pt x="298" y="196"/>
                  </a:lnTo>
                  <a:lnTo>
                    <a:pt x="302" y="193"/>
                  </a:lnTo>
                  <a:lnTo>
                    <a:pt x="305" y="189"/>
                  </a:lnTo>
                  <a:lnTo>
                    <a:pt x="311" y="180"/>
                  </a:lnTo>
                  <a:lnTo>
                    <a:pt x="317" y="170"/>
                  </a:lnTo>
                  <a:lnTo>
                    <a:pt x="322" y="163"/>
                  </a:lnTo>
                  <a:lnTo>
                    <a:pt x="323" y="164"/>
                  </a:lnTo>
                  <a:lnTo>
                    <a:pt x="333" y="162"/>
                  </a:lnTo>
                  <a:lnTo>
                    <a:pt x="332" y="170"/>
                  </a:lnTo>
                  <a:lnTo>
                    <a:pt x="340" y="181"/>
                  </a:lnTo>
                  <a:close/>
                  <a:moveTo>
                    <a:pt x="340" y="60"/>
                  </a:moveTo>
                  <a:lnTo>
                    <a:pt x="337" y="60"/>
                  </a:lnTo>
                  <a:lnTo>
                    <a:pt x="324" y="64"/>
                  </a:lnTo>
                  <a:lnTo>
                    <a:pt x="312" y="71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292" y="64"/>
                  </a:lnTo>
                  <a:lnTo>
                    <a:pt x="289" y="55"/>
                  </a:lnTo>
                  <a:lnTo>
                    <a:pt x="294" y="46"/>
                  </a:lnTo>
                  <a:lnTo>
                    <a:pt x="307" y="29"/>
                  </a:lnTo>
                  <a:lnTo>
                    <a:pt x="315" y="16"/>
                  </a:lnTo>
                  <a:lnTo>
                    <a:pt x="322" y="4"/>
                  </a:lnTo>
                  <a:lnTo>
                    <a:pt x="325" y="0"/>
                  </a:lnTo>
                  <a:lnTo>
                    <a:pt x="336" y="10"/>
                  </a:lnTo>
                  <a:lnTo>
                    <a:pt x="340" y="60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222"/>
            <p:cNvSpPr>
              <a:spLocks/>
            </p:cNvSpPr>
            <p:nvPr/>
          </p:nvSpPr>
          <p:spPr bwMode="auto">
            <a:xfrm>
              <a:off x="1040" y="2852"/>
              <a:ext cx="265" cy="258"/>
            </a:xfrm>
            <a:custGeom>
              <a:avLst/>
              <a:gdLst>
                <a:gd name="T0" fmla="*/ 109 w 265"/>
                <a:gd name="T1" fmla="*/ 17 h 258"/>
                <a:gd name="T2" fmla="*/ 113 w 265"/>
                <a:gd name="T3" fmla="*/ 30 h 258"/>
                <a:gd name="T4" fmla="*/ 112 w 265"/>
                <a:gd name="T5" fmla="*/ 41 h 258"/>
                <a:gd name="T6" fmla="*/ 111 w 265"/>
                <a:gd name="T7" fmla="*/ 57 h 258"/>
                <a:gd name="T8" fmla="*/ 122 w 265"/>
                <a:gd name="T9" fmla="*/ 57 h 258"/>
                <a:gd name="T10" fmla="*/ 126 w 265"/>
                <a:gd name="T11" fmla="*/ 55 h 258"/>
                <a:gd name="T12" fmla="*/ 121 w 265"/>
                <a:gd name="T13" fmla="*/ 50 h 258"/>
                <a:gd name="T14" fmla="*/ 136 w 265"/>
                <a:gd name="T15" fmla="*/ 35 h 258"/>
                <a:gd name="T16" fmla="*/ 147 w 265"/>
                <a:gd name="T17" fmla="*/ 32 h 258"/>
                <a:gd name="T18" fmla="*/ 166 w 265"/>
                <a:gd name="T19" fmla="*/ 44 h 258"/>
                <a:gd name="T20" fmla="*/ 161 w 265"/>
                <a:gd name="T21" fmla="*/ 52 h 258"/>
                <a:gd name="T22" fmla="*/ 139 w 265"/>
                <a:gd name="T23" fmla="*/ 75 h 258"/>
                <a:gd name="T24" fmla="*/ 145 w 265"/>
                <a:gd name="T25" fmla="*/ 96 h 258"/>
                <a:gd name="T26" fmla="*/ 178 w 265"/>
                <a:gd name="T27" fmla="*/ 47 h 258"/>
                <a:gd name="T28" fmla="*/ 182 w 265"/>
                <a:gd name="T29" fmla="*/ 94 h 258"/>
                <a:gd name="T30" fmla="*/ 216 w 265"/>
                <a:gd name="T31" fmla="*/ 101 h 258"/>
                <a:gd name="T32" fmla="*/ 265 w 265"/>
                <a:gd name="T33" fmla="*/ 98 h 258"/>
                <a:gd name="T34" fmla="*/ 255 w 265"/>
                <a:gd name="T35" fmla="*/ 114 h 258"/>
                <a:gd name="T36" fmla="*/ 234 w 265"/>
                <a:gd name="T37" fmla="*/ 144 h 258"/>
                <a:gd name="T38" fmla="*/ 232 w 265"/>
                <a:gd name="T39" fmla="*/ 162 h 258"/>
                <a:gd name="T40" fmla="*/ 241 w 265"/>
                <a:gd name="T41" fmla="*/ 179 h 258"/>
                <a:gd name="T42" fmla="*/ 242 w 265"/>
                <a:gd name="T43" fmla="*/ 203 h 258"/>
                <a:gd name="T44" fmla="*/ 247 w 265"/>
                <a:gd name="T45" fmla="*/ 216 h 258"/>
                <a:gd name="T46" fmla="*/ 232 w 265"/>
                <a:gd name="T47" fmla="*/ 218 h 258"/>
                <a:gd name="T48" fmla="*/ 224 w 265"/>
                <a:gd name="T49" fmla="*/ 213 h 258"/>
                <a:gd name="T50" fmla="*/ 220 w 265"/>
                <a:gd name="T51" fmla="*/ 197 h 258"/>
                <a:gd name="T52" fmla="*/ 204 w 265"/>
                <a:gd name="T53" fmla="*/ 189 h 258"/>
                <a:gd name="T54" fmla="*/ 198 w 265"/>
                <a:gd name="T55" fmla="*/ 183 h 258"/>
                <a:gd name="T56" fmla="*/ 169 w 265"/>
                <a:gd name="T57" fmla="*/ 199 h 258"/>
                <a:gd name="T58" fmla="*/ 153 w 265"/>
                <a:gd name="T59" fmla="*/ 195 h 258"/>
                <a:gd name="T60" fmla="*/ 129 w 265"/>
                <a:gd name="T61" fmla="*/ 205 h 258"/>
                <a:gd name="T62" fmla="*/ 96 w 265"/>
                <a:gd name="T63" fmla="*/ 210 h 258"/>
                <a:gd name="T64" fmla="*/ 77 w 265"/>
                <a:gd name="T65" fmla="*/ 234 h 258"/>
                <a:gd name="T66" fmla="*/ 19 w 265"/>
                <a:gd name="T67" fmla="*/ 258 h 258"/>
                <a:gd name="T68" fmla="*/ 10 w 265"/>
                <a:gd name="T69" fmla="*/ 235 h 258"/>
                <a:gd name="T70" fmla="*/ 46 w 265"/>
                <a:gd name="T71" fmla="*/ 144 h 258"/>
                <a:gd name="T72" fmla="*/ 43 w 265"/>
                <a:gd name="T73" fmla="*/ 117 h 258"/>
                <a:gd name="T74" fmla="*/ 48 w 265"/>
                <a:gd name="T75" fmla="*/ 109 h 258"/>
                <a:gd name="T76" fmla="*/ 87 w 265"/>
                <a:gd name="T77" fmla="*/ 126 h 258"/>
                <a:gd name="T78" fmla="*/ 117 w 265"/>
                <a:gd name="T79" fmla="*/ 108 h 258"/>
                <a:gd name="T80" fmla="*/ 137 w 265"/>
                <a:gd name="T81" fmla="*/ 97 h 258"/>
                <a:gd name="T82" fmla="*/ 129 w 265"/>
                <a:gd name="T83" fmla="*/ 84 h 258"/>
                <a:gd name="T84" fmla="*/ 112 w 265"/>
                <a:gd name="T85" fmla="*/ 68 h 258"/>
                <a:gd name="T86" fmla="*/ 91 w 265"/>
                <a:gd name="T87" fmla="*/ 52 h 258"/>
                <a:gd name="T88" fmla="*/ 55 w 265"/>
                <a:gd name="T89" fmla="*/ 60 h 258"/>
                <a:gd name="T90" fmla="*/ 37 w 265"/>
                <a:gd name="T91" fmla="*/ 59 h 258"/>
                <a:gd name="T92" fmla="*/ 42 w 265"/>
                <a:gd name="T93" fmla="*/ 32 h 258"/>
                <a:gd name="T94" fmla="*/ 55 w 265"/>
                <a:gd name="T95" fmla="*/ 13 h 258"/>
                <a:gd name="T96" fmla="*/ 53 w 265"/>
                <a:gd name="T97" fmla="*/ 1 h 258"/>
                <a:gd name="T98" fmla="*/ 108 w 265"/>
                <a:gd name="T99" fmla="*/ 12 h 2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5"/>
                <a:gd name="T151" fmla="*/ 0 h 258"/>
                <a:gd name="T152" fmla="*/ 265 w 265"/>
                <a:gd name="T153" fmla="*/ 258 h 2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5" h="258">
                  <a:moveTo>
                    <a:pt x="109" y="12"/>
                  </a:moveTo>
                  <a:lnTo>
                    <a:pt x="109" y="17"/>
                  </a:lnTo>
                  <a:lnTo>
                    <a:pt x="112" y="25"/>
                  </a:lnTo>
                  <a:lnTo>
                    <a:pt x="113" y="30"/>
                  </a:lnTo>
                  <a:lnTo>
                    <a:pt x="108" y="33"/>
                  </a:lnTo>
                  <a:lnTo>
                    <a:pt x="112" y="41"/>
                  </a:lnTo>
                  <a:lnTo>
                    <a:pt x="114" y="49"/>
                  </a:lnTo>
                  <a:lnTo>
                    <a:pt x="111" y="57"/>
                  </a:lnTo>
                  <a:lnTo>
                    <a:pt x="115" y="61"/>
                  </a:lnTo>
                  <a:lnTo>
                    <a:pt x="122" y="57"/>
                  </a:lnTo>
                  <a:lnTo>
                    <a:pt x="124" y="61"/>
                  </a:lnTo>
                  <a:lnTo>
                    <a:pt x="126" y="55"/>
                  </a:lnTo>
                  <a:lnTo>
                    <a:pt x="122" y="52"/>
                  </a:lnTo>
                  <a:lnTo>
                    <a:pt x="121" y="50"/>
                  </a:lnTo>
                  <a:lnTo>
                    <a:pt x="129" y="42"/>
                  </a:lnTo>
                  <a:lnTo>
                    <a:pt x="136" y="35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63" y="43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61" y="52"/>
                  </a:lnTo>
                  <a:lnTo>
                    <a:pt x="158" y="59"/>
                  </a:lnTo>
                  <a:lnTo>
                    <a:pt x="139" y="75"/>
                  </a:lnTo>
                  <a:lnTo>
                    <a:pt x="133" y="82"/>
                  </a:lnTo>
                  <a:lnTo>
                    <a:pt x="145" y="96"/>
                  </a:lnTo>
                  <a:lnTo>
                    <a:pt x="168" y="78"/>
                  </a:lnTo>
                  <a:lnTo>
                    <a:pt x="178" y="47"/>
                  </a:lnTo>
                  <a:lnTo>
                    <a:pt x="191" y="51"/>
                  </a:lnTo>
                  <a:lnTo>
                    <a:pt x="182" y="94"/>
                  </a:lnTo>
                  <a:lnTo>
                    <a:pt x="206" y="116"/>
                  </a:lnTo>
                  <a:lnTo>
                    <a:pt x="216" y="101"/>
                  </a:lnTo>
                  <a:lnTo>
                    <a:pt x="230" y="67"/>
                  </a:lnTo>
                  <a:lnTo>
                    <a:pt x="265" y="98"/>
                  </a:lnTo>
                  <a:lnTo>
                    <a:pt x="262" y="102"/>
                  </a:lnTo>
                  <a:lnTo>
                    <a:pt x="255" y="114"/>
                  </a:lnTo>
                  <a:lnTo>
                    <a:pt x="247" y="127"/>
                  </a:lnTo>
                  <a:lnTo>
                    <a:pt x="234" y="144"/>
                  </a:lnTo>
                  <a:lnTo>
                    <a:pt x="229" y="153"/>
                  </a:lnTo>
                  <a:lnTo>
                    <a:pt x="232" y="162"/>
                  </a:lnTo>
                  <a:lnTo>
                    <a:pt x="242" y="177"/>
                  </a:lnTo>
                  <a:lnTo>
                    <a:pt x="241" y="179"/>
                  </a:lnTo>
                  <a:lnTo>
                    <a:pt x="236" y="191"/>
                  </a:lnTo>
                  <a:lnTo>
                    <a:pt x="242" y="203"/>
                  </a:lnTo>
                  <a:lnTo>
                    <a:pt x="247" y="216"/>
                  </a:lnTo>
                  <a:lnTo>
                    <a:pt x="244" y="219"/>
                  </a:lnTo>
                  <a:lnTo>
                    <a:pt x="232" y="218"/>
                  </a:lnTo>
                  <a:lnTo>
                    <a:pt x="225" y="213"/>
                  </a:lnTo>
                  <a:lnTo>
                    <a:pt x="224" y="213"/>
                  </a:lnTo>
                  <a:lnTo>
                    <a:pt x="218" y="206"/>
                  </a:lnTo>
                  <a:lnTo>
                    <a:pt x="220" y="197"/>
                  </a:lnTo>
                  <a:lnTo>
                    <a:pt x="216" y="195"/>
                  </a:lnTo>
                  <a:lnTo>
                    <a:pt x="204" y="189"/>
                  </a:lnTo>
                  <a:lnTo>
                    <a:pt x="200" y="184"/>
                  </a:lnTo>
                  <a:lnTo>
                    <a:pt x="198" y="183"/>
                  </a:lnTo>
                  <a:lnTo>
                    <a:pt x="191" y="195"/>
                  </a:lnTo>
                  <a:lnTo>
                    <a:pt x="169" y="199"/>
                  </a:lnTo>
                  <a:lnTo>
                    <a:pt x="159" y="200"/>
                  </a:lnTo>
                  <a:lnTo>
                    <a:pt x="153" y="195"/>
                  </a:lnTo>
                  <a:lnTo>
                    <a:pt x="135" y="198"/>
                  </a:lnTo>
                  <a:lnTo>
                    <a:pt x="129" y="205"/>
                  </a:lnTo>
                  <a:lnTo>
                    <a:pt x="114" y="206"/>
                  </a:lnTo>
                  <a:lnTo>
                    <a:pt x="96" y="210"/>
                  </a:lnTo>
                  <a:lnTo>
                    <a:pt x="89" y="217"/>
                  </a:lnTo>
                  <a:lnTo>
                    <a:pt x="77" y="234"/>
                  </a:lnTo>
                  <a:lnTo>
                    <a:pt x="55" y="244"/>
                  </a:lnTo>
                  <a:lnTo>
                    <a:pt x="19" y="258"/>
                  </a:lnTo>
                  <a:lnTo>
                    <a:pt x="0" y="246"/>
                  </a:lnTo>
                  <a:lnTo>
                    <a:pt x="10" y="235"/>
                  </a:lnTo>
                  <a:lnTo>
                    <a:pt x="17" y="206"/>
                  </a:lnTo>
                  <a:lnTo>
                    <a:pt x="46" y="144"/>
                  </a:lnTo>
                  <a:lnTo>
                    <a:pt x="49" y="130"/>
                  </a:lnTo>
                  <a:lnTo>
                    <a:pt x="43" y="117"/>
                  </a:lnTo>
                  <a:lnTo>
                    <a:pt x="47" y="112"/>
                  </a:lnTo>
                  <a:lnTo>
                    <a:pt x="48" y="109"/>
                  </a:lnTo>
                  <a:lnTo>
                    <a:pt x="79" y="119"/>
                  </a:lnTo>
                  <a:lnTo>
                    <a:pt x="87" y="126"/>
                  </a:lnTo>
                  <a:lnTo>
                    <a:pt x="100" y="119"/>
                  </a:lnTo>
                  <a:lnTo>
                    <a:pt x="117" y="108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2" y="91"/>
                  </a:lnTo>
                  <a:lnTo>
                    <a:pt x="129" y="84"/>
                  </a:lnTo>
                  <a:lnTo>
                    <a:pt x="124" y="75"/>
                  </a:lnTo>
                  <a:lnTo>
                    <a:pt x="112" y="68"/>
                  </a:lnTo>
                  <a:lnTo>
                    <a:pt x="104" y="55"/>
                  </a:lnTo>
                  <a:lnTo>
                    <a:pt x="91" y="52"/>
                  </a:lnTo>
                  <a:lnTo>
                    <a:pt x="67" y="51"/>
                  </a:lnTo>
                  <a:lnTo>
                    <a:pt x="55" y="60"/>
                  </a:lnTo>
                  <a:lnTo>
                    <a:pt x="43" y="65"/>
                  </a:lnTo>
                  <a:lnTo>
                    <a:pt x="37" y="59"/>
                  </a:lnTo>
                  <a:lnTo>
                    <a:pt x="37" y="43"/>
                  </a:lnTo>
                  <a:lnTo>
                    <a:pt x="42" y="32"/>
                  </a:lnTo>
                  <a:lnTo>
                    <a:pt x="49" y="23"/>
                  </a:lnTo>
                  <a:lnTo>
                    <a:pt x="55" y="13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108" y="12"/>
                  </a:lnTo>
                  <a:lnTo>
                    <a:pt x="109" y="1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223"/>
            <p:cNvSpPr>
              <a:spLocks noEditPoints="1"/>
            </p:cNvSpPr>
            <p:nvPr/>
          </p:nvSpPr>
          <p:spPr bwMode="auto">
            <a:xfrm>
              <a:off x="1077" y="1093"/>
              <a:ext cx="342" cy="395"/>
            </a:xfrm>
            <a:custGeom>
              <a:avLst/>
              <a:gdLst>
                <a:gd name="T0" fmla="*/ 98 w 342"/>
                <a:gd name="T1" fmla="*/ 352 h 395"/>
                <a:gd name="T2" fmla="*/ 98 w 342"/>
                <a:gd name="T3" fmla="*/ 352 h 395"/>
                <a:gd name="T4" fmla="*/ 99 w 342"/>
                <a:gd name="T5" fmla="*/ 353 h 395"/>
                <a:gd name="T6" fmla="*/ 102 w 342"/>
                <a:gd name="T7" fmla="*/ 357 h 395"/>
                <a:gd name="T8" fmla="*/ 93 w 342"/>
                <a:gd name="T9" fmla="*/ 366 h 395"/>
                <a:gd name="T10" fmla="*/ 87 w 342"/>
                <a:gd name="T11" fmla="*/ 369 h 395"/>
                <a:gd name="T12" fmla="*/ 69 w 342"/>
                <a:gd name="T13" fmla="*/ 378 h 395"/>
                <a:gd name="T14" fmla="*/ 54 w 342"/>
                <a:gd name="T15" fmla="*/ 388 h 395"/>
                <a:gd name="T16" fmla="*/ 54 w 342"/>
                <a:gd name="T17" fmla="*/ 388 h 395"/>
                <a:gd name="T18" fmla="*/ 44 w 342"/>
                <a:gd name="T19" fmla="*/ 395 h 395"/>
                <a:gd name="T20" fmla="*/ 31 w 342"/>
                <a:gd name="T21" fmla="*/ 390 h 395"/>
                <a:gd name="T22" fmla="*/ 6 w 342"/>
                <a:gd name="T23" fmla="*/ 390 h 395"/>
                <a:gd name="T24" fmla="*/ 0 w 342"/>
                <a:gd name="T25" fmla="*/ 376 h 395"/>
                <a:gd name="T26" fmla="*/ 4 w 342"/>
                <a:gd name="T27" fmla="*/ 368 h 395"/>
                <a:gd name="T28" fmla="*/ 23 w 342"/>
                <a:gd name="T29" fmla="*/ 361 h 395"/>
                <a:gd name="T30" fmla="*/ 49 w 342"/>
                <a:gd name="T31" fmla="*/ 357 h 395"/>
                <a:gd name="T32" fmla="*/ 64 w 342"/>
                <a:gd name="T33" fmla="*/ 352 h 395"/>
                <a:gd name="T34" fmla="*/ 84 w 342"/>
                <a:gd name="T35" fmla="*/ 350 h 395"/>
                <a:gd name="T36" fmla="*/ 98 w 342"/>
                <a:gd name="T37" fmla="*/ 352 h 395"/>
                <a:gd name="T38" fmla="*/ 286 w 342"/>
                <a:gd name="T39" fmla="*/ 1 h 395"/>
                <a:gd name="T40" fmla="*/ 299 w 342"/>
                <a:gd name="T41" fmla="*/ 39 h 395"/>
                <a:gd name="T42" fmla="*/ 342 w 342"/>
                <a:gd name="T43" fmla="*/ 69 h 395"/>
                <a:gd name="T44" fmla="*/ 336 w 342"/>
                <a:gd name="T45" fmla="*/ 138 h 395"/>
                <a:gd name="T46" fmla="*/ 333 w 342"/>
                <a:gd name="T47" fmla="*/ 174 h 395"/>
                <a:gd name="T48" fmla="*/ 331 w 342"/>
                <a:gd name="T49" fmla="*/ 190 h 395"/>
                <a:gd name="T50" fmla="*/ 303 w 342"/>
                <a:gd name="T51" fmla="*/ 203 h 395"/>
                <a:gd name="T52" fmla="*/ 275 w 342"/>
                <a:gd name="T53" fmla="*/ 220 h 395"/>
                <a:gd name="T54" fmla="*/ 249 w 342"/>
                <a:gd name="T55" fmla="*/ 253 h 395"/>
                <a:gd name="T56" fmla="*/ 248 w 342"/>
                <a:gd name="T57" fmla="*/ 260 h 395"/>
                <a:gd name="T58" fmla="*/ 242 w 342"/>
                <a:gd name="T59" fmla="*/ 318 h 395"/>
                <a:gd name="T60" fmla="*/ 236 w 342"/>
                <a:gd name="T61" fmla="*/ 355 h 395"/>
                <a:gd name="T62" fmla="*/ 236 w 342"/>
                <a:gd name="T63" fmla="*/ 356 h 395"/>
                <a:gd name="T64" fmla="*/ 215 w 342"/>
                <a:gd name="T65" fmla="*/ 358 h 395"/>
                <a:gd name="T66" fmla="*/ 206 w 342"/>
                <a:gd name="T67" fmla="*/ 356 h 395"/>
                <a:gd name="T68" fmla="*/ 213 w 342"/>
                <a:gd name="T69" fmla="*/ 347 h 395"/>
                <a:gd name="T70" fmla="*/ 229 w 342"/>
                <a:gd name="T71" fmla="*/ 286 h 395"/>
                <a:gd name="T72" fmla="*/ 235 w 342"/>
                <a:gd name="T73" fmla="*/ 256 h 395"/>
                <a:gd name="T74" fmla="*/ 235 w 342"/>
                <a:gd name="T75" fmla="*/ 256 h 395"/>
                <a:gd name="T76" fmla="*/ 213 w 342"/>
                <a:gd name="T77" fmla="*/ 252 h 395"/>
                <a:gd name="T78" fmla="*/ 230 w 342"/>
                <a:gd name="T79" fmla="*/ 161 h 395"/>
                <a:gd name="T80" fmla="*/ 230 w 342"/>
                <a:gd name="T81" fmla="*/ 159 h 395"/>
                <a:gd name="T82" fmla="*/ 231 w 342"/>
                <a:gd name="T83" fmla="*/ 160 h 395"/>
                <a:gd name="T84" fmla="*/ 231 w 342"/>
                <a:gd name="T85" fmla="*/ 157 h 395"/>
                <a:gd name="T86" fmla="*/ 230 w 342"/>
                <a:gd name="T87" fmla="*/ 148 h 395"/>
                <a:gd name="T88" fmla="*/ 238 w 342"/>
                <a:gd name="T89" fmla="*/ 129 h 395"/>
                <a:gd name="T90" fmla="*/ 241 w 342"/>
                <a:gd name="T91" fmla="*/ 123 h 395"/>
                <a:gd name="T92" fmla="*/ 242 w 342"/>
                <a:gd name="T93" fmla="*/ 122 h 395"/>
                <a:gd name="T94" fmla="*/ 250 w 342"/>
                <a:gd name="T95" fmla="*/ 126 h 395"/>
                <a:gd name="T96" fmla="*/ 256 w 342"/>
                <a:gd name="T97" fmla="*/ 125 h 395"/>
                <a:gd name="T98" fmla="*/ 259 w 342"/>
                <a:gd name="T99" fmla="*/ 115 h 395"/>
                <a:gd name="T100" fmla="*/ 266 w 342"/>
                <a:gd name="T101" fmla="*/ 109 h 395"/>
                <a:gd name="T102" fmla="*/ 266 w 342"/>
                <a:gd name="T103" fmla="*/ 105 h 395"/>
                <a:gd name="T104" fmla="*/ 267 w 342"/>
                <a:gd name="T105" fmla="*/ 106 h 395"/>
                <a:gd name="T106" fmla="*/ 282 w 342"/>
                <a:gd name="T107" fmla="*/ 22 h 395"/>
                <a:gd name="T108" fmla="*/ 283 w 342"/>
                <a:gd name="T109" fmla="*/ 3 h 395"/>
                <a:gd name="T110" fmla="*/ 286 w 342"/>
                <a:gd name="T111" fmla="*/ 0 h 395"/>
                <a:gd name="T112" fmla="*/ 286 w 342"/>
                <a:gd name="T113" fmla="*/ 1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2"/>
                <a:gd name="T172" fmla="*/ 0 h 395"/>
                <a:gd name="T173" fmla="*/ 342 w 34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2" h="395">
                  <a:moveTo>
                    <a:pt x="98" y="352"/>
                  </a:moveTo>
                  <a:lnTo>
                    <a:pt x="98" y="352"/>
                  </a:lnTo>
                  <a:lnTo>
                    <a:pt x="99" y="353"/>
                  </a:lnTo>
                  <a:lnTo>
                    <a:pt x="102" y="357"/>
                  </a:lnTo>
                  <a:lnTo>
                    <a:pt x="93" y="366"/>
                  </a:lnTo>
                  <a:lnTo>
                    <a:pt x="87" y="369"/>
                  </a:lnTo>
                  <a:lnTo>
                    <a:pt x="69" y="378"/>
                  </a:lnTo>
                  <a:lnTo>
                    <a:pt x="54" y="388"/>
                  </a:lnTo>
                  <a:lnTo>
                    <a:pt x="44" y="395"/>
                  </a:lnTo>
                  <a:lnTo>
                    <a:pt x="31" y="390"/>
                  </a:lnTo>
                  <a:lnTo>
                    <a:pt x="6" y="390"/>
                  </a:lnTo>
                  <a:lnTo>
                    <a:pt x="0" y="376"/>
                  </a:lnTo>
                  <a:lnTo>
                    <a:pt x="4" y="368"/>
                  </a:lnTo>
                  <a:lnTo>
                    <a:pt x="23" y="361"/>
                  </a:lnTo>
                  <a:lnTo>
                    <a:pt x="49" y="357"/>
                  </a:lnTo>
                  <a:lnTo>
                    <a:pt x="64" y="352"/>
                  </a:lnTo>
                  <a:lnTo>
                    <a:pt x="84" y="350"/>
                  </a:lnTo>
                  <a:lnTo>
                    <a:pt x="98" y="352"/>
                  </a:lnTo>
                  <a:close/>
                  <a:moveTo>
                    <a:pt x="286" y="1"/>
                  </a:moveTo>
                  <a:lnTo>
                    <a:pt x="299" y="39"/>
                  </a:lnTo>
                  <a:lnTo>
                    <a:pt x="342" y="69"/>
                  </a:lnTo>
                  <a:lnTo>
                    <a:pt x="336" y="138"/>
                  </a:lnTo>
                  <a:lnTo>
                    <a:pt x="333" y="174"/>
                  </a:lnTo>
                  <a:lnTo>
                    <a:pt x="331" y="190"/>
                  </a:lnTo>
                  <a:lnTo>
                    <a:pt x="303" y="203"/>
                  </a:lnTo>
                  <a:lnTo>
                    <a:pt x="275" y="220"/>
                  </a:lnTo>
                  <a:lnTo>
                    <a:pt x="249" y="253"/>
                  </a:lnTo>
                  <a:lnTo>
                    <a:pt x="248" y="260"/>
                  </a:lnTo>
                  <a:lnTo>
                    <a:pt x="242" y="318"/>
                  </a:lnTo>
                  <a:lnTo>
                    <a:pt x="236" y="355"/>
                  </a:lnTo>
                  <a:lnTo>
                    <a:pt x="236" y="356"/>
                  </a:lnTo>
                  <a:lnTo>
                    <a:pt x="215" y="358"/>
                  </a:lnTo>
                  <a:lnTo>
                    <a:pt x="206" y="356"/>
                  </a:lnTo>
                  <a:lnTo>
                    <a:pt x="213" y="347"/>
                  </a:lnTo>
                  <a:lnTo>
                    <a:pt x="229" y="286"/>
                  </a:lnTo>
                  <a:lnTo>
                    <a:pt x="235" y="256"/>
                  </a:lnTo>
                  <a:lnTo>
                    <a:pt x="213" y="252"/>
                  </a:lnTo>
                  <a:lnTo>
                    <a:pt x="230" y="161"/>
                  </a:lnTo>
                  <a:lnTo>
                    <a:pt x="230" y="159"/>
                  </a:lnTo>
                  <a:lnTo>
                    <a:pt x="231" y="160"/>
                  </a:lnTo>
                  <a:lnTo>
                    <a:pt x="231" y="157"/>
                  </a:lnTo>
                  <a:lnTo>
                    <a:pt x="230" y="148"/>
                  </a:lnTo>
                  <a:lnTo>
                    <a:pt x="238" y="129"/>
                  </a:lnTo>
                  <a:lnTo>
                    <a:pt x="241" y="123"/>
                  </a:lnTo>
                  <a:lnTo>
                    <a:pt x="242" y="122"/>
                  </a:lnTo>
                  <a:lnTo>
                    <a:pt x="250" y="126"/>
                  </a:lnTo>
                  <a:lnTo>
                    <a:pt x="256" y="125"/>
                  </a:lnTo>
                  <a:lnTo>
                    <a:pt x="259" y="115"/>
                  </a:lnTo>
                  <a:lnTo>
                    <a:pt x="266" y="109"/>
                  </a:lnTo>
                  <a:lnTo>
                    <a:pt x="266" y="105"/>
                  </a:lnTo>
                  <a:lnTo>
                    <a:pt x="267" y="106"/>
                  </a:lnTo>
                  <a:lnTo>
                    <a:pt x="282" y="22"/>
                  </a:lnTo>
                  <a:lnTo>
                    <a:pt x="283" y="3"/>
                  </a:lnTo>
                  <a:lnTo>
                    <a:pt x="286" y="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Freeform 224"/>
            <p:cNvSpPr>
              <a:spLocks noEditPoints="1"/>
            </p:cNvSpPr>
            <p:nvPr/>
          </p:nvSpPr>
          <p:spPr bwMode="auto">
            <a:xfrm>
              <a:off x="1240" y="1012"/>
              <a:ext cx="123" cy="333"/>
            </a:xfrm>
            <a:custGeom>
              <a:avLst/>
              <a:gdLst>
                <a:gd name="T0" fmla="*/ 67 w 123"/>
                <a:gd name="T1" fmla="*/ 242 h 333"/>
                <a:gd name="T2" fmla="*/ 50 w 123"/>
                <a:gd name="T3" fmla="*/ 333 h 333"/>
                <a:gd name="T4" fmla="*/ 48 w 123"/>
                <a:gd name="T5" fmla="*/ 332 h 333"/>
                <a:gd name="T6" fmla="*/ 48 w 123"/>
                <a:gd name="T7" fmla="*/ 333 h 333"/>
                <a:gd name="T8" fmla="*/ 26 w 123"/>
                <a:gd name="T9" fmla="*/ 325 h 333"/>
                <a:gd name="T10" fmla="*/ 5 w 123"/>
                <a:gd name="T11" fmla="*/ 321 h 333"/>
                <a:gd name="T12" fmla="*/ 0 w 123"/>
                <a:gd name="T13" fmla="*/ 321 h 333"/>
                <a:gd name="T14" fmla="*/ 0 w 123"/>
                <a:gd name="T15" fmla="*/ 321 h 333"/>
                <a:gd name="T16" fmla="*/ 7 w 123"/>
                <a:gd name="T17" fmla="*/ 302 h 333"/>
                <a:gd name="T18" fmla="*/ 11 w 123"/>
                <a:gd name="T19" fmla="*/ 302 h 333"/>
                <a:gd name="T20" fmla="*/ 14 w 123"/>
                <a:gd name="T21" fmla="*/ 301 h 333"/>
                <a:gd name="T22" fmla="*/ 26 w 123"/>
                <a:gd name="T23" fmla="*/ 270 h 333"/>
                <a:gd name="T24" fmla="*/ 24 w 123"/>
                <a:gd name="T25" fmla="*/ 268 h 333"/>
                <a:gd name="T26" fmla="*/ 26 w 123"/>
                <a:gd name="T27" fmla="*/ 257 h 333"/>
                <a:gd name="T28" fmla="*/ 21 w 123"/>
                <a:gd name="T29" fmla="*/ 253 h 333"/>
                <a:gd name="T30" fmla="*/ 10 w 123"/>
                <a:gd name="T31" fmla="*/ 248 h 333"/>
                <a:gd name="T32" fmla="*/ 9 w 123"/>
                <a:gd name="T33" fmla="*/ 248 h 333"/>
                <a:gd name="T34" fmla="*/ 9 w 123"/>
                <a:gd name="T35" fmla="*/ 241 h 333"/>
                <a:gd name="T36" fmla="*/ 11 w 123"/>
                <a:gd name="T37" fmla="*/ 239 h 333"/>
                <a:gd name="T38" fmla="*/ 14 w 123"/>
                <a:gd name="T39" fmla="*/ 233 h 333"/>
                <a:gd name="T40" fmla="*/ 23 w 123"/>
                <a:gd name="T41" fmla="*/ 231 h 333"/>
                <a:gd name="T42" fmla="*/ 31 w 123"/>
                <a:gd name="T43" fmla="*/ 232 h 333"/>
                <a:gd name="T44" fmla="*/ 35 w 123"/>
                <a:gd name="T45" fmla="*/ 234 h 333"/>
                <a:gd name="T46" fmla="*/ 45 w 123"/>
                <a:gd name="T47" fmla="*/ 236 h 333"/>
                <a:gd name="T48" fmla="*/ 46 w 123"/>
                <a:gd name="T49" fmla="*/ 233 h 333"/>
                <a:gd name="T50" fmla="*/ 57 w 123"/>
                <a:gd name="T51" fmla="*/ 231 h 333"/>
                <a:gd name="T52" fmla="*/ 57 w 123"/>
                <a:gd name="T53" fmla="*/ 238 h 333"/>
                <a:gd name="T54" fmla="*/ 64 w 123"/>
                <a:gd name="T55" fmla="*/ 239 h 333"/>
                <a:gd name="T56" fmla="*/ 67 w 123"/>
                <a:gd name="T57" fmla="*/ 242 h 333"/>
                <a:gd name="T58" fmla="*/ 102 w 123"/>
                <a:gd name="T59" fmla="*/ 4 h 333"/>
                <a:gd name="T60" fmla="*/ 114 w 123"/>
                <a:gd name="T61" fmla="*/ 5 h 333"/>
                <a:gd name="T62" fmla="*/ 122 w 123"/>
                <a:gd name="T63" fmla="*/ 78 h 333"/>
                <a:gd name="T64" fmla="*/ 123 w 123"/>
                <a:gd name="T65" fmla="*/ 81 h 333"/>
                <a:gd name="T66" fmla="*/ 120 w 123"/>
                <a:gd name="T67" fmla="*/ 84 h 333"/>
                <a:gd name="T68" fmla="*/ 119 w 123"/>
                <a:gd name="T69" fmla="*/ 103 h 333"/>
                <a:gd name="T70" fmla="*/ 104 w 123"/>
                <a:gd name="T71" fmla="*/ 187 h 333"/>
                <a:gd name="T72" fmla="*/ 103 w 123"/>
                <a:gd name="T73" fmla="*/ 186 h 333"/>
                <a:gd name="T74" fmla="*/ 103 w 123"/>
                <a:gd name="T75" fmla="*/ 190 h 333"/>
                <a:gd name="T76" fmla="*/ 96 w 123"/>
                <a:gd name="T77" fmla="*/ 196 h 333"/>
                <a:gd name="T78" fmla="*/ 93 w 123"/>
                <a:gd name="T79" fmla="*/ 206 h 333"/>
                <a:gd name="T80" fmla="*/ 87 w 123"/>
                <a:gd name="T81" fmla="*/ 207 h 333"/>
                <a:gd name="T82" fmla="*/ 79 w 123"/>
                <a:gd name="T83" fmla="*/ 203 h 333"/>
                <a:gd name="T84" fmla="*/ 78 w 123"/>
                <a:gd name="T85" fmla="*/ 204 h 333"/>
                <a:gd name="T86" fmla="*/ 76 w 123"/>
                <a:gd name="T87" fmla="*/ 201 h 333"/>
                <a:gd name="T88" fmla="*/ 65 w 123"/>
                <a:gd name="T89" fmla="*/ 200 h 333"/>
                <a:gd name="T90" fmla="*/ 49 w 123"/>
                <a:gd name="T91" fmla="*/ 195 h 333"/>
                <a:gd name="T92" fmla="*/ 32 w 123"/>
                <a:gd name="T93" fmla="*/ 190 h 333"/>
                <a:gd name="T94" fmla="*/ 8 w 123"/>
                <a:gd name="T95" fmla="*/ 181 h 333"/>
                <a:gd name="T96" fmla="*/ 6 w 123"/>
                <a:gd name="T97" fmla="*/ 161 h 333"/>
                <a:gd name="T98" fmla="*/ 9 w 123"/>
                <a:gd name="T99" fmla="*/ 154 h 333"/>
                <a:gd name="T100" fmla="*/ 10 w 123"/>
                <a:gd name="T101" fmla="*/ 142 h 333"/>
                <a:gd name="T102" fmla="*/ 46 w 123"/>
                <a:gd name="T103" fmla="*/ 151 h 333"/>
                <a:gd name="T104" fmla="*/ 56 w 123"/>
                <a:gd name="T105" fmla="*/ 149 h 333"/>
                <a:gd name="T106" fmla="*/ 74 w 123"/>
                <a:gd name="T107" fmla="*/ 60 h 333"/>
                <a:gd name="T108" fmla="*/ 83 w 123"/>
                <a:gd name="T109" fmla="*/ 0 h 333"/>
                <a:gd name="T110" fmla="*/ 101 w 123"/>
                <a:gd name="T111" fmla="*/ 4 h 333"/>
                <a:gd name="T112" fmla="*/ 102 w 123"/>
                <a:gd name="T113" fmla="*/ 4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333"/>
                <a:gd name="T173" fmla="*/ 123 w 123"/>
                <a:gd name="T174" fmla="*/ 333 h 3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333">
                  <a:moveTo>
                    <a:pt x="67" y="242"/>
                  </a:moveTo>
                  <a:lnTo>
                    <a:pt x="50" y="333"/>
                  </a:lnTo>
                  <a:lnTo>
                    <a:pt x="48" y="332"/>
                  </a:lnTo>
                  <a:lnTo>
                    <a:pt x="48" y="333"/>
                  </a:lnTo>
                  <a:lnTo>
                    <a:pt x="26" y="325"/>
                  </a:lnTo>
                  <a:lnTo>
                    <a:pt x="5" y="321"/>
                  </a:lnTo>
                  <a:lnTo>
                    <a:pt x="0" y="321"/>
                  </a:lnTo>
                  <a:lnTo>
                    <a:pt x="7" y="302"/>
                  </a:lnTo>
                  <a:lnTo>
                    <a:pt x="11" y="302"/>
                  </a:lnTo>
                  <a:lnTo>
                    <a:pt x="14" y="301"/>
                  </a:lnTo>
                  <a:lnTo>
                    <a:pt x="26" y="270"/>
                  </a:lnTo>
                  <a:lnTo>
                    <a:pt x="24" y="268"/>
                  </a:lnTo>
                  <a:lnTo>
                    <a:pt x="26" y="257"/>
                  </a:lnTo>
                  <a:lnTo>
                    <a:pt x="21" y="253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1"/>
                  </a:lnTo>
                  <a:lnTo>
                    <a:pt x="11" y="239"/>
                  </a:lnTo>
                  <a:lnTo>
                    <a:pt x="14" y="233"/>
                  </a:lnTo>
                  <a:lnTo>
                    <a:pt x="23" y="231"/>
                  </a:lnTo>
                  <a:lnTo>
                    <a:pt x="31" y="232"/>
                  </a:lnTo>
                  <a:lnTo>
                    <a:pt x="35" y="234"/>
                  </a:lnTo>
                  <a:lnTo>
                    <a:pt x="45" y="236"/>
                  </a:lnTo>
                  <a:lnTo>
                    <a:pt x="46" y="233"/>
                  </a:lnTo>
                  <a:lnTo>
                    <a:pt x="57" y="231"/>
                  </a:lnTo>
                  <a:lnTo>
                    <a:pt x="57" y="238"/>
                  </a:lnTo>
                  <a:lnTo>
                    <a:pt x="64" y="239"/>
                  </a:lnTo>
                  <a:lnTo>
                    <a:pt x="67" y="242"/>
                  </a:lnTo>
                  <a:close/>
                  <a:moveTo>
                    <a:pt x="102" y="4"/>
                  </a:moveTo>
                  <a:lnTo>
                    <a:pt x="114" y="5"/>
                  </a:lnTo>
                  <a:lnTo>
                    <a:pt x="122" y="78"/>
                  </a:lnTo>
                  <a:lnTo>
                    <a:pt x="123" y="81"/>
                  </a:lnTo>
                  <a:lnTo>
                    <a:pt x="120" y="84"/>
                  </a:lnTo>
                  <a:lnTo>
                    <a:pt x="119" y="103"/>
                  </a:lnTo>
                  <a:lnTo>
                    <a:pt x="104" y="187"/>
                  </a:lnTo>
                  <a:lnTo>
                    <a:pt x="103" y="186"/>
                  </a:lnTo>
                  <a:lnTo>
                    <a:pt x="103" y="190"/>
                  </a:lnTo>
                  <a:lnTo>
                    <a:pt x="96" y="19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79" y="203"/>
                  </a:lnTo>
                  <a:lnTo>
                    <a:pt x="78" y="204"/>
                  </a:lnTo>
                  <a:lnTo>
                    <a:pt x="76" y="201"/>
                  </a:lnTo>
                  <a:lnTo>
                    <a:pt x="65" y="200"/>
                  </a:lnTo>
                  <a:lnTo>
                    <a:pt x="49" y="195"/>
                  </a:lnTo>
                  <a:lnTo>
                    <a:pt x="32" y="190"/>
                  </a:lnTo>
                  <a:lnTo>
                    <a:pt x="8" y="181"/>
                  </a:lnTo>
                  <a:lnTo>
                    <a:pt x="6" y="161"/>
                  </a:lnTo>
                  <a:lnTo>
                    <a:pt x="9" y="154"/>
                  </a:lnTo>
                  <a:lnTo>
                    <a:pt x="10" y="142"/>
                  </a:lnTo>
                  <a:lnTo>
                    <a:pt x="46" y="151"/>
                  </a:lnTo>
                  <a:lnTo>
                    <a:pt x="56" y="149"/>
                  </a:lnTo>
                  <a:lnTo>
                    <a:pt x="74" y="60"/>
                  </a:lnTo>
                  <a:lnTo>
                    <a:pt x="83" y="0"/>
                  </a:lnTo>
                  <a:lnTo>
                    <a:pt x="101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225"/>
            <p:cNvSpPr>
              <a:spLocks noEditPoints="1"/>
            </p:cNvSpPr>
            <p:nvPr/>
          </p:nvSpPr>
          <p:spPr bwMode="auto">
            <a:xfrm>
              <a:off x="1182" y="889"/>
              <a:ext cx="141" cy="560"/>
            </a:xfrm>
            <a:custGeom>
              <a:avLst/>
              <a:gdLst>
                <a:gd name="T0" fmla="*/ 130 w 141"/>
                <a:gd name="T1" fmla="*/ 460 h 560"/>
                <a:gd name="T2" fmla="*/ 124 w 141"/>
                <a:gd name="T3" fmla="*/ 490 h 560"/>
                <a:gd name="T4" fmla="*/ 101 w 141"/>
                <a:gd name="T5" fmla="*/ 560 h 560"/>
                <a:gd name="T6" fmla="*/ 91 w 141"/>
                <a:gd name="T7" fmla="*/ 558 h 560"/>
                <a:gd name="T8" fmla="*/ 98 w 141"/>
                <a:gd name="T9" fmla="*/ 509 h 560"/>
                <a:gd name="T10" fmla="*/ 100 w 141"/>
                <a:gd name="T11" fmla="*/ 482 h 560"/>
                <a:gd name="T12" fmla="*/ 104 w 141"/>
                <a:gd name="T13" fmla="*/ 476 h 560"/>
                <a:gd name="T14" fmla="*/ 106 w 141"/>
                <a:gd name="T15" fmla="*/ 456 h 560"/>
                <a:gd name="T16" fmla="*/ 108 w 141"/>
                <a:gd name="T17" fmla="*/ 456 h 560"/>
                <a:gd name="T18" fmla="*/ 85 w 141"/>
                <a:gd name="T19" fmla="*/ 55 h 560"/>
                <a:gd name="T20" fmla="*/ 115 w 141"/>
                <a:gd name="T21" fmla="*/ 116 h 560"/>
                <a:gd name="T22" fmla="*/ 132 w 141"/>
                <a:gd name="T23" fmla="*/ 183 h 560"/>
                <a:gd name="T24" fmla="*/ 104 w 141"/>
                <a:gd name="T25" fmla="*/ 274 h 560"/>
                <a:gd name="T26" fmla="*/ 67 w 141"/>
                <a:gd name="T27" fmla="*/ 277 h 560"/>
                <a:gd name="T28" fmla="*/ 66 w 141"/>
                <a:gd name="T29" fmla="*/ 304 h 560"/>
                <a:gd name="T30" fmla="*/ 107 w 141"/>
                <a:gd name="T31" fmla="*/ 318 h 560"/>
                <a:gd name="T32" fmla="*/ 134 w 141"/>
                <a:gd name="T33" fmla="*/ 324 h 560"/>
                <a:gd name="T34" fmla="*/ 133 w 141"/>
                <a:gd name="T35" fmla="*/ 333 h 560"/>
                <a:gd name="T36" fmla="*/ 126 w 141"/>
                <a:gd name="T37" fmla="*/ 361 h 560"/>
                <a:gd name="T38" fmla="*/ 125 w 141"/>
                <a:gd name="T39" fmla="*/ 363 h 560"/>
                <a:gd name="T40" fmla="*/ 122 w 141"/>
                <a:gd name="T41" fmla="*/ 362 h 560"/>
                <a:gd name="T42" fmla="*/ 115 w 141"/>
                <a:gd name="T43" fmla="*/ 354 h 560"/>
                <a:gd name="T44" fmla="*/ 103 w 141"/>
                <a:gd name="T45" fmla="*/ 359 h 560"/>
                <a:gd name="T46" fmla="*/ 89 w 141"/>
                <a:gd name="T47" fmla="*/ 355 h 560"/>
                <a:gd name="T48" fmla="*/ 72 w 141"/>
                <a:gd name="T49" fmla="*/ 356 h 560"/>
                <a:gd name="T50" fmla="*/ 57 w 141"/>
                <a:gd name="T51" fmla="*/ 354 h 560"/>
                <a:gd name="T52" fmla="*/ 54 w 141"/>
                <a:gd name="T53" fmla="*/ 358 h 560"/>
                <a:gd name="T54" fmla="*/ 35 w 141"/>
                <a:gd name="T55" fmla="*/ 354 h 560"/>
                <a:gd name="T56" fmla="*/ 31 w 141"/>
                <a:gd name="T57" fmla="*/ 353 h 560"/>
                <a:gd name="T58" fmla="*/ 33 w 141"/>
                <a:gd name="T59" fmla="*/ 293 h 560"/>
                <a:gd name="T60" fmla="*/ 21 w 141"/>
                <a:gd name="T61" fmla="*/ 271 h 560"/>
                <a:gd name="T62" fmla="*/ 27 w 141"/>
                <a:gd name="T63" fmla="*/ 217 h 560"/>
                <a:gd name="T64" fmla="*/ 55 w 141"/>
                <a:gd name="T65" fmla="*/ 101 h 560"/>
                <a:gd name="T66" fmla="*/ 38 w 141"/>
                <a:gd name="T67" fmla="*/ 37 h 560"/>
                <a:gd name="T68" fmla="*/ 0 w 141"/>
                <a:gd name="T69" fmla="*/ 7 h 560"/>
                <a:gd name="T70" fmla="*/ 2 w 141"/>
                <a:gd name="T71" fmla="*/ 5 h 560"/>
                <a:gd name="T72" fmla="*/ 5 w 141"/>
                <a:gd name="T73" fmla="*/ 2 h 560"/>
                <a:gd name="T74" fmla="*/ 50 w 141"/>
                <a:gd name="T75" fmla="*/ 22 h 5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1"/>
                <a:gd name="T115" fmla="*/ 0 h 560"/>
                <a:gd name="T116" fmla="*/ 141 w 141"/>
                <a:gd name="T117" fmla="*/ 560 h 5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1" h="560">
                  <a:moveTo>
                    <a:pt x="108" y="456"/>
                  </a:moveTo>
                  <a:lnTo>
                    <a:pt x="130" y="460"/>
                  </a:lnTo>
                  <a:lnTo>
                    <a:pt x="124" y="490"/>
                  </a:lnTo>
                  <a:lnTo>
                    <a:pt x="108" y="551"/>
                  </a:lnTo>
                  <a:lnTo>
                    <a:pt x="101" y="560"/>
                  </a:lnTo>
                  <a:lnTo>
                    <a:pt x="93" y="558"/>
                  </a:lnTo>
                  <a:lnTo>
                    <a:pt x="91" y="558"/>
                  </a:lnTo>
                  <a:lnTo>
                    <a:pt x="92" y="547"/>
                  </a:lnTo>
                  <a:lnTo>
                    <a:pt x="98" y="509"/>
                  </a:lnTo>
                  <a:lnTo>
                    <a:pt x="102" y="493"/>
                  </a:lnTo>
                  <a:lnTo>
                    <a:pt x="100" y="482"/>
                  </a:lnTo>
                  <a:lnTo>
                    <a:pt x="103" y="478"/>
                  </a:lnTo>
                  <a:lnTo>
                    <a:pt x="104" y="476"/>
                  </a:lnTo>
                  <a:lnTo>
                    <a:pt x="106" y="469"/>
                  </a:lnTo>
                  <a:lnTo>
                    <a:pt x="106" y="456"/>
                  </a:lnTo>
                  <a:lnTo>
                    <a:pt x="106" y="455"/>
                  </a:lnTo>
                  <a:lnTo>
                    <a:pt x="108" y="456"/>
                  </a:lnTo>
                  <a:close/>
                  <a:moveTo>
                    <a:pt x="70" y="41"/>
                  </a:moveTo>
                  <a:lnTo>
                    <a:pt x="85" y="55"/>
                  </a:lnTo>
                  <a:lnTo>
                    <a:pt x="97" y="92"/>
                  </a:lnTo>
                  <a:lnTo>
                    <a:pt x="115" y="116"/>
                  </a:lnTo>
                  <a:lnTo>
                    <a:pt x="141" y="123"/>
                  </a:lnTo>
                  <a:lnTo>
                    <a:pt x="132" y="183"/>
                  </a:lnTo>
                  <a:lnTo>
                    <a:pt x="114" y="272"/>
                  </a:lnTo>
                  <a:lnTo>
                    <a:pt x="104" y="274"/>
                  </a:lnTo>
                  <a:lnTo>
                    <a:pt x="68" y="265"/>
                  </a:lnTo>
                  <a:lnTo>
                    <a:pt x="67" y="277"/>
                  </a:lnTo>
                  <a:lnTo>
                    <a:pt x="64" y="284"/>
                  </a:lnTo>
                  <a:lnTo>
                    <a:pt x="66" y="304"/>
                  </a:lnTo>
                  <a:lnTo>
                    <a:pt x="90" y="313"/>
                  </a:lnTo>
                  <a:lnTo>
                    <a:pt x="107" y="318"/>
                  </a:lnTo>
                  <a:lnTo>
                    <a:pt x="123" y="323"/>
                  </a:lnTo>
                  <a:lnTo>
                    <a:pt x="134" y="324"/>
                  </a:lnTo>
                  <a:lnTo>
                    <a:pt x="136" y="327"/>
                  </a:lnTo>
                  <a:lnTo>
                    <a:pt x="133" y="333"/>
                  </a:lnTo>
                  <a:lnTo>
                    <a:pt x="125" y="352"/>
                  </a:lnTo>
                  <a:lnTo>
                    <a:pt x="126" y="361"/>
                  </a:lnTo>
                  <a:lnTo>
                    <a:pt x="126" y="364"/>
                  </a:lnTo>
                  <a:lnTo>
                    <a:pt x="125" y="363"/>
                  </a:lnTo>
                  <a:lnTo>
                    <a:pt x="125" y="365"/>
                  </a:lnTo>
                  <a:lnTo>
                    <a:pt x="122" y="362"/>
                  </a:lnTo>
                  <a:lnTo>
                    <a:pt x="115" y="361"/>
                  </a:lnTo>
                  <a:lnTo>
                    <a:pt x="115" y="354"/>
                  </a:lnTo>
                  <a:lnTo>
                    <a:pt x="104" y="356"/>
                  </a:lnTo>
                  <a:lnTo>
                    <a:pt x="103" y="359"/>
                  </a:lnTo>
                  <a:lnTo>
                    <a:pt x="93" y="357"/>
                  </a:lnTo>
                  <a:lnTo>
                    <a:pt x="89" y="355"/>
                  </a:lnTo>
                  <a:lnTo>
                    <a:pt x="81" y="354"/>
                  </a:lnTo>
                  <a:lnTo>
                    <a:pt x="72" y="356"/>
                  </a:lnTo>
                  <a:lnTo>
                    <a:pt x="69" y="362"/>
                  </a:lnTo>
                  <a:lnTo>
                    <a:pt x="57" y="354"/>
                  </a:lnTo>
                  <a:lnTo>
                    <a:pt x="54" y="358"/>
                  </a:lnTo>
                  <a:lnTo>
                    <a:pt x="40" y="357"/>
                  </a:lnTo>
                  <a:lnTo>
                    <a:pt x="35" y="354"/>
                  </a:lnTo>
                  <a:lnTo>
                    <a:pt x="31" y="353"/>
                  </a:lnTo>
                  <a:lnTo>
                    <a:pt x="31" y="347"/>
                  </a:lnTo>
                  <a:lnTo>
                    <a:pt x="33" y="293"/>
                  </a:lnTo>
                  <a:lnTo>
                    <a:pt x="33" y="274"/>
                  </a:lnTo>
                  <a:lnTo>
                    <a:pt x="21" y="271"/>
                  </a:lnTo>
                  <a:lnTo>
                    <a:pt x="23" y="254"/>
                  </a:lnTo>
                  <a:lnTo>
                    <a:pt x="27" y="217"/>
                  </a:lnTo>
                  <a:lnTo>
                    <a:pt x="58" y="218"/>
                  </a:lnTo>
                  <a:lnTo>
                    <a:pt x="55" y="101"/>
                  </a:lnTo>
                  <a:lnTo>
                    <a:pt x="38" y="37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0"/>
                  </a:lnTo>
                  <a:lnTo>
                    <a:pt x="5" y="2"/>
                  </a:lnTo>
                  <a:lnTo>
                    <a:pt x="12" y="4"/>
                  </a:lnTo>
                  <a:lnTo>
                    <a:pt x="50" y="22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Freeform 226"/>
            <p:cNvSpPr>
              <a:spLocks noEditPoints="1"/>
            </p:cNvSpPr>
            <p:nvPr/>
          </p:nvSpPr>
          <p:spPr bwMode="auto">
            <a:xfrm>
              <a:off x="1156" y="1158"/>
              <a:ext cx="132" cy="316"/>
            </a:xfrm>
            <a:custGeom>
              <a:avLst/>
              <a:gdLst>
                <a:gd name="T0" fmla="*/ 84 w 132"/>
                <a:gd name="T1" fmla="*/ 175 h 316"/>
                <a:gd name="T2" fmla="*/ 84 w 132"/>
                <a:gd name="T3" fmla="*/ 175 h 316"/>
                <a:gd name="T4" fmla="*/ 89 w 132"/>
                <a:gd name="T5" fmla="*/ 175 h 316"/>
                <a:gd name="T6" fmla="*/ 110 w 132"/>
                <a:gd name="T7" fmla="*/ 179 h 316"/>
                <a:gd name="T8" fmla="*/ 132 w 132"/>
                <a:gd name="T9" fmla="*/ 187 h 316"/>
                <a:gd name="T10" fmla="*/ 132 w 132"/>
                <a:gd name="T11" fmla="*/ 200 h 316"/>
                <a:gd name="T12" fmla="*/ 130 w 132"/>
                <a:gd name="T13" fmla="*/ 207 h 316"/>
                <a:gd name="T14" fmla="*/ 124 w 132"/>
                <a:gd name="T15" fmla="*/ 206 h 316"/>
                <a:gd name="T16" fmla="*/ 105 w 132"/>
                <a:gd name="T17" fmla="*/ 202 h 316"/>
                <a:gd name="T18" fmla="*/ 91 w 132"/>
                <a:gd name="T19" fmla="*/ 199 h 316"/>
                <a:gd name="T20" fmla="*/ 82 w 132"/>
                <a:gd name="T21" fmla="*/ 197 h 316"/>
                <a:gd name="T22" fmla="*/ 80 w 132"/>
                <a:gd name="T23" fmla="*/ 222 h 316"/>
                <a:gd name="T24" fmla="*/ 73 w 132"/>
                <a:gd name="T25" fmla="*/ 288 h 316"/>
                <a:gd name="T26" fmla="*/ 79 w 132"/>
                <a:gd name="T27" fmla="*/ 288 h 316"/>
                <a:gd name="T28" fmla="*/ 47 w 132"/>
                <a:gd name="T29" fmla="*/ 316 h 316"/>
                <a:gd name="T30" fmla="*/ 47 w 132"/>
                <a:gd name="T31" fmla="*/ 315 h 316"/>
                <a:gd name="T32" fmla="*/ 32 w 132"/>
                <a:gd name="T33" fmla="*/ 312 h 316"/>
                <a:gd name="T34" fmla="*/ 21 w 132"/>
                <a:gd name="T35" fmla="*/ 310 h 316"/>
                <a:gd name="T36" fmla="*/ 13 w 132"/>
                <a:gd name="T37" fmla="*/ 309 h 316"/>
                <a:gd name="T38" fmla="*/ 8 w 132"/>
                <a:gd name="T39" fmla="*/ 304 h 316"/>
                <a:gd name="T40" fmla="*/ 14 w 132"/>
                <a:gd name="T41" fmla="*/ 301 h 316"/>
                <a:gd name="T42" fmla="*/ 23 w 132"/>
                <a:gd name="T43" fmla="*/ 292 h 316"/>
                <a:gd name="T44" fmla="*/ 20 w 132"/>
                <a:gd name="T45" fmla="*/ 288 h 316"/>
                <a:gd name="T46" fmla="*/ 19 w 132"/>
                <a:gd name="T47" fmla="*/ 287 h 316"/>
                <a:gd name="T48" fmla="*/ 19 w 132"/>
                <a:gd name="T49" fmla="*/ 287 h 316"/>
                <a:gd name="T50" fmla="*/ 26 w 132"/>
                <a:gd name="T51" fmla="*/ 255 h 316"/>
                <a:gd name="T52" fmla="*/ 10 w 132"/>
                <a:gd name="T53" fmla="*/ 250 h 316"/>
                <a:gd name="T54" fmla="*/ 16 w 132"/>
                <a:gd name="T55" fmla="*/ 230 h 316"/>
                <a:gd name="T56" fmla="*/ 17 w 132"/>
                <a:gd name="T57" fmla="*/ 231 h 316"/>
                <a:gd name="T58" fmla="*/ 28 w 132"/>
                <a:gd name="T59" fmla="*/ 233 h 316"/>
                <a:gd name="T60" fmla="*/ 29 w 132"/>
                <a:gd name="T61" fmla="*/ 208 h 316"/>
                <a:gd name="T62" fmla="*/ 0 w 132"/>
                <a:gd name="T63" fmla="*/ 204 h 316"/>
                <a:gd name="T64" fmla="*/ 7 w 132"/>
                <a:gd name="T65" fmla="*/ 164 h 316"/>
                <a:gd name="T66" fmla="*/ 8 w 132"/>
                <a:gd name="T67" fmla="*/ 164 h 316"/>
                <a:gd name="T68" fmla="*/ 8 w 132"/>
                <a:gd name="T69" fmla="*/ 161 h 316"/>
                <a:gd name="T70" fmla="*/ 10 w 132"/>
                <a:gd name="T71" fmla="*/ 137 h 316"/>
                <a:gd name="T72" fmla="*/ 19 w 132"/>
                <a:gd name="T73" fmla="*/ 137 h 316"/>
                <a:gd name="T74" fmla="*/ 21 w 132"/>
                <a:gd name="T75" fmla="*/ 130 h 316"/>
                <a:gd name="T76" fmla="*/ 39 w 132"/>
                <a:gd name="T77" fmla="*/ 133 h 316"/>
                <a:gd name="T78" fmla="*/ 53 w 132"/>
                <a:gd name="T79" fmla="*/ 137 h 316"/>
                <a:gd name="T80" fmla="*/ 53 w 132"/>
                <a:gd name="T81" fmla="*/ 129 h 316"/>
                <a:gd name="T82" fmla="*/ 59 w 132"/>
                <a:gd name="T83" fmla="*/ 130 h 316"/>
                <a:gd name="T84" fmla="*/ 69 w 132"/>
                <a:gd name="T85" fmla="*/ 133 h 316"/>
                <a:gd name="T86" fmla="*/ 85 w 132"/>
                <a:gd name="T87" fmla="*/ 130 h 316"/>
                <a:gd name="T88" fmla="*/ 90 w 132"/>
                <a:gd name="T89" fmla="*/ 114 h 316"/>
                <a:gd name="T90" fmla="*/ 94 w 132"/>
                <a:gd name="T91" fmla="*/ 102 h 316"/>
                <a:gd name="T92" fmla="*/ 105 w 132"/>
                <a:gd name="T93" fmla="*/ 107 h 316"/>
                <a:gd name="T94" fmla="*/ 110 w 132"/>
                <a:gd name="T95" fmla="*/ 111 h 316"/>
                <a:gd name="T96" fmla="*/ 108 w 132"/>
                <a:gd name="T97" fmla="*/ 122 h 316"/>
                <a:gd name="T98" fmla="*/ 110 w 132"/>
                <a:gd name="T99" fmla="*/ 124 h 316"/>
                <a:gd name="T100" fmla="*/ 98 w 132"/>
                <a:gd name="T101" fmla="*/ 155 h 316"/>
                <a:gd name="T102" fmla="*/ 95 w 132"/>
                <a:gd name="T103" fmla="*/ 156 h 316"/>
                <a:gd name="T104" fmla="*/ 91 w 132"/>
                <a:gd name="T105" fmla="*/ 156 h 316"/>
                <a:gd name="T106" fmla="*/ 84 w 132"/>
                <a:gd name="T107" fmla="*/ 175 h 316"/>
                <a:gd name="T108" fmla="*/ 47 w 132"/>
                <a:gd name="T109" fmla="*/ 2 h 316"/>
                <a:gd name="T110" fmla="*/ 59 w 132"/>
                <a:gd name="T111" fmla="*/ 5 h 316"/>
                <a:gd name="T112" fmla="*/ 59 w 132"/>
                <a:gd name="T113" fmla="*/ 24 h 316"/>
                <a:gd name="T114" fmla="*/ 40 w 132"/>
                <a:gd name="T115" fmla="*/ 21 h 316"/>
                <a:gd name="T116" fmla="*/ 26 w 132"/>
                <a:gd name="T117" fmla="*/ 21 h 316"/>
                <a:gd name="T118" fmla="*/ 26 w 132"/>
                <a:gd name="T119" fmla="*/ 0 h 316"/>
                <a:gd name="T120" fmla="*/ 47 w 132"/>
                <a:gd name="T121" fmla="*/ 2 h 316"/>
                <a:gd name="T122" fmla="*/ 47 w 132"/>
                <a:gd name="T123" fmla="*/ 2 h 3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316"/>
                <a:gd name="T188" fmla="*/ 132 w 132"/>
                <a:gd name="T189" fmla="*/ 316 h 3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316">
                  <a:moveTo>
                    <a:pt x="84" y="175"/>
                  </a:moveTo>
                  <a:lnTo>
                    <a:pt x="84" y="175"/>
                  </a:lnTo>
                  <a:lnTo>
                    <a:pt x="89" y="175"/>
                  </a:lnTo>
                  <a:lnTo>
                    <a:pt x="110" y="179"/>
                  </a:lnTo>
                  <a:lnTo>
                    <a:pt x="132" y="187"/>
                  </a:lnTo>
                  <a:lnTo>
                    <a:pt x="132" y="200"/>
                  </a:lnTo>
                  <a:lnTo>
                    <a:pt x="130" y="207"/>
                  </a:lnTo>
                  <a:lnTo>
                    <a:pt x="124" y="206"/>
                  </a:lnTo>
                  <a:lnTo>
                    <a:pt x="105" y="202"/>
                  </a:lnTo>
                  <a:lnTo>
                    <a:pt x="91" y="199"/>
                  </a:lnTo>
                  <a:lnTo>
                    <a:pt x="82" y="197"/>
                  </a:lnTo>
                  <a:lnTo>
                    <a:pt x="80" y="222"/>
                  </a:lnTo>
                  <a:lnTo>
                    <a:pt x="73" y="288"/>
                  </a:lnTo>
                  <a:lnTo>
                    <a:pt x="79" y="288"/>
                  </a:lnTo>
                  <a:lnTo>
                    <a:pt x="47" y="316"/>
                  </a:lnTo>
                  <a:lnTo>
                    <a:pt x="47" y="315"/>
                  </a:lnTo>
                  <a:lnTo>
                    <a:pt x="32" y="312"/>
                  </a:lnTo>
                  <a:lnTo>
                    <a:pt x="21" y="310"/>
                  </a:lnTo>
                  <a:lnTo>
                    <a:pt x="13" y="309"/>
                  </a:lnTo>
                  <a:lnTo>
                    <a:pt x="8" y="304"/>
                  </a:lnTo>
                  <a:lnTo>
                    <a:pt x="14" y="301"/>
                  </a:lnTo>
                  <a:lnTo>
                    <a:pt x="23" y="292"/>
                  </a:lnTo>
                  <a:lnTo>
                    <a:pt x="20" y="288"/>
                  </a:lnTo>
                  <a:lnTo>
                    <a:pt x="19" y="287"/>
                  </a:lnTo>
                  <a:lnTo>
                    <a:pt x="26" y="255"/>
                  </a:lnTo>
                  <a:lnTo>
                    <a:pt x="10" y="250"/>
                  </a:lnTo>
                  <a:lnTo>
                    <a:pt x="16" y="230"/>
                  </a:lnTo>
                  <a:lnTo>
                    <a:pt x="17" y="231"/>
                  </a:lnTo>
                  <a:lnTo>
                    <a:pt x="28" y="233"/>
                  </a:lnTo>
                  <a:lnTo>
                    <a:pt x="29" y="208"/>
                  </a:lnTo>
                  <a:lnTo>
                    <a:pt x="0" y="204"/>
                  </a:lnTo>
                  <a:lnTo>
                    <a:pt x="7" y="164"/>
                  </a:lnTo>
                  <a:lnTo>
                    <a:pt x="8" y="164"/>
                  </a:lnTo>
                  <a:lnTo>
                    <a:pt x="8" y="161"/>
                  </a:lnTo>
                  <a:lnTo>
                    <a:pt x="10" y="137"/>
                  </a:lnTo>
                  <a:lnTo>
                    <a:pt x="19" y="137"/>
                  </a:lnTo>
                  <a:lnTo>
                    <a:pt x="21" y="130"/>
                  </a:lnTo>
                  <a:lnTo>
                    <a:pt x="39" y="133"/>
                  </a:lnTo>
                  <a:lnTo>
                    <a:pt x="53" y="137"/>
                  </a:lnTo>
                  <a:lnTo>
                    <a:pt x="53" y="129"/>
                  </a:lnTo>
                  <a:lnTo>
                    <a:pt x="59" y="130"/>
                  </a:lnTo>
                  <a:lnTo>
                    <a:pt x="69" y="133"/>
                  </a:lnTo>
                  <a:lnTo>
                    <a:pt x="85" y="130"/>
                  </a:lnTo>
                  <a:lnTo>
                    <a:pt x="90" y="114"/>
                  </a:lnTo>
                  <a:lnTo>
                    <a:pt x="94" y="102"/>
                  </a:lnTo>
                  <a:lnTo>
                    <a:pt x="105" y="107"/>
                  </a:lnTo>
                  <a:lnTo>
                    <a:pt x="110" y="111"/>
                  </a:lnTo>
                  <a:lnTo>
                    <a:pt x="108" y="122"/>
                  </a:lnTo>
                  <a:lnTo>
                    <a:pt x="110" y="124"/>
                  </a:lnTo>
                  <a:lnTo>
                    <a:pt x="98" y="155"/>
                  </a:lnTo>
                  <a:lnTo>
                    <a:pt x="95" y="156"/>
                  </a:lnTo>
                  <a:lnTo>
                    <a:pt x="91" y="156"/>
                  </a:lnTo>
                  <a:lnTo>
                    <a:pt x="84" y="175"/>
                  </a:lnTo>
                  <a:close/>
                  <a:moveTo>
                    <a:pt x="47" y="2"/>
                  </a:moveTo>
                  <a:lnTo>
                    <a:pt x="59" y="5"/>
                  </a:lnTo>
                  <a:lnTo>
                    <a:pt x="59" y="24"/>
                  </a:lnTo>
                  <a:lnTo>
                    <a:pt x="40" y="21"/>
                  </a:lnTo>
                  <a:lnTo>
                    <a:pt x="26" y="21"/>
                  </a:lnTo>
                  <a:lnTo>
                    <a:pt x="26" y="0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Freeform 227"/>
            <p:cNvSpPr>
              <a:spLocks/>
            </p:cNvSpPr>
            <p:nvPr/>
          </p:nvSpPr>
          <p:spPr bwMode="auto">
            <a:xfrm>
              <a:off x="1081" y="1179"/>
              <a:ext cx="170" cy="282"/>
            </a:xfrm>
            <a:custGeom>
              <a:avLst/>
              <a:gdLst>
                <a:gd name="T0" fmla="*/ 134 w 170"/>
                <a:gd name="T1" fmla="*/ 3 h 282"/>
                <a:gd name="T2" fmla="*/ 132 w 170"/>
                <a:gd name="T3" fmla="*/ 57 h 282"/>
                <a:gd name="T4" fmla="*/ 132 w 170"/>
                <a:gd name="T5" fmla="*/ 63 h 282"/>
                <a:gd name="T6" fmla="*/ 132 w 170"/>
                <a:gd name="T7" fmla="*/ 63 h 282"/>
                <a:gd name="T8" fmla="*/ 136 w 170"/>
                <a:gd name="T9" fmla="*/ 64 h 282"/>
                <a:gd name="T10" fmla="*/ 141 w 170"/>
                <a:gd name="T11" fmla="*/ 67 h 282"/>
                <a:gd name="T12" fmla="*/ 155 w 170"/>
                <a:gd name="T13" fmla="*/ 68 h 282"/>
                <a:gd name="T14" fmla="*/ 158 w 170"/>
                <a:gd name="T15" fmla="*/ 64 h 282"/>
                <a:gd name="T16" fmla="*/ 158 w 170"/>
                <a:gd name="T17" fmla="*/ 64 h 282"/>
                <a:gd name="T18" fmla="*/ 170 w 170"/>
                <a:gd name="T19" fmla="*/ 72 h 282"/>
                <a:gd name="T20" fmla="*/ 168 w 170"/>
                <a:gd name="T21" fmla="*/ 74 h 282"/>
                <a:gd name="T22" fmla="*/ 168 w 170"/>
                <a:gd name="T23" fmla="*/ 81 h 282"/>
                <a:gd name="T24" fmla="*/ 169 w 170"/>
                <a:gd name="T25" fmla="*/ 81 h 282"/>
                <a:gd name="T26" fmla="*/ 165 w 170"/>
                <a:gd name="T27" fmla="*/ 93 h 282"/>
                <a:gd name="T28" fmla="*/ 160 w 170"/>
                <a:gd name="T29" fmla="*/ 109 h 282"/>
                <a:gd name="T30" fmla="*/ 144 w 170"/>
                <a:gd name="T31" fmla="*/ 112 h 282"/>
                <a:gd name="T32" fmla="*/ 134 w 170"/>
                <a:gd name="T33" fmla="*/ 109 h 282"/>
                <a:gd name="T34" fmla="*/ 128 w 170"/>
                <a:gd name="T35" fmla="*/ 108 h 282"/>
                <a:gd name="T36" fmla="*/ 128 w 170"/>
                <a:gd name="T37" fmla="*/ 116 h 282"/>
                <a:gd name="T38" fmla="*/ 114 w 170"/>
                <a:gd name="T39" fmla="*/ 112 h 282"/>
                <a:gd name="T40" fmla="*/ 96 w 170"/>
                <a:gd name="T41" fmla="*/ 109 h 282"/>
                <a:gd name="T42" fmla="*/ 94 w 170"/>
                <a:gd name="T43" fmla="*/ 116 h 282"/>
                <a:gd name="T44" fmla="*/ 85 w 170"/>
                <a:gd name="T45" fmla="*/ 116 h 282"/>
                <a:gd name="T46" fmla="*/ 83 w 170"/>
                <a:gd name="T47" fmla="*/ 140 h 282"/>
                <a:gd name="T48" fmla="*/ 83 w 170"/>
                <a:gd name="T49" fmla="*/ 143 h 282"/>
                <a:gd name="T50" fmla="*/ 82 w 170"/>
                <a:gd name="T51" fmla="*/ 143 h 282"/>
                <a:gd name="T52" fmla="*/ 75 w 170"/>
                <a:gd name="T53" fmla="*/ 183 h 282"/>
                <a:gd name="T54" fmla="*/ 104 w 170"/>
                <a:gd name="T55" fmla="*/ 187 h 282"/>
                <a:gd name="T56" fmla="*/ 103 w 170"/>
                <a:gd name="T57" fmla="*/ 212 h 282"/>
                <a:gd name="T58" fmla="*/ 92 w 170"/>
                <a:gd name="T59" fmla="*/ 210 h 282"/>
                <a:gd name="T60" fmla="*/ 91 w 170"/>
                <a:gd name="T61" fmla="*/ 209 h 282"/>
                <a:gd name="T62" fmla="*/ 85 w 170"/>
                <a:gd name="T63" fmla="*/ 229 h 282"/>
                <a:gd name="T64" fmla="*/ 101 w 170"/>
                <a:gd name="T65" fmla="*/ 234 h 282"/>
                <a:gd name="T66" fmla="*/ 94 w 170"/>
                <a:gd name="T67" fmla="*/ 266 h 282"/>
                <a:gd name="T68" fmla="*/ 80 w 170"/>
                <a:gd name="T69" fmla="*/ 264 h 282"/>
                <a:gd name="T70" fmla="*/ 60 w 170"/>
                <a:gd name="T71" fmla="*/ 266 h 282"/>
                <a:gd name="T72" fmla="*/ 45 w 170"/>
                <a:gd name="T73" fmla="*/ 271 h 282"/>
                <a:gd name="T74" fmla="*/ 19 w 170"/>
                <a:gd name="T75" fmla="*/ 275 h 282"/>
                <a:gd name="T76" fmla="*/ 0 w 170"/>
                <a:gd name="T77" fmla="*/ 282 h 282"/>
                <a:gd name="T78" fmla="*/ 40 w 170"/>
                <a:gd name="T79" fmla="*/ 195 h 282"/>
                <a:gd name="T80" fmla="*/ 6 w 170"/>
                <a:gd name="T81" fmla="*/ 171 h 282"/>
                <a:gd name="T82" fmla="*/ 20 w 170"/>
                <a:gd name="T83" fmla="*/ 107 h 282"/>
                <a:gd name="T84" fmla="*/ 53 w 170"/>
                <a:gd name="T85" fmla="*/ 92 h 282"/>
                <a:gd name="T86" fmla="*/ 52 w 170"/>
                <a:gd name="T87" fmla="*/ 87 h 282"/>
                <a:gd name="T88" fmla="*/ 51 w 170"/>
                <a:gd name="T89" fmla="*/ 80 h 282"/>
                <a:gd name="T90" fmla="*/ 32 w 170"/>
                <a:gd name="T91" fmla="*/ 40 h 282"/>
                <a:gd name="T92" fmla="*/ 102 w 170"/>
                <a:gd name="T93" fmla="*/ 36 h 282"/>
                <a:gd name="T94" fmla="*/ 101 w 170"/>
                <a:gd name="T95" fmla="*/ 0 h 282"/>
                <a:gd name="T96" fmla="*/ 115 w 170"/>
                <a:gd name="T97" fmla="*/ 0 h 282"/>
                <a:gd name="T98" fmla="*/ 134 w 170"/>
                <a:gd name="T99" fmla="*/ 3 h 2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0"/>
                <a:gd name="T151" fmla="*/ 0 h 282"/>
                <a:gd name="T152" fmla="*/ 170 w 170"/>
                <a:gd name="T153" fmla="*/ 282 h 2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0" h="282">
                  <a:moveTo>
                    <a:pt x="134" y="3"/>
                  </a:moveTo>
                  <a:lnTo>
                    <a:pt x="132" y="57"/>
                  </a:lnTo>
                  <a:lnTo>
                    <a:pt x="132" y="63"/>
                  </a:lnTo>
                  <a:lnTo>
                    <a:pt x="136" y="64"/>
                  </a:lnTo>
                  <a:lnTo>
                    <a:pt x="141" y="67"/>
                  </a:lnTo>
                  <a:lnTo>
                    <a:pt x="155" y="68"/>
                  </a:lnTo>
                  <a:lnTo>
                    <a:pt x="158" y="64"/>
                  </a:lnTo>
                  <a:lnTo>
                    <a:pt x="170" y="72"/>
                  </a:lnTo>
                  <a:lnTo>
                    <a:pt x="168" y="74"/>
                  </a:lnTo>
                  <a:lnTo>
                    <a:pt x="168" y="81"/>
                  </a:lnTo>
                  <a:lnTo>
                    <a:pt x="169" y="81"/>
                  </a:lnTo>
                  <a:lnTo>
                    <a:pt x="165" y="93"/>
                  </a:lnTo>
                  <a:lnTo>
                    <a:pt x="160" y="109"/>
                  </a:lnTo>
                  <a:lnTo>
                    <a:pt x="144" y="112"/>
                  </a:lnTo>
                  <a:lnTo>
                    <a:pt x="134" y="109"/>
                  </a:lnTo>
                  <a:lnTo>
                    <a:pt x="128" y="108"/>
                  </a:lnTo>
                  <a:lnTo>
                    <a:pt x="128" y="116"/>
                  </a:lnTo>
                  <a:lnTo>
                    <a:pt x="114" y="112"/>
                  </a:lnTo>
                  <a:lnTo>
                    <a:pt x="96" y="109"/>
                  </a:lnTo>
                  <a:lnTo>
                    <a:pt x="94" y="116"/>
                  </a:lnTo>
                  <a:lnTo>
                    <a:pt x="85" y="116"/>
                  </a:lnTo>
                  <a:lnTo>
                    <a:pt x="83" y="140"/>
                  </a:lnTo>
                  <a:lnTo>
                    <a:pt x="83" y="143"/>
                  </a:lnTo>
                  <a:lnTo>
                    <a:pt x="82" y="143"/>
                  </a:lnTo>
                  <a:lnTo>
                    <a:pt x="75" y="183"/>
                  </a:lnTo>
                  <a:lnTo>
                    <a:pt x="104" y="187"/>
                  </a:lnTo>
                  <a:lnTo>
                    <a:pt x="103" y="212"/>
                  </a:lnTo>
                  <a:lnTo>
                    <a:pt x="92" y="210"/>
                  </a:lnTo>
                  <a:lnTo>
                    <a:pt x="91" y="209"/>
                  </a:lnTo>
                  <a:lnTo>
                    <a:pt x="85" y="229"/>
                  </a:lnTo>
                  <a:lnTo>
                    <a:pt x="101" y="234"/>
                  </a:lnTo>
                  <a:lnTo>
                    <a:pt x="94" y="266"/>
                  </a:lnTo>
                  <a:lnTo>
                    <a:pt x="80" y="264"/>
                  </a:lnTo>
                  <a:lnTo>
                    <a:pt x="60" y="266"/>
                  </a:lnTo>
                  <a:lnTo>
                    <a:pt x="45" y="271"/>
                  </a:lnTo>
                  <a:lnTo>
                    <a:pt x="19" y="275"/>
                  </a:lnTo>
                  <a:lnTo>
                    <a:pt x="0" y="282"/>
                  </a:lnTo>
                  <a:lnTo>
                    <a:pt x="40" y="195"/>
                  </a:lnTo>
                  <a:lnTo>
                    <a:pt x="6" y="171"/>
                  </a:lnTo>
                  <a:lnTo>
                    <a:pt x="20" y="107"/>
                  </a:lnTo>
                  <a:lnTo>
                    <a:pt x="53" y="92"/>
                  </a:lnTo>
                  <a:lnTo>
                    <a:pt x="52" y="87"/>
                  </a:lnTo>
                  <a:lnTo>
                    <a:pt x="51" y="80"/>
                  </a:lnTo>
                  <a:lnTo>
                    <a:pt x="32" y="40"/>
                  </a:lnTo>
                  <a:lnTo>
                    <a:pt x="102" y="36"/>
                  </a:lnTo>
                  <a:lnTo>
                    <a:pt x="101" y="0"/>
                  </a:lnTo>
                  <a:lnTo>
                    <a:pt x="115" y="0"/>
                  </a:lnTo>
                  <a:lnTo>
                    <a:pt x="134" y="3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228"/>
            <p:cNvSpPr>
              <a:spLocks/>
            </p:cNvSpPr>
            <p:nvPr/>
          </p:nvSpPr>
          <p:spPr bwMode="auto">
            <a:xfrm>
              <a:off x="1083" y="1355"/>
              <a:ext cx="209" cy="285"/>
            </a:xfrm>
            <a:custGeom>
              <a:avLst/>
              <a:gdLst>
                <a:gd name="T0" fmla="*/ 203 w 209"/>
                <a:gd name="T1" fmla="*/ 10 h 285"/>
                <a:gd name="T2" fmla="*/ 202 w 209"/>
                <a:gd name="T3" fmla="*/ 12 h 285"/>
                <a:gd name="T4" fmla="*/ 199 w 209"/>
                <a:gd name="T5" fmla="*/ 16 h 285"/>
                <a:gd name="T6" fmla="*/ 201 w 209"/>
                <a:gd name="T7" fmla="*/ 27 h 285"/>
                <a:gd name="T8" fmla="*/ 197 w 209"/>
                <a:gd name="T9" fmla="*/ 43 h 285"/>
                <a:gd name="T10" fmla="*/ 191 w 209"/>
                <a:gd name="T11" fmla="*/ 81 h 285"/>
                <a:gd name="T12" fmla="*/ 190 w 209"/>
                <a:gd name="T13" fmla="*/ 92 h 285"/>
                <a:gd name="T14" fmla="*/ 192 w 209"/>
                <a:gd name="T15" fmla="*/ 92 h 285"/>
                <a:gd name="T16" fmla="*/ 200 w 209"/>
                <a:gd name="T17" fmla="*/ 94 h 285"/>
                <a:gd name="T18" fmla="*/ 209 w 209"/>
                <a:gd name="T19" fmla="*/ 96 h 285"/>
                <a:gd name="T20" fmla="*/ 161 w 209"/>
                <a:gd name="T21" fmla="*/ 101 h 285"/>
                <a:gd name="T22" fmla="*/ 130 w 209"/>
                <a:gd name="T23" fmla="*/ 135 h 285"/>
                <a:gd name="T24" fmla="*/ 116 w 209"/>
                <a:gd name="T25" fmla="*/ 217 h 285"/>
                <a:gd name="T26" fmla="*/ 97 w 209"/>
                <a:gd name="T27" fmla="*/ 231 h 285"/>
                <a:gd name="T28" fmla="*/ 71 w 209"/>
                <a:gd name="T29" fmla="*/ 285 h 285"/>
                <a:gd name="T30" fmla="*/ 59 w 209"/>
                <a:gd name="T31" fmla="*/ 282 h 285"/>
                <a:gd name="T32" fmla="*/ 51 w 209"/>
                <a:gd name="T33" fmla="*/ 265 h 285"/>
                <a:gd name="T34" fmla="*/ 35 w 209"/>
                <a:gd name="T35" fmla="*/ 262 h 285"/>
                <a:gd name="T36" fmla="*/ 33 w 209"/>
                <a:gd name="T37" fmla="*/ 261 h 285"/>
                <a:gd name="T38" fmla="*/ 22 w 209"/>
                <a:gd name="T39" fmla="*/ 180 h 285"/>
                <a:gd name="T40" fmla="*/ 0 w 209"/>
                <a:gd name="T41" fmla="*/ 128 h 285"/>
                <a:gd name="T42" fmla="*/ 25 w 209"/>
                <a:gd name="T43" fmla="*/ 128 h 285"/>
                <a:gd name="T44" fmla="*/ 38 w 209"/>
                <a:gd name="T45" fmla="*/ 133 h 285"/>
                <a:gd name="T46" fmla="*/ 48 w 209"/>
                <a:gd name="T47" fmla="*/ 126 h 285"/>
                <a:gd name="T48" fmla="*/ 48 w 209"/>
                <a:gd name="T49" fmla="*/ 126 h 285"/>
                <a:gd name="T50" fmla="*/ 63 w 209"/>
                <a:gd name="T51" fmla="*/ 116 h 285"/>
                <a:gd name="T52" fmla="*/ 81 w 209"/>
                <a:gd name="T53" fmla="*/ 107 h 285"/>
                <a:gd name="T54" fmla="*/ 86 w 209"/>
                <a:gd name="T55" fmla="*/ 112 h 285"/>
                <a:gd name="T56" fmla="*/ 94 w 209"/>
                <a:gd name="T57" fmla="*/ 113 h 285"/>
                <a:gd name="T58" fmla="*/ 105 w 209"/>
                <a:gd name="T59" fmla="*/ 115 h 285"/>
                <a:gd name="T60" fmla="*/ 120 w 209"/>
                <a:gd name="T61" fmla="*/ 118 h 285"/>
                <a:gd name="T62" fmla="*/ 120 w 209"/>
                <a:gd name="T63" fmla="*/ 119 h 285"/>
                <a:gd name="T64" fmla="*/ 152 w 209"/>
                <a:gd name="T65" fmla="*/ 91 h 285"/>
                <a:gd name="T66" fmla="*/ 146 w 209"/>
                <a:gd name="T67" fmla="*/ 91 h 285"/>
                <a:gd name="T68" fmla="*/ 153 w 209"/>
                <a:gd name="T69" fmla="*/ 25 h 285"/>
                <a:gd name="T70" fmla="*/ 155 w 209"/>
                <a:gd name="T71" fmla="*/ 0 h 285"/>
                <a:gd name="T72" fmla="*/ 164 w 209"/>
                <a:gd name="T73" fmla="*/ 2 h 285"/>
                <a:gd name="T74" fmla="*/ 178 w 209"/>
                <a:gd name="T75" fmla="*/ 5 h 285"/>
                <a:gd name="T76" fmla="*/ 197 w 209"/>
                <a:gd name="T77" fmla="*/ 9 h 285"/>
                <a:gd name="T78" fmla="*/ 203 w 209"/>
                <a:gd name="T79" fmla="*/ 10 h 2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9"/>
                <a:gd name="T121" fmla="*/ 0 h 285"/>
                <a:gd name="T122" fmla="*/ 209 w 209"/>
                <a:gd name="T123" fmla="*/ 285 h 2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9" h="285">
                  <a:moveTo>
                    <a:pt x="203" y="10"/>
                  </a:moveTo>
                  <a:lnTo>
                    <a:pt x="202" y="12"/>
                  </a:lnTo>
                  <a:lnTo>
                    <a:pt x="199" y="16"/>
                  </a:lnTo>
                  <a:lnTo>
                    <a:pt x="201" y="27"/>
                  </a:lnTo>
                  <a:lnTo>
                    <a:pt x="197" y="43"/>
                  </a:lnTo>
                  <a:lnTo>
                    <a:pt x="191" y="81"/>
                  </a:lnTo>
                  <a:lnTo>
                    <a:pt x="190" y="92"/>
                  </a:lnTo>
                  <a:lnTo>
                    <a:pt x="192" y="92"/>
                  </a:lnTo>
                  <a:lnTo>
                    <a:pt x="200" y="94"/>
                  </a:lnTo>
                  <a:lnTo>
                    <a:pt x="209" y="96"/>
                  </a:lnTo>
                  <a:lnTo>
                    <a:pt x="161" y="101"/>
                  </a:lnTo>
                  <a:lnTo>
                    <a:pt x="130" y="135"/>
                  </a:lnTo>
                  <a:lnTo>
                    <a:pt x="116" y="217"/>
                  </a:lnTo>
                  <a:lnTo>
                    <a:pt x="97" y="231"/>
                  </a:lnTo>
                  <a:lnTo>
                    <a:pt x="71" y="285"/>
                  </a:lnTo>
                  <a:lnTo>
                    <a:pt x="59" y="282"/>
                  </a:lnTo>
                  <a:lnTo>
                    <a:pt x="51" y="265"/>
                  </a:lnTo>
                  <a:lnTo>
                    <a:pt x="35" y="262"/>
                  </a:lnTo>
                  <a:lnTo>
                    <a:pt x="33" y="261"/>
                  </a:lnTo>
                  <a:lnTo>
                    <a:pt x="22" y="180"/>
                  </a:lnTo>
                  <a:lnTo>
                    <a:pt x="0" y="128"/>
                  </a:lnTo>
                  <a:lnTo>
                    <a:pt x="25" y="128"/>
                  </a:lnTo>
                  <a:lnTo>
                    <a:pt x="38" y="133"/>
                  </a:lnTo>
                  <a:lnTo>
                    <a:pt x="48" y="126"/>
                  </a:lnTo>
                  <a:lnTo>
                    <a:pt x="63" y="116"/>
                  </a:lnTo>
                  <a:lnTo>
                    <a:pt x="81" y="107"/>
                  </a:lnTo>
                  <a:lnTo>
                    <a:pt x="86" y="112"/>
                  </a:lnTo>
                  <a:lnTo>
                    <a:pt x="94" y="113"/>
                  </a:lnTo>
                  <a:lnTo>
                    <a:pt x="105" y="115"/>
                  </a:lnTo>
                  <a:lnTo>
                    <a:pt x="120" y="118"/>
                  </a:lnTo>
                  <a:lnTo>
                    <a:pt x="120" y="119"/>
                  </a:lnTo>
                  <a:lnTo>
                    <a:pt x="152" y="91"/>
                  </a:lnTo>
                  <a:lnTo>
                    <a:pt x="146" y="91"/>
                  </a:lnTo>
                  <a:lnTo>
                    <a:pt x="153" y="25"/>
                  </a:lnTo>
                  <a:lnTo>
                    <a:pt x="155" y="0"/>
                  </a:lnTo>
                  <a:lnTo>
                    <a:pt x="164" y="2"/>
                  </a:lnTo>
                  <a:lnTo>
                    <a:pt x="178" y="5"/>
                  </a:lnTo>
                  <a:lnTo>
                    <a:pt x="197" y="9"/>
                  </a:lnTo>
                  <a:lnTo>
                    <a:pt x="203" y="1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Freeform 229"/>
            <p:cNvSpPr>
              <a:spLocks/>
            </p:cNvSpPr>
            <p:nvPr/>
          </p:nvSpPr>
          <p:spPr bwMode="auto">
            <a:xfrm>
              <a:off x="1052" y="1253"/>
              <a:ext cx="82" cy="114"/>
            </a:xfrm>
            <a:custGeom>
              <a:avLst/>
              <a:gdLst>
                <a:gd name="T0" fmla="*/ 81 w 82"/>
                <a:gd name="T1" fmla="*/ 13 h 114"/>
                <a:gd name="T2" fmla="*/ 82 w 82"/>
                <a:gd name="T3" fmla="*/ 18 h 114"/>
                <a:gd name="T4" fmla="*/ 49 w 82"/>
                <a:gd name="T5" fmla="*/ 33 h 114"/>
                <a:gd name="T6" fmla="*/ 35 w 82"/>
                <a:gd name="T7" fmla="*/ 97 h 114"/>
                <a:gd name="T8" fmla="*/ 31 w 82"/>
                <a:gd name="T9" fmla="*/ 114 h 114"/>
                <a:gd name="T10" fmla="*/ 19 w 82"/>
                <a:gd name="T11" fmla="*/ 99 h 114"/>
                <a:gd name="T12" fmla="*/ 9 w 82"/>
                <a:gd name="T13" fmla="*/ 73 h 114"/>
                <a:gd name="T14" fmla="*/ 0 w 82"/>
                <a:gd name="T15" fmla="*/ 73 h 114"/>
                <a:gd name="T16" fmla="*/ 21 w 82"/>
                <a:gd name="T17" fmla="*/ 0 h 114"/>
                <a:gd name="T18" fmla="*/ 81 w 82"/>
                <a:gd name="T19" fmla="*/ 13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114"/>
                <a:gd name="T32" fmla="*/ 82 w 82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114">
                  <a:moveTo>
                    <a:pt x="81" y="13"/>
                  </a:moveTo>
                  <a:lnTo>
                    <a:pt x="82" y="18"/>
                  </a:lnTo>
                  <a:lnTo>
                    <a:pt x="49" y="33"/>
                  </a:lnTo>
                  <a:lnTo>
                    <a:pt x="35" y="97"/>
                  </a:lnTo>
                  <a:lnTo>
                    <a:pt x="31" y="114"/>
                  </a:lnTo>
                  <a:lnTo>
                    <a:pt x="19" y="99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21" y="0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Freeform 230"/>
            <p:cNvSpPr>
              <a:spLocks/>
            </p:cNvSpPr>
            <p:nvPr/>
          </p:nvSpPr>
          <p:spPr bwMode="auto">
            <a:xfrm>
              <a:off x="1841" y="3775"/>
              <a:ext cx="98" cy="133"/>
            </a:xfrm>
            <a:custGeom>
              <a:avLst/>
              <a:gdLst>
                <a:gd name="T0" fmla="*/ 98 w 98"/>
                <a:gd name="T1" fmla="*/ 84 h 133"/>
                <a:gd name="T2" fmla="*/ 97 w 98"/>
                <a:gd name="T3" fmla="*/ 83 h 133"/>
                <a:gd name="T4" fmla="*/ 83 w 98"/>
                <a:gd name="T5" fmla="*/ 117 h 133"/>
                <a:gd name="T6" fmla="*/ 68 w 98"/>
                <a:gd name="T7" fmla="*/ 132 h 133"/>
                <a:gd name="T8" fmla="*/ 64 w 98"/>
                <a:gd name="T9" fmla="*/ 133 h 133"/>
                <a:gd name="T10" fmla="*/ 66 w 98"/>
                <a:gd name="T11" fmla="*/ 128 h 133"/>
                <a:gd name="T12" fmla="*/ 69 w 98"/>
                <a:gd name="T13" fmla="*/ 115 h 133"/>
                <a:gd name="T14" fmla="*/ 74 w 98"/>
                <a:gd name="T15" fmla="*/ 101 h 133"/>
                <a:gd name="T16" fmla="*/ 66 w 98"/>
                <a:gd name="T17" fmla="*/ 98 h 133"/>
                <a:gd name="T18" fmla="*/ 62 w 98"/>
                <a:gd name="T19" fmla="*/ 99 h 133"/>
                <a:gd name="T20" fmla="*/ 57 w 98"/>
                <a:gd name="T21" fmla="*/ 106 h 133"/>
                <a:gd name="T22" fmla="*/ 49 w 98"/>
                <a:gd name="T23" fmla="*/ 102 h 133"/>
                <a:gd name="T24" fmla="*/ 47 w 98"/>
                <a:gd name="T25" fmla="*/ 97 h 133"/>
                <a:gd name="T26" fmla="*/ 59 w 98"/>
                <a:gd name="T27" fmla="*/ 96 h 133"/>
                <a:gd name="T28" fmla="*/ 56 w 98"/>
                <a:gd name="T29" fmla="*/ 87 h 133"/>
                <a:gd name="T30" fmla="*/ 42 w 98"/>
                <a:gd name="T31" fmla="*/ 75 h 133"/>
                <a:gd name="T32" fmla="*/ 37 w 98"/>
                <a:gd name="T33" fmla="*/ 80 h 133"/>
                <a:gd name="T34" fmla="*/ 36 w 98"/>
                <a:gd name="T35" fmla="*/ 82 h 133"/>
                <a:gd name="T36" fmla="*/ 27 w 98"/>
                <a:gd name="T37" fmla="*/ 77 h 133"/>
                <a:gd name="T38" fmla="*/ 20 w 98"/>
                <a:gd name="T39" fmla="*/ 77 h 133"/>
                <a:gd name="T40" fmla="*/ 8 w 98"/>
                <a:gd name="T41" fmla="*/ 79 h 133"/>
                <a:gd name="T42" fmla="*/ 5 w 98"/>
                <a:gd name="T43" fmla="*/ 79 h 133"/>
                <a:gd name="T44" fmla="*/ 4 w 98"/>
                <a:gd name="T45" fmla="*/ 66 h 133"/>
                <a:gd name="T46" fmla="*/ 0 w 98"/>
                <a:gd name="T47" fmla="*/ 52 h 133"/>
                <a:gd name="T48" fmla="*/ 0 w 98"/>
                <a:gd name="T49" fmla="*/ 40 h 133"/>
                <a:gd name="T50" fmla="*/ 10 w 98"/>
                <a:gd name="T51" fmla="*/ 36 h 133"/>
                <a:gd name="T52" fmla="*/ 21 w 98"/>
                <a:gd name="T53" fmla="*/ 39 h 133"/>
                <a:gd name="T54" fmla="*/ 21 w 98"/>
                <a:gd name="T55" fmla="*/ 36 h 133"/>
                <a:gd name="T56" fmla="*/ 20 w 98"/>
                <a:gd name="T57" fmla="*/ 27 h 133"/>
                <a:gd name="T58" fmla="*/ 18 w 98"/>
                <a:gd name="T59" fmla="*/ 17 h 133"/>
                <a:gd name="T60" fmla="*/ 23 w 98"/>
                <a:gd name="T61" fmla="*/ 11 h 133"/>
                <a:gd name="T62" fmla="*/ 29 w 98"/>
                <a:gd name="T63" fmla="*/ 5 h 133"/>
                <a:gd name="T64" fmla="*/ 38 w 98"/>
                <a:gd name="T65" fmla="*/ 0 h 133"/>
                <a:gd name="T66" fmla="*/ 43 w 98"/>
                <a:gd name="T67" fmla="*/ 2 h 133"/>
                <a:gd name="T68" fmla="*/ 52 w 98"/>
                <a:gd name="T69" fmla="*/ 7 h 133"/>
                <a:gd name="T70" fmla="*/ 60 w 98"/>
                <a:gd name="T71" fmla="*/ 10 h 133"/>
                <a:gd name="T72" fmla="*/ 72 w 98"/>
                <a:gd name="T73" fmla="*/ 14 h 133"/>
                <a:gd name="T74" fmla="*/ 78 w 98"/>
                <a:gd name="T75" fmla="*/ 14 h 133"/>
                <a:gd name="T76" fmla="*/ 78 w 98"/>
                <a:gd name="T77" fmla="*/ 18 h 133"/>
                <a:gd name="T78" fmla="*/ 82 w 98"/>
                <a:gd name="T79" fmla="*/ 26 h 133"/>
                <a:gd name="T80" fmla="*/ 88 w 98"/>
                <a:gd name="T81" fmla="*/ 31 h 133"/>
                <a:gd name="T82" fmla="*/ 89 w 98"/>
                <a:gd name="T83" fmla="*/ 39 h 133"/>
                <a:gd name="T84" fmla="*/ 87 w 98"/>
                <a:gd name="T85" fmla="*/ 51 h 133"/>
                <a:gd name="T86" fmla="*/ 95 w 98"/>
                <a:gd name="T87" fmla="*/ 70 h 133"/>
                <a:gd name="T88" fmla="*/ 98 w 98"/>
                <a:gd name="T89" fmla="*/ 84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133"/>
                <a:gd name="T137" fmla="*/ 98 w 98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133">
                  <a:moveTo>
                    <a:pt x="98" y="84"/>
                  </a:moveTo>
                  <a:lnTo>
                    <a:pt x="97" y="83"/>
                  </a:lnTo>
                  <a:lnTo>
                    <a:pt x="83" y="117"/>
                  </a:lnTo>
                  <a:lnTo>
                    <a:pt x="68" y="132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9" y="115"/>
                  </a:lnTo>
                  <a:lnTo>
                    <a:pt x="74" y="101"/>
                  </a:lnTo>
                  <a:lnTo>
                    <a:pt x="66" y="98"/>
                  </a:lnTo>
                  <a:lnTo>
                    <a:pt x="62" y="99"/>
                  </a:lnTo>
                  <a:lnTo>
                    <a:pt x="57" y="106"/>
                  </a:lnTo>
                  <a:lnTo>
                    <a:pt x="49" y="102"/>
                  </a:lnTo>
                  <a:lnTo>
                    <a:pt x="47" y="97"/>
                  </a:lnTo>
                  <a:lnTo>
                    <a:pt x="59" y="96"/>
                  </a:lnTo>
                  <a:lnTo>
                    <a:pt x="56" y="87"/>
                  </a:lnTo>
                  <a:lnTo>
                    <a:pt x="42" y="75"/>
                  </a:lnTo>
                  <a:lnTo>
                    <a:pt x="37" y="80"/>
                  </a:lnTo>
                  <a:lnTo>
                    <a:pt x="36" y="82"/>
                  </a:lnTo>
                  <a:lnTo>
                    <a:pt x="27" y="77"/>
                  </a:lnTo>
                  <a:lnTo>
                    <a:pt x="20" y="77"/>
                  </a:lnTo>
                  <a:lnTo>
                    <a:pt x="8" y="79"/>
                  </a:lnTo>
                  <a:lnTo>
                    <a:pt x="5" y="79"/>
                  </a:lnTo>
                  <a:lnTo>
                    <a:pt x="4" y="66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10" y="36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0" y="27"/>
                  </a:lnTo>
                  <a:lnTo>
                    <a:pt x="18" y="17"/>
                  </a:lnTo>
                  <a:lnTo>
                    <a:pt x="23" y="11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2" y="7"/>
                  </a:lnTo>
                  <a:lnTo>
                    <a:pt x="60" y="10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8" y="31"/>
                  </a:lnTo>
                  <a:lnTo>
                    <a:pt x="89" y="39"/>
                  </a:lnTo>
                  <a:lnTo>
                    <a:pt x="87" y="51"/>
                  </a:lnTo>
                  <a:lnTo>
                    <a:pt x="95" y="70"/>
                  </a:lnTo>
                  <a:lnTo>
                    <a:pt x="98" y="84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Freeform 231"/>
            <p:cNvSpPr>
              <a:spLocks noEditPoints="1"/>
            </p:cNvSpPr>
            <p:nvPr/>
          </p:nvSpPr>
          <p:spPr bwMode="auto">
            <a:xfrm>
              <a:off x="1670" y="2128"/>
              <a:ext cx="236" cy="242"/>
            </a:xfrm>
            <a:custGeom>
              <a:avLst/>
              <a:gdLst>
                <a:gd name="T0" fmla="*/ 115 w 236"/>
                <a:gd name="T1" fmla="*/ 100 h 242"/>
                <a:gd name="T2" fmla="*/ 102 w 236"/>
                <a:gd name="T3" fmla="*/ 124 h 242"/>
                <a:gd name="T4" fmla="*/ 74 w 236"/>
                <a:gd name="T5" fmla="*/ 182 h 242"/>
                <a:gd name="T6" fmla="*/ 56 w 236"/>
                <a:gd name="T7" fmla="*/ 216 h 242"/>
                <a:gd name="T8" fmla="*/ 41 w 236"/>
                <a:gd name="T9" fmla="*/ 242 h 242"/>
                <a:gd name="T10" fmla="*/ 8 w 236"/>
                <a:gd name="T11" fmla="*/ 237 h 242"/>
                <a:gd name="T12" fmla="*/ 0 w 236"/>
                <a:gd name="T13" fmla="*/ 235 h 242"/>
                <a:gd name="T14" fmla="*/ 42 w 236"/>
                <a:gd name="T15" fmla="*/ 158 h 242"/>
                <a:gd name="T16" fmla="*/ 64 w 236"/>
                <a:gd name="T17" fmla="*/ 119 h 242"/>
                <a:gd name="T18" fmla="*/ 65 w 236"/>
                <a:gd name="T19" fmla="*/ 118 h 242"/>
                <a:gd name="T20" fmla="*/ 81 w 236"/>
                <a:gd name="T21" fmla="*/ 88 h 242"/>
                <a:gd name="T22" fmla="*/ 81 w 236"/>
                <a:gd name="T23" fmla="*/ 87 h 242"/>
                <a:gd name="T24" fmla="*/ 86 w 236"/>
                <a:gd name="T25" fmla="*/ 83 h 242"/>
                <a:gd name="T26" fmla="*/ 108 w 236"/>
                <a:gd name="T27" fmla="*/ 96 h 242"/>
                <a:gd name="T28" fmla="*/ 115 w 236"/>
                <a:gd name="T29" fmla="*/ 100 h 242"/>
                <a:gd name="T30" fmla="*/ 234 w 236"/>
                <a:gd name="T31" fmla="*/ 2 h 242"/>
                <a:gd name="T32" fmla="*/ 235 w 236"/>
                <a:gd name="T33" fmla="*/ 9 h 242"/>
                <a:gd name="T34" fmla="*/ 232 w 236"/>
                <a:gd name="T35" fmla="*/ 20 h 242"/>
                <a:gd name="T36" fmla="*/ 227 w 236"/>
                <a:gd name="T37" fmla="*/ 40 h 242"/>
                <a:gd name="T38" fmla="*/ 227 w 236"/>
                <a:gd name="T39" fmla="*/ 53 h 242"/>
                <a:gd name="T40" fmla="*/ 232 w 236"/>
                <a:gd name="T41" fmla="*/ 61 h 242"/>
                <a:gd name="T42" fmla="*/ 236 w 236"/>
                <a:gd name="T43" fmla="*/ 63 h 242"/>
                <a:gd name="T44" fmla="*/ 233 w 236"/>
                <a:gd name="T45" fmla="*/ 70 h 242"/>
                <a:gd name="T46" fmla="*/ 227 w 236"/>
                <a:gd name="T47" fmla="*/ 70 h 242"/>
                <a:gd name="T48" fmla="*/ 218 w 236"/>
                <a:gd name="T49" fmla="*/ 71 h 242"/>
                <a:gd name="T50" fmla="*/ 214 w 236"/>
                <a:gd name="T51" fmla="*/ 82 h 242"/>
                <a:gd name="T52" fmla="*/ 211 w 236"/>
                <a:gd name="T53" fmla="*/ 92 h 242"/>
                <a:gd name="T54" fmla="*/ 204 w 236"/>
                <a:gd name="T55" fmla="*/ 103 h 242"/>
                <a:gd name="T56" fmla="*/ 203 w 236"/>
                <a:gd name="T57" fmla="*/ 105 h 242"/>
                <a:gd name="T58" fmla="*/ 193 w 236"/>
                <a:gd name="T59" fmla="*/ 90 h 242"/>
                <a:gd name="T60" fmla="*/ 188 w 236"/>
                <a:gd name="T61" fmla="*/ 78 h 242"/>
                <a:gd name="T62" fmla="*/ 194 w 236"/>
                <a:gd name="T63" fmla="*/ 72 h 242"/>
                <a:gd name="T64" fmla="*/ 196 w 236"/>
                <a:gd name="T65" fmla="*/ 66 h 242"/>
                <a:gd name="T66" fmla="*/ 199 w 236"/>
                <a:gd name="T67" fmla="*/ 53 h 242"/>
                <a:gd name="T68" fmla="*/ 206 w 236"/>
                <a:gd name="T69" fmla="*/ 51 h 242"/>
                <a:gd name="T70" fmla="*/ 207 w 236"/>
                <a:gd name="T71" fmla="*/ 34 h 242"/>
                <a:gd name="T72" fmla="*/ 209 w 236"/>
                <a:gd name="T73" fmla="*/ 28 h 242"/>
                <a:gd name="T74" fmla="*/ 206 w 236"/>
                <a:gd name="T75" fmla="*/ 18 h 242"/>
                <a:gd name="T76" fmla="*/ 208 w 236"/>
                <a:gd name="T77" fmla="*/ 16 h 242"/>
                <a:gd name="T78" fmla="*/ 216 w 236"/>
                <a:gd name="T79" fmla="*/ 15 h 242"/>
                <a:gd name="T80" fmla="*/ 222 w 236"/>
                <a:gd name="T81" fmla="*/ 13 h 242"/>
                <a:gd name="T82" fmla="*/ 229 w 236"/>
                <a:gd name="T83" fmla="*/ 0 h 242"/>
                <a:gd name="T84" fmla="*/ 234 w 236"/>
                <a:gd name="T85" fmla="*/ 2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"/>
                <a:gd name="T130" fmla="*/ 0 h 242"/>
                <a:gd name="T131" fmla="*/ 236 w 236"/>
                <a:gd name="T132" fmla="*/ 242 h 2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" h="242">
                  <a:moveTo>
                    <a:pt x="115" y="100"/>
                  </a:moveTo>
                  <a:lnTo>
                    <a:pt x="102" y="124"/>
                  </a:lnTo>
                  <a:lnTo>
                    <a:pt x="74" y="182"/>
                  </a:lnTo>
                  <a:lnTo>
                    <a:pt x="56" y="216"/>
                  </a:lnTo>
                  <a:lnTo>
                    <a:pt x="41" y="242"/>
                  </a:lnTo>
                  <a:lnTo>
                    <a:pt x="8" y="237"/>
                  </a:lnTo>
                  <a:lnTo>
                    <a:pt x="0" y="235"/>
                  </a:lnTo>
                  <a:lnTo>
                    <a:pt x="42" y="158"/>
                  </a:lnTo>
                  <a:lnTo>
                    <a:pt x="64" y="119"/>
                  </a:lnTo>
                  <a:lnTo>
                    <a:pt x="65" y="118"/>
                  </a:lnTo>
                  <a:lnTo>
                    <a:pt x="81" y="88"/>
                  </a:lnTo>
                  <a:lnTo>
                    <a:pt x="81" y="87"/>
                  </a:lnTo>
                  <a:lnTo>
                    <a:pt x="86" y="83"/>
                  </a:lnTo>
                  <a:lnTo>
                    <a:pt x="108" y="96"/>
                  </a:lnTo>
                  <a:lnTo>
                    <a:pt x="115" y="100"/>
                  </a:lnTo>
                  <a:close/>
                  <a:moveTo>
                    <a:pt x="234" y="2"/>
                  </a:moveTo>
                  <a:lnTo>
                    <a:pt x="235" y="9"/>
                  </a:lnTo>
                  <a:lnTo>
                    <a:pt x="232" y="20"/>
                  </a:lnTo>
                  <a:lnTo>
                    <a:pt x="227" y="40"/>
                  </a:lnTo>
                  <a:lnTo>
                    <a:pt x="227" y="53"/>
                  </a:lnTo>
                  <a:lnTo>
                    <a:pt x="232" y="61"/>
                  </a:lnTo>
                  <a:lnTo>
                    <a:pt x="236" y="63"/>
                  </a:lnTo>
                  <a:lnTo>
                    <a:pt x="233" y="70"/>
                  </a:lnTo>
                  <a:lnTo>
                    <a:pt x="227" y="70"/>
                  </a:lnTo>
                  <a:lnTo>
                    <a:pt x="218" y="71"/>
                  </a:lnTo>
                  <a:lnTo>
                    <a:pt x="214" y="82"/>
                  </a:lnTo>
                  <a:lnTo>
                    <a:pt x="211" y="92"/>
                  </a:lnTo>
                  <a:lnTo>
                    <a:pt x="204" y="103"/>
                  </a:lnTo>
                  <a:lnTo>
                    <a:pt x="203" y="105"/>
                  </a:lnTo>
                  <a:lnTo>
                    <a:pt x="193" y="90"/>
                  </a:lnTo>
                  <a:lnTo>
                    <a:pt x="188" y="78"/>
                  </a:lnTo>
                  <a:lnTo>
                    <a:pt x="194" y="72"/>
                  </a:lnTo>
                  <a:lnTo>
                    <a:pt x="196" y="66"/>
                  </a:lnTo>
                  <a:lnTo>
                    <a:pt x="199" y="53"/>
                  </a:lnTo>
                  <a:lnTo>
                    <a:pt x="206" y="51"/>
                  </a:lnTo>
                  <a:lnTo>
                    <a:pt x="207" y="34"/>
                  </a:lnTo>
                  <a:lnTo>
                    <a:pt x="209" y="28"/>
                  </a:lnTo>
                  <a:lnTo>
                    <a:pt x="206" y="18"/>
                  </a:lnTo>
                  <a:lnTo>
                    <a:pt x="208" y="16"/>
                  </a:lnTo>
                  <a:lnTo>
                    <a:pt x="216" y="15"/>
                  </a:lnTo>
                  <a:lnTo>
                    <a:pt x="222" y="13"/>
                  </a:lnTo>
                  <a:lnTo>
                    <a:pt x="229" y="0"/>
                  </a:lnTo>
                  <a:lnTo>
                    <a:pt x="234" y="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Freeform 232"/>
            <p:cNvSpPr>
              <a:spLocks/>
            </p:cNvSpPr>
            <p:nvPr/>
          </p:nvSpPr>
          <p:spPr bwMode="auto">
            <a:xfrm>
              <a:off x="1721" y="2079"/>
              <a:ext cx="194" cy="238"/>
            </a:xfrm>
            <a:custGeom>
              <a:avLst/>
              <a:gdLst>
                <a:gd name="T0" fmla="*/ 190 w 194"/>
                <a:gd name="T1" fmla="*/ 32 h 238"/>
                <a:gd name="T2" fmla="*/ 185 w 194"/>
                <a:gd name="T3" fmla="*/ 52 h 238"/>
                <a:gd name="T4" fmla="*/ 178 w 194"/>
                <a:gd name="T5" fmla="*/ 49 h 238"/>
                <a:gd name="T6" fmla="*/ 165 w 194"/>
                <a:gd name="T7" fmla="*/ 64 h 238"/>
                <a:gd name="T8" fmla="*/ 155 w 194"/>
                <a:gd name="T9" fmla="*/ 67 h 238"/>
                <a:gd name="T10" fmla="*/ 148 w 194"/>
                <a:gd name="T11" fmla="*/ 65 h 238"/>
                <a:gd name="T12" fmla="*/ 140 w 194"/>
                <a:gd name="T13" fmla="*/ 67 h 238"/>
                <a:gd name="T14" fmla="*/ 122 w 194"/>
                <a:gd name="T15" fmla="*/ 61 h 238"/>
                <a:gd name="T16" fmla="*/ 116 w 194"/>
                <a:gd name="T17" fmla="*/ 75 h 238"/>
                <a:gd name="T18" fmla="*/ 113 w 194"/>
                <a:gd name="T19" fmla="*/ 87 h 238"/>
                <a:gd name="T20" fmla="*/ 133 w 194"/>
                <a:gd name="T21" fmla="*/ 117 h 238"/>
                <a:gd name="T22" fmla="*/ 142 w 194"/>
                <a:gd name="T23" fmla="*/ 139 h 238"/>
                <a:gd name="T24" fmla="*/ 153 w 194"/>
                <a:gd name="T25" fmla="*/ 152 h 238"/>
                <a:gd name="T26" fmla="*/ 157 w 194"/>
                <a:gd name="T27" fmla="*/ 166 h 238"/>
                <a:gd name="T28" fmla="*/ 153 w 194"/>
                <a:gd name="T29" fmla="*/ 186 h 238"/>
                <a:gd name="T30" fmla="*/ 164 w 194"/>
                <a:gd name="T31" fmla="*/ 215 h 238"/>
                <a:gd name="T32" fmla="*/ 172 w 194"/>
                <a:gd name="T33" fmla="*/ 231 h 238"/>
                <a:gd name="T34" fmla="*/ 172 w 194"/>
                <a:gd name="T35" fmla="*/ 234 h 238"/>
                <a:gd name="T36" fmla="*/ 163 w 194"/>
                <a:gd name="T37" fmla="*/ 234 h 238"/>
                <a:gd name="T38" fmla="*/ 148 w 194"/>
                <a:gd name="T39" fmla="*/ 210 h 238"/>
                <a:gd name="T40" fmla="*/ 143 w 194"/>
                <a:gd name="T41" fmla="*/ 194 h 238"/>
                <a:gd name="T42" fmla="*/ 132 w 194"/>
                <a:gd name="T43" fmla="*/ 185 h 238"/>
                <a:gd name="T44" fmla="*/ 113 w 194"/>
                <a:gd name="T45" fmla="*/ 175 h 238"/>
                <a:gd name="T46" fmla="*/ 102 w 194"/>
                <a:gd name="T47" fmla="*/ 167 h 238"/>
                <a:gd name="T48" fmla="*/ 90 w 194"/>
                <a:gd name="T49" fmla="*/ 159 h 238"/>
                <a:gd name="T50" fmla="*/ 88 w 194"/>
                <a:gd name="T51" fmla="*/ 142 h 238"/>
                <a:gd name="T52" fmla="*/ 99 w 194"/>
                <a:gd name="T53" fmla="*/ 120 h 238"/>
                <a:gd name="T54" fmla="*/ 103 w 194"/>
                <a:gd name="T55" fmla="*/ 104 h 238"/>
                <a:gd name="T56" fmla="*/ 103 w 194"/>
                <a:gd name="T57" fmla="*/ 99 h 238"/>
                <a:gd name="T58" fmla="*/ 94 w 194"/>
                <a:gd name="T59" fmla="*/ 99 h 238"/>
                <a:gd name="T60" fmla="*/ 80 w 194"/>
                <a:gd name="T61" fmla="*/ 122 h 238"/>
                <a:gd name="T62" fmla="*/ 64 w 194"/>
                <a:gd name="T63" fmla="*/ 149 h 238"/>
                <a:gd name="T64" fmla="*/ 35 w 194"/>
                <a:gd name="T65" fmla="*/ 132 h 238"/>
                <a:gd name="T66" fmla="*/ 30 w 194"/>
                <a:gd name="T67" fmla="*/ 137 h 238"/>
                <a:gd name="T68" fmla="*/ 12 w 194"/>
                <a:gd name="T69" fmla="*/ 137 h 238"/>
                <a:gd name="T70" fmla="*/ 3 w 194"/>
                <a:gd name="T71" fmla="*/ 121 h 238"/>
                <a:gd name="T72" fmla="*/ 25 w 194"/>
                <a:gd name="T73" fmla="*/ 93 h 238"/>
                <a:gd name="T74" fmla="*/ 50 w 194"/>
                <a:gd name="T75" fmla="*/ 56 h 238"/>
                <a:gd name="T76" fmla="*/ 65 w 194"/>
                <a:gd name="T77" fmla="*/ 29 h 238"/>
                <a:gd name="T78" fmla="*/ 80 w 194"/>
                <a:gd name="T79" fmla="*/ 6 h 238"/>
                <a:gd name="T80" fmla="*/ 105 w 194"/>
                <a:gd name="T81" fmla="*/ 19 h 238"/>
                <a:gd name="T82" fmla="*/ 118 w 194"/>
                <a:gd name="T83" fmla="*/ 27 h 238"/>
                <a:gd name="T84" fmla="*/ 136 w 194"/>
                <a:gd name="T85" fmla="*/ 37 h 238"/>
                <a:gd name="T86" fmla="*/ 143 w 194"/>
                <a:gd name="T87" fmla="*/ 24 h 238"/>
                <a:gd name="T88" fmla="*/ 146 w 194"/>
                <a:gd name="T89" fmla="*/ 24 h 238"/>
                <a:gd name="T90" fmla="*/ 152 w 194"/>
                <a:gd name="T91" fmla="*/ 38 h 238"/>
                <a:gd name="T92" fmla="*/ 165 w 194"/>
                <a:gd name="T93" fmla="*/ 39 h 238"/>
                <a:gd name="T94" fmla="*/ 169 w 194"/>
                <a:gd name="T95" fmla="*/ 32 h 238"/>
                <a:gd name="T96" fmla="*/ 177 w 194"/>
                <a:gd name="T97" fmla="*/ 32 h 238"/>
                <a:gd name="T98" fmla="*/ 180 w 194"/>
                <a:gd name="T99" fmla="*/ 21 h 238"/>
                <a:gd name="T100" fmla="*/ 173 w 194"/>
                <a:gd name="T101" fmla="*/ 4 h 238"/>
                <a:gd name="T102" fmla="*/ 184 w 194"/>
                <a:gd name="T103" fmla="*/ 2 h 238"/>
                <a:gd name="T104" fmla="*/ 194 w 194"/>
                <a:gd name="T105" fmla="*/ 10 h 2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238"/>
                <a:gd name="T161" fmla="*/ 194 w 194"/>
                <a:gd name="T162" fmla="*/ 238 h 2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238">
                  <a:moveTo>
                    <a:pt x="194" y="10"/>
                  </a:moveTo>
                  <a:lnTo>
                    <a:pt x="190" y="32"/>
                  </a:lnTo>
                  <a:lnTo>
                    <a:pt x="185" y="51"/>
                  </a:lnTo>
                  <a:lnTo>
                    <a:pt x="185" y="52"/>
                  </a:lnTo>
                  <a:lnTo>
                    <a:pt x="183" y="51"/>
                  </a:lnTo>
                  <a:lnTo>
                    <a:pt x="178" y="49"/>
                  </a:lnTo>
                  <a:lnTo>
                    <a:pt x="171" y="62"/>
                  </a:lnTo>
                  <a:lnTo>
                    <a:pt x="165" y="64"/>
                  </a:lnTo>
                  <a:lnTo>
                    <a:pt x="157" y="65"/>
                  </a:lnTo>
                  <a:lnTo>
                    <a:pt x="155" y="67"/>
                  </a:lnTo>
                  <a:lnTo>
                    <a:pt x="154" y="68"/>
                  </a:lnTo>
                  <a:lnTo>
                    <a:pt x="148" y="65"/>
                  </a:lnTo>
                  <a:lnTo>
                    <a:pt x="144" y="71"/>
                  </a:lnTo>
                  <a:lnTo>
                    <a:pt x="140" y="67"/>
                  </a:lnTo>
                  <a:lnTo>
                    <a:pt x="126" y="63"/>
                  </a:lnTo>
                  <a:lnTo>
                    <a:pt x="122" y="61"/>
                  </a:lnTo>
                  <a:lnTo>
                    <a:pt x="119" y="68"/>
                  </a:lnTo>
                  <a:lnTo>
                    <a:pt x="116" y="75"/>
                  </a:lnTo>
                  <a:lnTo>
                    <a:pt x="108" y="83"/>
                  </a:lnTo>
                  <a:lnTo>
                    <a:pt x="113" y="87"/>
                  </a:lnTo>
                  <a:lnTo>
                    <a:pt x="122" y="96"/>
                  </a:lnTo>
                  <a:lnTo>
                    <a:pt x="133" y="117"/>
                  </a:lnTo>
                  <a:lnTo>
                    <a:pt x="137" y="127"/>
                  </a:lnTo>
                  <a:lnTo>
                    <a:pt x="142" y="139"/>
                  </a:lnTo>
                  <a:lnTo>
                    <a:pt x="152" y="154"/>
                  </a:lnTo>
                  <a:lnTo>
                    <a:pt x="153" y="152"/>
                  </a:lnTo>
                  <a:lnTo>
                    <a:pt x="156" y="161"/>
                  </a:lnTo>
                  <a:lnTo>
                    <a:pt x="157" y="166"/>
                  </a:lnTo>
                  <a:lnTo>
                    <a:pt x="155" y="175"/>
                  </a:lnTo>
                  <a:lnTo>
                    <a:pt x="153" y="186"/>
                  </a:lnTo>
                  <a:lnTo>
                    <a:pt x="158" y="198"/>
                  </a:lnTo>
                  <a:lnTo>
                    <a:pt x="164" y="215"/>
                  </a:lnTo>
                  <a:lnTo>
                    <a:pt x="166" y="223"/>
                  </a:lnTo>
                  <a:lnTo>
                    <a:pt x="172" y="231"/>
                  </a:lnTo>
                  <a:lnTo>
                    <a:pt x="174" y="234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63" y="234"/>
                  </a:lnTo>
                  <a:lnTo>
                    <a:pt x="158" y="223"/>
                  </a:lnTo>
                  <a:lnTo>
                    <a:pt x="148" y="210"/>
                  </a:lnTo>
                  <a:lnTo>
                    <a:pt x="144" y="196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32" y="185"/>
                  </a:lnTo>
                  <a:lnTo>
                    <a:pt x="129" y="185"/>
                  </a:lnTo>
                  <a:lnTo>
                    <a:pt x="113" y="175"/>
                  </a:lnTo>
                  <a:lnTo>
                    <a:pt x="109" y="173"/>
                  </a:lnTo>
                  <a:lnTo>
                    <a:pt x="102" y="167"/>
                  </a:lnTo>
                  <a:lnTo>
                    <a:pt x="92" y="160"/>
                  </a:lnTo>
                  <a:lnTo>
                    <a:pt x="90" y="159"/>
                  </a:lnTo>
                  <a:lnTo>
                    <a:pt x="82" y="151"/>
                  </a:lnTo>
                  <a:lnTo>
                    <a:pt x="88" y="142"/>
                  </a:lnTo>
                  <a:lnTo>
                    <a:pt x="95" y="129"/>
                  </a:lnTo>
                  <a:lnTo>
                    <a:pt x="99" y="120"/>
                  </a:lnTo>
                  <a:lnTo>
                    <a:pt x="100" y="115"/>
                  </a:lnTo>
                  <a:lnTo>
                    <a:pt x="103" y="104"/>
                  </a:lnTo>
                  <a:lnTo>
                    <a:pt x="103" y="99"/>
                  </a:lnTo>
                  <a:lnTo>
                    <a:pt x="98" y="95"/>
                  </a:lnTo>
                  <a:lnTo>
                    <a:pt x="94" y="99"/>
                  </a:lnTo>
                  <a:lnTo>
                    <a:pt x="87" y="107"/>
                  </a:lnTo>
                  <a:lnTo>
                    <a:pt x="80" y="122"/>
                  </a:lnTo>
                  <a:lnTo>
                    <a:pt x="71" y="134"/>
                  </a:lnTo>
                  <a:lnTo>
                    <a:pt x="64" y="149"/>
                  </a:lnTo>
                  <a:lnTo>
                    <a:pt x="57" y="145"/>
                  </a:lnTo>
                  <a:lnTo>
                    <a:pt x="35" y="132"/>
                  </a:lnTo>
                  <a:lnTo>
                    <a:pt x="30" y="136"/>
                  </a:lnTo>
                  <a:lnTo>
                    <a:pt x="30" y="137"/>
                  </a:lnTo>
                  <a:lnTo>
                    <a:pt x="17" y="129"/>
                  </a:lnTo>
                  <a:lnTo>
                    <a:pt x="12" y="137"/>
                  </a:lnTo>
                  <a:lnTo>
                    <a:pt x="0" y="132"/>
                  </a:lnTo>
                  <a:lnTo>
                    <a:pt x="3" y="121"/>
                  </a:lnTo>
                  <a:lnTo>
                    <a:pt x="13" y="108"/>
                  </a:lnTo>
                  <a:lnTo>
                    <a:pt x="25" y="93"/>
                  </a:lnTo>
                  <a:lnTo>
                    <a:pt x="32" y="78"/>
                  </a:lnTo>
                  <a:lnTo>
                    <a:pt x="50" y="56"/>
                  </a:lnTo>
                  <a:lnTo>
                    <a:pt x="60" y="38"/>
                  </a:lnTo>
                  <a:lnTo>
                    <a:pt x="65" y="29"/>
                  </a:lnTo>
                  <a:lnTo>
                    <a:pt x="77" y="12"/>
                  </a:lnTo>
                  <a:lnTo>
                    <a:pt x="80" y="6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33" y="36"/>
                  </a:lnTo>
                  <a:lnTo>
                    <a:pt x="136" y="37"/>
                  </a:lnTo>
                  <a:lnTo>
                    <a:pt x="137" y="36"/>
                  </a:lnTo>
                  <a:lnTo>
                    <a:pt x="143" y="24"/>
                  </a:lnTo>
                  <a:lnTo>
                    <a:pt x="146" y="21"/>
                  </a:lnTo>
                  <a:lnTo>
                    <a:pt x="146" y="24"/>
                  </a:lnTo>
                  <a:lnTo>
                    <a:pt x="149" y="31"/>
                  </a:lnTo>
                  <a:lnTo>
                    <a:pt x="152" y="38"/>
                  </a:lnTo>
                  <a:lnTo>
                    <a:pt x="164" y="42"/>
                  </a:lnTo>
                  <a:lnTo>
                    <a:pt x="165" y="39"/>
                  </a:lnTo>
                  <a:lnTo>
                    <a:pt x="162" y="33"/>
                  </a:lnTo>
                  <a:lnTo>
                    <a:pt x="169" y="32"/>
                  </a:lnTo>
                  <a:lnTo>
                    <a:pt x="176" y="36"/>
                  </a:lnTo>
                  <a:lnTo>
                    <a:pt x="177" y="32"/>
                  </a:lnTo>
                  <a:lnTo>
                    <a:pt x="178" y="26"/>
                  </a:lnTo>
                  <a:lnTo>
                    <a:pt x="180" y="21"/>
                  </a:lnTo>
                  <a:lnTo>
                    <a:pt x="184" y="11"/>
                  </a:lnTo>
                  <a:lnTo>
                    <a:pt x="173" y="4"/>
                  </a:lnTo>
                  <a:lnTo>
                    <a:pt x="178" y="0"/>
                  </a:lnTo>
                  <a:lnTo>
                    <a:pt x="184" y="2"/>
                  </a:lnTo>
                  <a:lnTo>
                    <a:pt x="188" y="9"/>
                  </a:lnTo>
                  <a:lnTo>
                    <a:pt x="194" y="1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Freeform 233"/>
            <p:cNvSpPr>
              <a:spLocks noEditPoints="1"/>
            </p:cNvSpPr>
            <p:nvPr/>
          </p:nvSpPr>
          <p:spPr bwMode="auto">
            <a:xfrm>
              <a:off x="1826" y="2032"/>
              <a:ext cx="159" cy="306"/>
            </a:xfrm>
            <a:custGeom>
              <a:avLst/>
              <a:gdLst>
                <a:gd name="T0" fmla="*/ 159 w 159"/>
                <a:gd name="T1" fmla="*/ 133 h 306"/>
                <a:gd name="T2" fmla="*/ 143 w 159"/>
                <a:gd name="T3" fmla="*/ 137 h 306"/>
                <a:gd name="T4" fmla="*/ 140 w 159"/>
                <a:gd name="T5" fmla="*/ 144 h 306"/>
                <a:gd name="T6" fmla="*/ 136 w 159"/>
                <a:gd name="T7" fmla="*/ 157 h 306"/>
                <a:gd name="T8" fmla="*/ 125 w 159"/>
                <a:gd name="T9" fmla="*/ 158 h 306"/>
                <a:gd name="T10" fmla="*/ 119 w 159"/>
                <a:gd name="T11" fmla="*/ 168 h 306"/>
                <a:gd name="T12" fmla="*/ 107 w 159"/>
                <a:gd name="T13" fmla="*/ 181 h 306"/>
                <a:gd name="T14" fmla="*/ 100 w 159"/>
                <a:gd name="T15" fmla="*/ 197 h 306"/>
                <a:gd name="T16" fmla="*/ 88 w 159"/>
                <a:gd name="T17" fmla="*/ 238 h 306"/>
                <a:gd name="T18" fmla="*/ 80 w 159"/>
                <a:gd name="T19" fmla="*/ 276 h 306"/>
                <a:gd name="T20" fmla="*/ 69 w 159"/>
                <a:gd name="T21" fmla="*/ 281 h 306"/>
                <a:gd name="T22" fmla="*/ 61 w 159"/>
                <a:gd name="T23" fmla="*/ 270 h 306"/>
                <a:gd name="T24" fmla="*/ 53 w 159"/>
                <a:gd name="T25" fmla="*/ 245 h 306"/>
                <a:gd name="T26" fmla="*/ 50 w 159"/>
                <a:gd name="T27" fmla="*/ 222 h 306"/>
                <a:gd name="T28" fmla="*/ 51 w 159"/>
                <a:gd name="T29" fmla="*/ 208 h 306"/>
                <a:gd name="T30" fmla="*/ 55 w 159"/>
                <a:gd name="T31" fmla="*/ 188 h 306"/>
                <a:gd name="T32" fmla="*/ 62 w 159"/>
                <a:gd name="T33" fmla="*/ 167 h 306"/>
                <a:gd name="T34" fmla="*/ 77 w 159"/>
                <a:gd name="T35" fmla="*/ 166 h 306"/>
                <a:gd name="T36" fmla="*/ 80 w 159"/>
                <a:gd name="T37" fmla="*/ 158 h 306"/>
                <a:gd name="T38" fmla="*/ 94 w 159"/>
                <a:gd name="T39" fmla="*/ 164 h 306"/>
                <a:gd name="T40" fmla="*/ 98 w 159"/>
                <a:gd name="T41" fmla="*/ 159 h 306"/>
                <a:gd name="T42" fmla="*/ 105 w 159"/>
                <a:gd name="T43" fmla="*/ 147 h 306"/>
                <a:gd name="T44" fmla="*/ 107 w 159"/>
                <a:gd name="T45" fmla="*/ 137 h 306"/>
                <a:gd name="T46" fmla="*/ 110 w 159"/>
                <a:gd name="T47" fmla="*/ 125 h 306"/>
                <a:gd name="T48" fmla="*/ 122 w 159"/>
                <a:gd name="T49" fmla="*/ 130 h 306"/>
                <a:gd name="T50" fmla="*/ 132 w 159"/>
                <a:gd name="T51" fmla="*/ 128 h 306"/>
                <a:gd name="T52" fmla="*/ 149 w 159"/>
                <a:gd name="T53" fmla="*/ 128 h 306"/>
                <a:gd name="T54" fmla="*/ 157 w 159"/>
                <a:gd name="T55" fmla="*/ 127 h 306"/>
                <a:gd name="T56" fmla="*/ 11 w 159"/>
                <a:gd name="T57" fmla="*/ 306 h 306"/>
                <a:gd name="T58" fmla="*/ 12 w 159"/>
                <a:gd name="T59" fmla="*/ 294 h 306"/>
                <a:gd name="T60" fmla="*/ 31 w 159"/>
                <a:gd name="T61" fmla="*/ 255 h 306"/>
                <a:gd name="T62" fmla="*/ 38 w 159"/>
                <a:gd name="T63" fmla="*/ 241 h 306"/>
                <a:gd name="T64" fmla="*/ 43 w 159"/>
                <a:gd name="T65" fmla="*/ 257 h 306"/>
                <a:gd name="T66" fmla="*/ 58 w 159"/>
                <a:gd name="T67" fmla="*/ 281 h 306"/>
                <a:gd name="T68" fmla="*/ 57 w 159"/>
                <a:gd name="T69" fmla="*/ 15 h 306"/>
                <a:gd name="T70" fmla="*/ 54 w 159"/>
                <a:gd name="T71" fmla="*/ 24 h 306"/>
                <a:gd name="T72" fmla="*/ 50 w 159"/>
                <a:gd name="T73" fmla="*/ 39 h 306"/>
                <a:gd name="T74" fmla="*/ 41 w 159"/>
                <a:gd name="T75" fmla="*/ 67 h 306"/>
                <a:gd name="T76" fmla="*/ 38 w 159"/>
                <a:gd name="T77" fmla="*/ 71 h 306"/>
                <a:gd name="T78" fmla="*/ 31 w 159"/>
                <a:gd name="T79" fmla="*/ 84 h 306"/>
                <a:gd name="T80" fmla="*/ 13 w 159"/>
                <a:gd name="T81" fmla="*/ 74 h 306"/>
                <a:gd name="T82" fmla="*/ 0 w 159"/>
                <a:gd name="T83" fmla="*/ 66 h 306"/>
                <a:gd name="T84" fmla="*/ 22 w 159"/>
                <a:gd name="T85" fmla="*/ 25 h 306"/>
                <a:gd name="T86" fmla="*/ 33 w 159"/>
                <a:gd name="T87" fmla="*/ 0 h 306"/>
                <a:gd name="T88" fmla="*/ 57 w 159"/>
                <a:gd name="T89" fmla="*/ 15 h 3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306"/>
                <a:gd name="T137" fmla="*/ 159 w 159"/>
                <a:gd name="T138" fmla="*/ 306 h 3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306">
                  <a:moveTo>
                    <a:pt x="157" y="127"/>
                  </a:moveTo>
                  <a:lnTo>
                    <a:pt x="159" y="133"/>
                  </a:lnTo>
                  <a:lnTo>
                    <a:pt x="151" y="136"/>
                  </a:lnTo>
                  <a:lnTo>
                    <a:pt x="143" y="137"/>
                  </a:lnTo>
                  <a:lnTo>
                    <a:pt x="143" y="138"/>
                  </a:lnTo>
                  <a:lnTo>
                    <a:pt x="140" y="144"/>
                  </a:lnTo>
                  <a:lnTo>
                    <a:pt x="140" y="148"/>
                  </a:lnTo>
                  <a:lnTo>
                    <a:pt x="136" y="157"/>
                  </a:lnTo>
                  <a:lnTo>
                    <a:pt x="131" y="156"/>
                  </a:lnTo>
                  <a:lnTo>
                    <a:pt x="125" y="158"/>
                  </a:lnTo>
                  <a:lnTo>
                    <a:pt x="123" y="164"/>
                  </a:lnTo>
                  <a:lnTo>
                    <a:pt x="119" y="168"/>
                  </a:lnTo>
                  <a:lnTo>
                    <a:pt x="112" y="168"/>
                  </a:lnTo>
                  <a:lnTo>
                    <a:pt x="107" y="181"/>
                  </a:lnTo>
                  <a:lnTo>
                    <a:pt x="105" y="178"/>
                  </a:lnTo>
                  <a:lnTo>
                    <a:pt x="100" y="197"/>
                  </a:lnTo>
                  <a:lnTo>
                    <a:pt x="92" y="224"/>
                  </a:lnTo>
                  <a:lnTo>
                    <a:pt x="88" y="238"/>
                  </a:lnTo>
                  <a:lnTo>
                    <a:pt x="83" y="261"/>
                  </a:lnTo>
                  <a:lnTo>
                    <a:pt x="80" y="276"/>
                  </a:lnTo>
                  <a:lnTo>
                    <a:pt x="78" y="279"/>
                  </a:lnTo>
                  <a:lnTo>
                    <a:pt x="69" y="281"/>
                  </a:lnTo>
                  <a:lnTo>
                    <a:pt x="67" y="278"/>
                  </a:lnTo>
                  <a:lnTo>
                    <a:pt x="61" y="270"/>
                  </a:lnTo>
                  <a:lnTo>
                    <a:pt x="59" y="262"/>
                  </a:lnTo>
                  <a:lnTo>
                    <a:pt x="53" y="245"/>
                  </a:lnTo>
                  <a:lnTo>
                    <a:pt x="48" y="233"/>
                  </a:lnTo>
                  <a:lnTo>
                    <a:pt x="50" y="222"/>
                  </a:lnTo>
                  <a:lnTo>
                    <a:pt x="52" y="213"/>
                  </a:lnTo>
                  <a:lnTo>
                    <a:pt x="51" y="208"/>
                  </a:lnTo>
                  <a:lnTo>
                    <a:pt x="48" y="199"/>
                  </a:lnTo>
                  <a:lnTo>
                    <a:pt x="55" y="188"/>
                  </a:lnTo>
                  <a:lnTo>
                    <a:pt x="58" y="178"/>
                  </a:lnTo>
                  <a:lnTo>
                    <a:pt x="62" y="167"/>
                  </a:lnTo>
                  <a:lnTo>
                    <a:pt x="71" y="166"/>
                  </a:lnTo>
                  <a:lnTo>
                    <a:pt x="77" y="166"/>
                  </a:lnTo>
                  <a:lnTo>
                    <a:pt x="80" y="159"/>
                  </a:lnTo>
                  <a:lnTo>
                    <a:pt x="80" y="158"/>
                  </a:lnTo>
                  <a:lnTo>
                    <a:pt x="89" y="163"/>
                  </a:lnTo>
                  <a:lnTo>
                    <a:pt x="94" y="164"/>
                  </a:lnTo>
                  <a:lnTo>
                    <a:pt x="95" y="164"/>
                  </a:lnTo>
                  <a:lnTo>
                    <a:pt x="98" y="159"/>
                  </a:lnTo>
                  <a:lnTo>
                    <a:pt x="102" y="154"/>
                  </a:lnTo>
                  <a:lnTo>
                    <a:pt x="105" y="147"/>
                  </a:lnTo>
                  <a:lnTo>
                    <a:pt x="109" y="143"/>
                  </a:lnTo>
                  <a:lnTo>
                    <a:pt x="107" y="137"/>
                  </a:lnTo>
                  <a:lnTo>
                    <a:pt x="109" y="129"/>
                  </a:lnTo>
                  <a:lnTo>
                    <a:pt x="110" y="125"/>
                  </a:lnTo>
                  <a:lnTo>
                    <a:pt x="112" y="125"/>
                  </a:lnTo>
                  <a:lnTo>
                    <a:pt x="122" y="130"/>
                  </a:lnTo>
                  <a:lnTo>
                    <a:pt x="128" y="129"/>
                  </a:lnTo>
                  <a:lnTo>
                    <a:pt x="132" y="128"/>
                  </a:lnTo>
                  <a:lnTo>
                    <a:pt x="139" y="128"/>
                  </a:lnTo>
                  <a:lnTo>
                    <a:pt x="149" y="128"/>
                  </a:lnTo>
                  <a:lnTo>
                    <a:pt x="156" y="128"/>
                  </a:lnTo>
                  <a:lnTo>
                    <a:pt x="157" y="127"/>
                  </a:lnTo>
                  <a:close/>
                  <a:moveTo>
                    <a:pt x="59" y="285"/>
                  </a:moveTo>
                  <a:lnTo>
                    <a:pt x="11" y="306"/>
                  </a:lnTo>
                  <a:lnTo>
                    <a:pt x="11" y="305"/>
                  </a:lnTo>
                  <a:lnTo>
                    <a:pt x="12" y="294"/>
                  </a:lnTo>
                  <a:lnTo>
                    <a:pt x="17" y="279"/>
                  </a:lnTo>
                  <a:lnTo>
                    <a:pt x="31" y="255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9" y="243"/>
                  </a:lnTo>
                  <a:lnTo>
                    <a:pt x="43" y="257"/>
                  </a:lnTo>
                  <a:lnTo>
                    <a:pt x="53" y="270"/>
                  </a:lnTo>
                  <a:lnTo>
                    <a:pt x="58" y="281"/>
                  </a:lnTo>
                  <a:lnTo>
                    <a:pt x="59" y="285"/>
                  </a:lnTo>
                  <a:close/>
                  <a:moveTo>
                    <a:pt x="57" y="15"/>
                  </a:moveTo>
                  <a:lnTo>
                    <a:pt x="56" y="18"/>
                  </a:lnTo>
                  <a:lnTo>
                    <a:pt x="54" y="24"/>
                  </a:lnTo>
                  <a:lnTo>
                    <a:pt x="50" y="31"/>
                  </a:lnTo>
                  <a:lnTo>
                    <a:pt x="50" y="39"/>
                  </a:lnTo>
                  <a:lnTo>
                    <a:pt x="48" y="55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38" y="71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3" y="71"/>
                  </a:lnTo>
                  <a:lnTo>
                    <a:pt x="0" y="66"/>
                  </a:lnTo>
                  <a:lnTo>
                    <a:pt x="17" y="35"/>
                  </a:lnTo>
                  <a:lnTo>
                    <a:pt x="22" y="25"/>
                  </a:lnTo>
                  <a:lnTo>
                    <a:pt x="24" y="22"/>
                  </a:lnTo>
                  <a:lnTo>
                    <a:pt x="33" y="0"/>
                  </a:lnTo>
                  <a:lnTo>
                    <a:pt x="55" y="14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234"/>
            <p:cNvSpPr>
              <a:spLocks noEditPoints="1"/>
            </p:cNvSpPr>
            <p:nvPr/>
          </p:nvSpPr>
          <p:spPr bwMode="auto">
            <a:xfrm>
              <a:off x="1618" y="2089"/>
              <a:ext cx="365" cy="283"/>
            </a:xfrm>
            <a:custGeom>
              <a:avLst/>
              <a:gdLst>
                <a:gd name="T0" fmla="*/ 212 w 365"/>
                <a:gd name="T1" fmla="*/ 177 h 283"/>
                <a:gd name="T2" fmla="*/ 192 w 365"/>
                <a:gd name="T3" fmla="*/ 217 h 283"/>
                <a:gd name="T4" fmla="*/ 174 w 365"/>
                <a:gd name="T5" fmla="*/ 261 h 283"/>
                <a:gd name="T6" fmla="*/ 154 w 365"/>
                <a:gd name="T7" fmla="*/ 279 h 283"/>
                <a:gd name="T8" fmla="*/ 126 w 365"/>
                <a:gd name="T9" fmla="*/ 274 h 283"/>
                <a:gd name="T10" fmla="*/ 138 w 365"/>
                <a:gd name="T11" fmla="*/ 254 h 283"/>
                <a:gd name="T12" fmla="*/ 145 w 365"/>
                <a:gd name="T13" fmla="*/ 250 h 283"/>
                <a:gd name="T14" fmla="*/ 158 w 365"/>
                <a:gd name="T15" fmla="*/ 242 h 283"/>
                <a:gd name="T16" fmla="*/ 165 w 365"/>
                <a:gd name="T17" fmla="*/ 229 h 283"/>
                <a:gd name="T18" fmla="*/ 176 w 365"/>
                <a:gd name="T19" fmla="*/ 200 h 283"/>
                <a:gd name="T20" fmla="*/ 195 w 365"/>
                <a:gd name="T21" fmla="*/ 150 h 283"/>
                <a:gd name="T22" fmla="*/ 212 w 365"/>
                <a:gd name="T23" fmla="*/ 163 h 283"/>
                <a:gd name="T24" fmla="*/ 90 w 365"/>
                <a:gd name="T25" fmla="*/ 142 h 283"/>
                <a:gd name="T26" fmla="*/ 117 w 365"/>
                <a:gd name="T27" fmla="*/ 157 h 283"/>
                <a:gd name="T28" fmla="*/ 94 w 365"/>
                <a:gd name="T29" fmla="*/ 197 h 283"/>
                <a:gd name="T30" fmla="*/ 0 w 365"/>
                <a:gd name="T31" fmla="*/ 256 h 283"/>
                <a:gd name="T32" fmla="*/ 25 w 365"/>
                <a:gd name="T33" fmla="*/ 219 h 283"/>
                <a:gd name="T34" fmla="*/ 47 w 365"/>
                <a:gd name="T35" fmla="*/ 177 h 283"/>
                <a:gd name="T36" fmla="*/ 46 w 365"/>
                <a:gd name="T37" fmla="*/ 155 h 283"/>
                <a:gd name="T38" fmla="*/ 60 w 365"/>
                <a:gd name="T39" fmla="*/ 127 h 283"/>
                <a:gd name="T40" fmla="*/ 85 w 365"/>
                <a:gd name="T41" fmla="*/ 142 h 283"/>
                <a:gd name="T42" fmla="*/ 330 w 365"/>
                <a:gd name="T43" fmla="*/ 214 h 283"/>
                <a:gd name="T44" fmla="*/ 288 w 365"/>
                <a:gd name="T45" fmla="*/ 219 h 283"/>
                <a:gd name="T46" fmla="*/ 296 w 365"/>
                <a:gd name="T47" fmla="*/ 181 h 283"/>
                <a:gd name="T48" fmla="*/ 308 w 365"/>
                <a:gd name="T49" fmla="*/ 140 h 283"/>
                <a:gd name="T50" fmla="*/ 315 w 365"/>
                <a:gd name="T51" fmla="*/ 124 h 283"/>
                <a:gd name="T52" fmla="*/ 327 w 365"/>
                <a:gd name="T53" fmla="*/ 111 h 283"/>
                <a:gd name="T54" fmla="*/ 333 w 365"/>
                <a:gd name="T55" fmla="*/ 101 h 283"/>
                <a:gd name="T56" fmla="*/ 344 w 365"/>
                <a:gd name="T57" fmla="*/ 100 h 283"/>
                <a:gd name="T58" fmla="*/ 348 w 365"/>
                <a:gd name="T59" fmla="*/ 87 h 283"/>
                <a:gd name="T60" fmla="*/ 349 w 365"/>
                <a:gd name="T61" fmla="*/ 97 h 283"/>
                <a:gd name="T62" fmla="*/ 338 w 365"/>
                <a:gd name="T63" fmla="*/ 161 h 283"/>
                <a:gd name="T64" fmla="*/ 331 w 365"/>
                <a:gd name="T65" fmla="*/ 196 h 283"/>
                <a:gd name="T66" fmla="*/ 333 w 365"/>
                <a:gd name="T67" fmla="*/ 8 h 283"/>
                <a:gd name="T68" fmla="*/ 345 w 365"/>
                <a:gd name="T69" fmla="*/ 14 h 283"/>
                <a:gd name="T70" fmla="*/ 344 w 365"/>
                <a:gd name="T71" fmla="*/ 27 h 283"/>
                <a:gd name="T72" fmla="*/ 342 w 365"/>
                <a:gd name="T73" fmla="*/ 40 h 283"/>
                <a:gd name="T74" fmla="*/ 348 w 365"/>
                <a:gd name="T75" fmla="*/ 50 h 283"/>
                <a:gd name="T76" fmla="*/ 361 w 365"/>
                <a:gd name="T77" fmla="*/ 58 h 283"/>
                <a:gd name="T78" fmla="*/ 365 w 365"/>
                <a:gd name="T79" fmla="*/ 70 h 283"/>
                <a:gd name="T80" fmla="*/ 357 w 365"/>
                <a:gd name="T81" fmla="*/ 71 h 283"/>
                <a:gd name="T82" fmla="*/ 340 w 365"/>
                <a:gd name="T83" fmla="*/ 71 h 283"/>
                <a:gd name="T84" fmla="*/ 330 w 365"/>
                <a:gd name="T85" fmla="*/ 73 h 283"/>
                <a:gd name="T86" fmla="*/ 318 w 365"/>
                <a:gd name="T87" fmla="*/ 68 h 283"/>
                <a:gd name="T88" fmla="*/ 313 w 365"/>
                <a:gd name="T89" fmla="*/ 58 h 283"/>
                <a:gd name="T90" fmla="*/ 290 w 365"/>
                <a:gd name="T91" fmla="*/ 48 h 283"/>
                <a:gd name="T92" fmla="*/ 293 w 365"/>
                <a:gd name="T93" fmla="*/ 22 h 283"/>
                <a:gd name="T94" fmla="*/ 303 w 365"/>
                <a:gd name="T95" fmla="*/ 1 h 283"/>
                <a:gd name="T96" fmla="*/ 307 w 365"/>
                <a:gd name="T97" fmla="*/ 17 h 283"/>
                <a:gd name="T98" fmla="*/ 311 w 365"/>
                <a:gd name="T99" fmla="*/ 33 h 283"/>
                <a:gd name="T100" fmla="*/ 323 w 365"/>
                <a:gd name="T101" fmla="*/ 29 h 283"/>
                <a:gd name="T102" fmla="*/ 333 w 365"/>
                <a:gd name="T103" fmla="*/ 27 h 283"/>
                <a:gd name="T104" fmla="*/ 332 w 365"/>
                <a:gd name="T105" fmla="*/ 13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5"/>
                <a:gd name="T160" fmla="*/ 0 h 283"/>
                <a:gd name="T161" fmla="*/ 365 w 365"/>
                <a:gd name="T162" fmla="*/ 283 h 2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5" h="283">
                  <a:moveTo>
                    <a:pt x="216" y="165"/>
                  </a:moveTo>
                  <a:lnTo>
                    <a:pt x="212" y="177"/>
                  </a:lnTo>
                  <a:lnTo>
                    <a:pt x="203" y="190"/>
                  </a:lnTo>
                  <a:lnTo>
                    <a:pt x="192" y="217"/>
                  </a:lnTo>
                  <a:lnTo>
                    <a:pt x="185" y="233"/>
                  </a:lnTo>
                  <a:lnTo>
                    <a:pt x="174" y="261"/>
                  </a:lnTo>
                  <a:lnTo>
                    <a:pt x="171" y="271"/>
                  </a:lnTo>
                  <a:lnTo>
                    <a:pt x="154" y="279"/>
                  </a:lnTo>
                  <a:lnTo>
                    <a:pt x="118" y="283"/>
                  </a:lnTo>
                  <a:lnTo>
                    <a:pt x="126" y="274"/>
                  </a:lnTo>
                  <a:lnTo>
                    <a:pt x="132" y="264"/>
                  </a:lnTo>
                  <a:lnTo>
                    <a:pt x="138" y="254"/>
                  </a:lnTo>
                  <a:lnTo>
                    <a:pt x="142" y="255"/>
                  </a:lnTo>
                  <a:lnTo>
                    <a:pt x="145" y="250"/>
                  </a:lnTo>
                  <a:lnTo>
                    <a:pt x="151" y="238"/>
                  </a:lnTo>
                  <a:lnTo>
                    <a:pt x="158" y="242"/>
                  </a:lnTo>
                  <a:lnTo>
                    <a:pt x="163" y="234"/>
                  </a:lnTo>
                  <a:lnTo>
                    <a:pt x="165" y="229"/>
                  </a:lnTo>
                  <a:lnTo>
                    <a:pt x="170" y="215"/>
                  </a:lnTo>
                  <a:lnTo>
                    <a:pt x="176" y="200"/>
                  </a:lnTo>
                  <a:lnTo>
                    <a:pt x="186" y="176"/>
                  </a:lnTo>
                  <a:lnTo>
                    <a:pt x="195" y="150"/>
                  </a:lnTo>
                  <a:lnTo>
                    <a:pt x="205" y="157"/>
                  </a:lnTo>
                  <a:lnTo>
                    <a:pt x="212" y="163"/>
                  </a:lnTo>
                  <a:lnTo>
                    <a:pt x="216" y="165"/>
                  </a:lnTo>
                  <a:close/>
                  <a:moveTo>
                    <a:pt x="90" y="142"/>
                  </a:moveTo>
                  <a:lnTo>
                    <a:pt x="91" y="142"/>
                  </a:lnTo>
                  <a:lnTo>
                    <a:pt x="117" y="157"/>
                  </a:lnTo>
                  <a:lnTo>
                    <a:pt x="116" y="158"/>
                  </a:lnTo>
                  <a:lnTo>
                    <a:pt x="94" y="197"/>
                  </a:lnTo>
                  <a:lnTo>
                    <a:pt x="52" y="274"/>
                  </a:lnTo>
                  <a:lnTo>
                    <a:pt x="0" y="256"/>
                  </a:lnTo>
                  <a:lnTo>
                    <a:pt x="12" y="234"/>
                  </a:lnTo>
                  <a:lnTo>
                    <a:pt x="25" y="219"/>
                  </a:lnTo>
                  <a:lnTo>
                    <a:pt x="42" y="190"/>
                  </a:lnTo>
                  <a:lnTo>
                    <a:pt x="47" y="177"/>
                  </a:lnTo>
                  <a:lnTo>
                    <a:pt x="46" y="163"/>
                  </a:lnTo>
                  <a:lnTo>
                    <a:pt x="46" y="155"/>
                  </a:lnTo>
                  <a:lnTo>
                    <a:pt x="55" y="139"/>
                  </a:lnTo>
                  <a:lnTo>
                    <a:pt x="60" y="127"/>
                  </a:lnTo>
                  <a:lnTo>
                    <a:pt x="60" y="126"/>
                  </a:lnTo>
                  <a:lnTo>
                    <a:pt x="85" y="142"/>
                  </a:lnTo>
                  <a:lnTo>
                    <a:pt x="90" y="142"/>
                  </a:lnTo>
                  <a:close/>
                  <a:moveTo>
                    <a:pt x="330" y="214"/>
                  </a:moveTo>
                  <a:lnTo>
                    <a:pt x="286" y="222"/>
                  </a:lnTo>
                  <a:lnTo>
                    <a:pt x="288" y="219"/>
                  </a:lnTo>
                  <a:lnTo>
                    <a:pt x="291" y="204"/>
                  </a:lnTo>
                  <a:lnTo>
                    <a:pt x="296" y="181"/>
                  </a:lnTo>
                  <a:lnTo>
                    <a:pt x="300" y="167"/>
                  </a:lnTo>
                  <a:lnTo>
                    <a:pt x="308" y="140"/>
                  </a:lnTo>
                  <a:lnTo>
                    <a:pt x="313" y="121"/>
                  </a:lnTo>
                  <a:lnTo>
                    <a:pt x="315" y="124"/>
                  </a:lnTo>
                  <a:lnTo>
                    <a:pt x="320" y="111"/>
                  </a:lnTo>
                  <a:lnTo>
                    <a:pt x="327" y="111"/>
                  </a:lnTo>
                  <a:lnTo>
                    <a:pt x="331" y="107"/>
                  </a:lnTo>
                  <a:lnTo>
                    <a:pt x="333" y="101"/>
                  </a:lnTo>
                  <a:lnTo>
                    <a:pt x="339" y="99"/>
                  </a:lnTo>
                  <a:lnTo>
                    <a:pt x="344" y="100"/>
                  </a:lnTo>
                  <a:lnTo>
                    <a:pt x="348" y="91"/>
                  </a:lnTo>
                  <a:lnTo>
                    <a:pt x="348" y="87"/>
                  </a:lnTo>
                  <a:lnTo>
                    <a:pt x="351" y="81"/>
                  </a:lnTo>
                  <a:lnTo>
                    <a:pt x="349" y="97"/>
                  </a:lnTo>
                  <a:lnTo>
                    <a:pt x="345" y="128"/>
                  </a:lnTo>
                  <a:lnTo>
                    <a:pt x="338" y="161"/>
                  </a:lnTo>
                  <a:lnTo>
                    <a:pt x="334" y="181"/>
                  </a:lnTo>
                  <a:lnTo>
                    <a:pt x="331" y="196"/>
                  </a:lnTo>
                  <a:lnTo>
                    <a:pt x="330" y="214"/>
                  </a:lnTo>
                  <a:close/>
                  <a:moveTo>
                    <a:pt x="333" y="8"/>
                  </a:moveTo>
                  <a:lnTo>
                    <a:pt x="345" y="11"/>
                  </a:lnTo>
                  <a:lnTo>
                    <a:pt x="345" y="14"/>
                  </a:lnTo>
                  <a:lnTo>
                    <a:pt x="345" y="19"/>
                  </a:lnTo>
                  <a:lnTo>
                    <a:pt x="344" y="27"/>
                  </a:lnTo>
                  <a:lnTo>
                    <a:pt x="342" y="31"/>
                  </a:lnTo>
                  <a:lnTo>
                    <a:pt x="342" y="40"/>
                  </a:lnTo>
                  <a:lnTo>
                    <a:pt x="346" y="44"/>
                  </a:lnTo>
                  <a:lnTo>
                    <a:pt x="348" y="50"/>
                  </a:lnTo>
                  <a:lnTo>
                    <a:pt x="351" y="58"/>
                  </a:lnTo>
                  <a:lnTo>
                    <a:pt x="361" y="58"/>
                  </a:lnTo>
                  <a:lnTo>
                    <a:pt x="364" y="66"/>
                  </a:lnTo>
                  <a:lnTo>
                    <a:pt x="365" y="70"/>
                  </a:lnTo>
                  <a:lnTo>
                    <a:pt x="364" y="71"/>
                  </a:lnTo>
                  <a:lnTo>
                    <a:pt x="357" y="71"/>
                  </a:lnTo>
                  <a:lnTo>
                    <a:pt x="347" y="71"/>
                  </a:lnTo>
                  <a:lnTo>
                    <a:pt x="340" y="71"/>
                  </a:lnTo>
                  <a:lnTo>
                    <a:pt x="336" y="72"/>
                  </a:lnTo>
                  <a:lnTo>
                    <a:pt x="330" y="73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9" y="63"/>
                  </a:lnTo>
                  <a:lnTo>
                    <a:pt x="313" y="58"/>
                  </a:lnTo>
                  <a:lnTo>
                    <a:pt x="300" y="52"/>
                  </a:lnTo>
                  <a:lnTo>
                    <a:pt x="290" y="48"/>
                  </a:lnTo>
                  <a:lnTo>
                    <a:pt x="288" y="41"/>
                  </a:lnTo>
                  <a:lnTo>
                    <a:pt x="293" y="22"/>
                  </a:lnTo>
                  <a:lnTo>
                    <a:pt x="297" y="0"/>
                  </a:lnTo>
                  <a:lnTo>
                    <a:pt x="303" y="1"/>
                  </a:lnTo>
                  <a:lnTo>
                    <a:pt x="307" y="7"/>
                  </a:lnTo>
                  <a:lnTo>
                    <a:pt x="307" y="17"/>
                  </a:lnTo>
                  <a:lnTo>
                    <a:pt x="307" y="28"/>
                  </a:lnTo>
                  <a:lnTo>
                    <a:pt x="311" y="33"/>
                  </a:lnTo>
                  <a:lnTo>
                    <a:pt x="318" y="37"/>
                  </a:lnTo>
                  <a:lnTo>
                    <a:pt x="323" y="29"/>
                  </a:lnTo>
                  <a:lnTo>
                    <a:pt x="328" y="31"/>
                  </a:lnTo>
                  <a:lnTo>
                    <a:pt x="333" y="27"/>
                  </a:lnTo>
                  <a:lnTo>
                    <a:pt x="333" y="22"/>
                  </a:lnTo>
                  <a:lnTo>
                    <a:pt x="332" y="13"/>
                  </a:lnTo>
                  <a:lnTo>
                    <a:pt x="333" y="8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Freeform 235"/>
            <p:cNvSpPr>
              <a:spLocks/>
            </p:cNvSpPr>
            <p:nvPr/>
          </p:nvSpPr>
          <p:spPr bwMode="auto">
            <a:xfrm>
              <a:off x="1963" y="1751"/>
              <a:ext cx="121" cy="170"/>
            </a:xfrm>
            <a:custGeom>
              <a:avLst/>
              <a:gdLst>
                <a:gd name="T0" fmla="*/ 54 w 121"/>
                <a:gd name="T1" fmla="*/ 10 h 170"/>
                <a:gd name="T2" fmla="*/ 56 w 121"/>
                <a:gd name="T3" fmla="*/ 13 h 170"/>
                <a:gd name="T4" fmla="*/ 65 w 121"/>
                <a:gd name="T5" fmla="*/ 34 h 170"/>
                <a:gd name="T6" fmla="*/ 73 w 121"/>
                <a:gd name="T7" fmla="*/ 51 h 170"/>
                <a:gd name="T8" fmla="*/ 116 w 121"/>
                <a:gd name="T9" fmla="*/ 69 h 170"/>
                <a:gd name="T10" fmla="*/ 118 w 121"/>
                <a:gd name="T11" fmla="*/ 69 h 170"/>
                <a:gd name="T12" fmla="*/ 121 w 121"/>
                <a:gd name="T13" fmla="*/ 69 h 170"/>
                <a:gd name="T14" fmla="*/ 118 w 121"/>
                <a:gd name="T15" fmla="*/ 106 h 170"/>
                <a:gd name="T16" fmla="*/ 115 w 121"/>
                <a:gd name="T17" fmla="*/ 114 h 170"/>
                <a:gd name="T18" fmla="*/ 113 w 121"/>
                <a:gd name="T19" fmla="*/ 119 h 170"/>
                <a:gd name="T20" fmla="*/ 109 w 121"/>
                <a:gd name="T21" fmla="*/ 126 h 170"/>
                <a:gd name="T22" fmla="*/ 107 w 121"/>
                <a:gd name="T23" fmla="*/ 125 h 170"/>
                <a:gd name="T24" fmla="*/ 103 w 121"/>
                <a:gd name="T25" fmla="*/ 125 h 170"/>
                <a:gd name="T26" fmla="*/ 96 w 121"/>
                <a:gd name="T27" fmla="*/ 128 h 170"/>
                <a:gd name="T28" fmla="*/ 93 w 121"/>
                <a:gd name="T29" fmla="*/ 132 h 170"/>
                <a:gd name="T30" fmla="*/ 90 w 121"/>
                <a:gd name="T31" fmla="*/ 131 h 170"/>
                <a:gd name="T32" fmla="*/ 90 w 121"/>
                <a:gd name="T33" fmla="*/ 141 h 170"/>
                <a:gd name="T34" fmla="*/ 86 w 121"/>
                <a:gd name="T35" fmla="*/ 151 h 170"/>
                <a:gd name="T36" fmla="*/ 81 w 121"/>
                <a:gd name="T37" fmla="*/ 160 h 170"/>
                <a:gd name="T38" fmla="*/ 76 w 121"/>
                <a:gd name="T39" fmla="*/ 170 h 170"/>
                <a:gd name="T40" fmla="*/ 76 w 121"/>
                <a:gd name="T41" fmla="*/ 170 h 170"/>
                <a:gd name="T42" fmla="*/ 28 w 121"/>
                <a:gd name="T43" fmla="*/ 152 h 170"/>
                <a:gd name="T44" fmla="*/ 18 w 121"/>
                <a:gd name="T45" fmla="*/ 149 h 170"/>
                <a:gd name="T46" fmla="*/ 16 w 121"/>
                <a:gd name="T47" fmla="*/ 143 h 170"/>
                <a:gd name="T48" fmla="*/ 11 w 121"/>
                <a:gd name="T49" fmla="*/ 134 h 170"/>
                <a:gd name="T50" fmla="*/ 2 w 121"/>
                <a:gd name="T51" fmla="*/ 128 h 170"/>
                <a:gd name="T52" fmla="*/ 0 w 121"/>
                <a:gd name="T53" fmla="*/ 125 h 170"/>
                <a:gd name="T54" fmla="*/ 2 w 121"/>
                <a:gd name="T55" fmla="*/ 120 h 170"/>
                <a:gd name="T56" fmla="*/ 8 w 121"/>
                <a:gd name="T57" fmla="*/ 118 h 170"/>
                <a:gd name="T58" fmla="*/ 9 w 121"/>
                <a:gd name="T59" fmla="*/ 111 h 170"/>
                <a:gd name="T60" fmla="*/ 11 w 121"/>
                <a:gd name="T61" fmla="*/ 111 h 170"/>
                <a:gd name="T62" fmla="*/ 20 w 121"/>
                <a:gd name="T63" fmla="*/ 111 h 170"/>
                <a:gd name="T64" fmla="*/ 29 w 121"/>
                <a:gd name="T65" fmla="*/ 110 h 170"/>
                <a:gd name="T66" fmla="*/ 30 w 121"/>
                <a:gd name="T67" fmla="*/ 109 h 170"/>
                <a:gd name="T68" fmla="*/ 28 w 121"/>
                <a:gd name="T69" fmla="*/ 105 h 170"/>
                <a:gd name="T70" fmla="*/ 26 w 121"/>
                <a:gd name="T71" fmla="*/ 96 h 170"/>
                <a:gd name="T72" fmla="*/ 25 w 121"/>
                <a:gd name="T73" fmla="*/ 94 h 170"/>
                <a:gd name="T74" fmla="*/ 25 w 121"/>
                <a:gd name="T75" fmla="*/ 92 h 170"/>
                <a:gd name="T76" fmla="*/ 26 w 121"/>
                <a:gd name="T77" fmla="*/ 85 h 170"/>
                <a:gd name="T78" fmla="*/ 23 w 121"/>
                <a:gd name="T79" fmla="*/ 78 h 170"/>
                <a:gd name="T80" fmla="*/ 21 w 121"/>
                <a:gd name="T81" fmla="*/ 73 h 170"/>
                <a:gd name="T82" fmla="*/ 17 w 121"/>
                <a:gd name="T83" fmla="*/ 61 h 170"/>
                <a:gd name="T84" fmla="*/ 15 w 121"/>
                <a:gd name="T85" fmla="*/ 52 h 170"/>
                <a:gd name="T86" fmla="*/ 15 w 121"/>
                <a:gd name="T87" fmla="*/ 45 h 170"/>
                <a:gd name="T88" fmla="*/ 13 w 121"/>
                <a:gd name="T89" fmla="*/ 41 h 170"/>
                <a:gd name="T90" fmla="*/ 11 w 121"/>
                <a:gd name="T91" fmla="*/ 37 h 170"/>
                <a:gd name="T92" fmla="*/ 14 w 121"/>
                <a:gd name="T93" fmla="*/ 35 h 170"/>
                <a:gd name="T94" fmla="*/ 16 w 121"/>
                <a:gd name="T95" fmla="*/ 32 h 170"/>
                <a:gd name="T96" fmla="*/ 21 w 121"/>
                <a:gd name="T97" fmla="*/ 27 h 170"/>
                <a:gd name="T98" fmla="*/ 23 w 121"/>
                <a:gd name="T99" fmla="*/ 20 h 170"/>
                <a:gd name="T100" fmla="*/ 28 w 121"/>
                <a:gd name="T101" fmla="*/ 13 h 170"/>
                <a:gd name="T102" fmla="*/ 31 w 121"/>
                <a:gd name="T103" fmla="*/ 0 h 170"/>
                <a:gd name="T104" fmla="*/ 32 w 121"/>
                <a:gd name="T105" fmla="*/ 1 h 170"/>
                <a:gd name="T106" fmla="*/ 38 w 121"/>
                <a:gd name="T107" fmla="*/ 5 h 170"/>
                <a:gd name="T108" fmla="*/ 44 w 121"/>
                <a:gd name="T109" fmla="*/ 7 h 170"/>
                <a:gd name="T110" fmla="*/ 50 w 121"/>
                <a:gd name="T111" fmla="*/ 10 h 170"/>
                <a:gd name="T112" fmla="*/ 54 w 121"/>
                <a:gd name="T113" fmla="*/ 10 h 1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1"/>
                <a:gd name="T172" fmla="*/ 0 h 170"/>
                <a:gd name="T173" fmla="*/ 121 w 121"/>
                <a:gd name="T174" fmla="*/ 170 h 1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1" h="170">
                  <a:moveTo>
                    <a:pt x="54" y="10"/>
                  </a:moveTo>
                  <a:lnTo>
                    <a:pt x="56" y="13"/>
                  </a:lnTo>
                  <a:lnTo>
                    <a:pt x="65" y="34"/>
                  </a:lnTo>
                  <a:lnTo>
                    <a:pt x="73" y="51"/>
                  </a:lnTo>
                  <a:lnTo>
                    <a:pt x="116" y="69"/>
                  </a:lnTo>
                  <a:lnTo>
                    <a:pt x="118" y="69"/>
                  </a:lnTo>
                  <a:lnTo>
                    <a:pt x="121" y="69"/>
                  </a:lnTo>
                  <a:lnTo>
                    <a:pt x="118" y="106"/>
                  </a:lnTo>
                  <a:lnTo>
                    <a:pt x="115" y="114"/>
                  </a:lnTo>
                  <a:lnTo>
                    <a:pt x="113" y="119"/>
                  </a:lnTo>
                  <a:lnTo>
                    <a:pt x="109" y="126"/>
                  </a:lnTo>
                  <a:lnTo>
                    <a:pt x="107" y="125"/>
                  </a:lnTo>
                  <a:lnTo>
                    <a:pt x="103" y="125"/>
                  </a:lnTo>
                  <a:lnTo>
                    <a:pt x="96" y="128"/>
                  </a:lnTo>
                  <a:lnTo>
                    <a:pt x="93" y="132"/>
                  </a:lnTo>
                  <a:lnTo>
                    <a:pt x="90" y="131"/>
                  </a:lnTo>
                  <a:lnTo>
                    <a:pt x="90" y="141"/>
                  </a:lnTo>
                  <a:lnTo>
                    <a:pt x="86" y="151"/>
                  </a:lnTo>
                  <a:lnTo>
                    <a:pt x="81" y="160"/>
                  </a:lnTo>
                  <a:lnTo>
                    <a:pt x="76" y="170"/>
                  </a:lnTo>
                  <a:lnTo>
                    <a:pt x="28" y="152"/>
                  </a:lnTo>
                  <a:lnTo>
                    <a:pt x="18" y="149"/>
                  </a:lnTo>
                  <a:lnTo>
                    <a:pt x="16" y="143"/>
                  </a:lnTo>
                  <a:lnTo>
                    <a:pt x="11" y="134"/>
                  </a:lnTo>
                  <a:lnTo>
                    <a:pt x="2" y="128"/>
                  </a:lnTo>
                  <a:lnTo>
                    <a:pt x="0" y="125"/>
                  </a:lnTo>
                  <a:lnTo>
                    <a:pt x="2" y="120"/>
                  </a:lnTo>
                  <a:lnTo>
                    <a:pt x="8" y="118"/>
                  </a:lnTo>
                  <a:lnTo>
                    <a:pt x="9" y="111"/>
                  </a:lnTo>
                  <a:lnTo>
                    <a:pt x="11" y="111"/>
                  </a:lnTo>
                  <a:lnTo>
                    <a:pt x="20" y="111"/>
                  </a:lnTo>
                  <a:lnTo>
                    <a:pt x="29" y="110"/>
                  </a:lnTo>
                  <a:lnTo>
                    <a:pt x="30" y="109"/>
                  </a:lnTo>
                  <a:lnTo>
                    <a:pt x="28" y="105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6" y="85"/>
                  </a:lnTo>
                  <a:lnTo>
                    <a:pt x="23" y="78"/>
                  </a:lnTo>
                  <a:lnTo>
                    <a:pt x="21" y="73"/>
                  </a:lnTo>
                  <a:lnTo>
                    <a:pt x="17" y="61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3" y="41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21" y="27"/>
                  </a:lnTo>
                  <a:lnTo>
                    <a:pt x="23" y="20"/>
                  </a:lnTo>
                  <a:lnTo>
                    <a:pt x="28" y="13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8" y="5"/>
                  </a:lnTo>
                  <a:lnTo>
                    <a:pt x="44" y="7"/>
                  </a:lnTo>
                  <a:lnTo>
                    <a:pt x="50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236"/>
            <p:cNvSpPr>
              <a:spLocks/>
            </p:cNvSpPr>
            <p:nvPr/>
          </p:nvSpPr>
          <p:spPr bwMode="auto">
            <a:xfrm>
              <a:off x="1732" y="1908"/>
              <a:ext cx="151" cy="191"/>
            </a:xfrm>
            <a:custGeom>
              <a:avLst/>
              <a:gdLst>
                <a:gd name="T0" fmla="*/ 63 w 151"/>
                <a:gd name="T1" fmla="*/ 1 h 191"/>
                <a:gd name="T2" fmla="*/ 70 w 151"/>
                <a:gd name="T3" fmla="*/ 9 h 191"/>
                <a:gd name="T4" fmla="*/ 71 w 151"/>
                <a:gd name="T5" fmla="*/ 14 h 191"/>
                <a:gd name="T6" fmla="*/ 83 w 151"/>
                <a:gd name="T7" fmla="*/ 23 h 191"/>
                <a:gd name="T8" fmla="*/ 94 w 151"/>
                <a:gd name="T9" fmla="*/ 33 h 191"/>
                <a:gd name="T10" fmla="*/ 98 w 151"/>
                <a:gd name="T11" fmla="*/ 32 h 191"/>
                <a:gd name="T12" fmla="*/ 102 w 151"/>
                <a:gd name="T13" fmla="*/ 37 h 191"/>
                <a:gd name="T14" fmla="*/ 107 w 151"/>
                <a:gd name="T15" fmla="*/ 42 h 191"/>
                <a:gd name="T16" fmla="*/ 112 w 151"/>
                <a:gd name="T17" fmla="*/ 46 h 191"/>
                <a:gd name="T18" fmla="*/ 120 w 151"/>
                <a:gd name="T19" fmla="*/ 48 h 191"/>
                <a:gd name="T20" fmla="*/ 132 w 151"/>
                <a:gd name="T21" fmla="*/ 45 h 191"/>
                <a:gd name="T22" fmla="*/ 140 w 151"/>
                <a:gd name="T23" fmla="*/ 51 h 191"/>
                <a:gd name="T24" fmla="*/ 143 w 151"/>
                <a:gd name="T25" fmla="*/ 54 h 191"/>
                <a:gd name="T26" fmla="*/ 143 w 151"/>
                <a:gd name="T27" fmla="*/ 57 h 191"/>
                <a:gd name="T28" fmla="*/ 142 w 151"/>
                <a:gd name="T29" fmla="*/ 67 h 191"/>
                <a:gd name="T30" fmla="*/ 141 w 151"/>
                <a:gd name="T31" fmla="*/ 76 h 191"/>
                <a:gd name="T32" fmla="*/ 140 w 151"/>
                <a:gd name="T33" fmla="*/ 83 h 191"/>
                <a:gd name="T34" fmla="*/ 136 w 151"/>
                <a:gd name="T35" fmla="*/ 86 h 191"/>
                <a:gd name="T36" fmla="*/ 136 w 151"/>
                <a:gd name="T37" fmla="*/ 88 h 191"/>
                <a:gd name="T38" fmla="*/ 136 w 151"/>
                <a:gd name="T39" fmla="*/ 94 h 191"/>
                <a:gd name="T40" fmla="*/ 136 w 151"/>
                <a:gd name="T41" fmla="*/ 103 h 191"/>
                <a:gd name="T42" fmla="*/ 141 w 151"/>
                <a:gd name="T43" fmla="*/ 109 h 191"/>
                <a:gd name="T44" fmla="*/ 142 w 151"/>
                <a:gd name="T45" fmla="*/ 110 h 191"/>
                <a:gd name="T46" fmla="*/ 142 w 151"/>
                <a:gd name="T47" fmla="*/ 113 h 191"/>
                <a:gd name="T48" fmla="*/ 144 w 151"/>
                <a:gd name="T49" fmla="*/ 118 h 191"/>
                <a:gd name="T50" fmla="*/ 148 w 151"/>
                <a:gd name="T51" fmla="*/ 126 h 191"/>
                <a:gd name="T52" fmla="*/ 151 w 151"/>
                <a:gd name="T53" fmla="*/ 136 h 191"/>
                <a:gd name="T54" fmla="*/ 151 w 151"/>
                <a:gd name="T55" fmla="*/ 139 h 191"/>
                <a:gd name="T56" fmla="*/ 149 w 151"/>
                <a:gd name="T57" fmla="*/ 138 h 191"/>
                <a:gd name="T58" fmla="*/ 127 w 151"/>
                <a:gd name="T59" fmla="*/ 124 h 191"/>
                <a:gd name="T60" fmla="*/ 118 w 151"/>
                <a:gd name="T61" fmla="*/ 146 h 191"/>
                <a:gd name="T62" fmla="*/ 116 w 151"/>
                <a:gd name="T63" fmla="*/ 149 h 191"/>
                <a:gd name="T64" fmla="*/ 111 w 151"/>
                <a:gd name="T65" fmla="*/ 159 h 191"/>
                <a:gd name="T66" fmla="*/ 94 w 151"/>
                <a:gd name="T67" fmla="*/ 190 h 191"/>
                <a:gd name="T68" fmla="*/ 94 w 151"/>
                <a:gd name="T69" fmla="*/ 191 h 191"/>
                <a:gd name="T70" fmla="*/ 69 w 151"/>
                <a:gd name="T71" fmla="*/ 177 h 191"/>
                <a:gd name="T72" fmla="*/ 33 w 151"/>
                <a:gd name="T73" fmla="*/ 155 h 191"/>
                <a:gd name="T74" fmla="*/ 33 w 151"/>
                <a:gd name="T75" fmla="*/ 154 h 191"/>
                <a:gd name="T76" fmla="*/ 39 w 151"/>
                <a:gd name="T77" fmla="*/ 143 h 191"/>
                <a:gd name="T78" fmla="*/ 23 w 151"/>
                <a:gd name="T79" fmla="*/ 126 h 191"/>
                <a:gd name="T80" fmla="*/ 14 w 151"/>
                <a:gd name="T81" fmla="*/ 124 h 191"/>
                <a:gd name="T82" fmla="*/ 15 w 151"/>
                <a:gd name="T83" fmla="*/ 122 h 191"/>
                <a:gd name="T84" fmla="*/ 18 w 151"/>
                <a:gd name="T85" fmla="*/ 117 h 191"/>
                <a:gd name="T86" fmla="*/ 17 w 151"/>
                <a:gd name="T87" fmla="*/ 116 h 191"/>
                <a:gd name="T88" fmla="*/ 10 w 151"/>
                <a:gd name="T89" fmla="*/ 107 h 191"/>
                <a:gd name="T90" fmla="*/ 6 w 151"/>
                <a:gd name="T91" fmla="*/ 96 h 191"/>
                <a:gd name="T92" fmla="*/ 0 w 151"/>
                <a:gd name="T93" fmla="*/ 88 h 191"/>
                <a:gd name="T94" fmla="*/ 2 w 151"/>
                <a:gd name="T95" fmla="*/ 89 h 191"/>
                <a:gd name="T96" fmla="*/ 17 w 151"/>
                <a:gd name="T97" fmla="*/ 84 h 191"/>
                <a:gd name="T98" fmla="*/ 25 w 151"/>
                <a:gd name="T99" fmla="*/ 81 h 191"/>
                <a:gd name="T100" fmla="*/ 31 w 151"/>
                <a:gd name="T101" fmla="*/ 63 h 191"/>
                <a:gd name="T102" fmla="*/ 26 w 151"/>
                <a:gd name="T103" fmla="*/ 48 h 191"/>
                <a:gd name="T104" fmla="*/ 34 w 151"/>
                <a:gd name="T105" fmla="*/ 38 h 191"/>
                <a:gd name="T106" fmla="*/ 38 w 151"/>
                <a:gd name="T107" fmla="*/ 31 h 191"/>
                <a:gd name="T108" fmla="*/ 59 w 151"/>
                <a:gd name="T109" fmla="*/ 0 h 191"/>
                <a:gd name="T110" fmla="*/ 62 w 151"/>
                <a:gd name="T111" fmla="*/ 1 h 191"/>
                <a:gd name="T112" fmla="*/ 63 w 151"/>
                <a:gd name="T113" fmla="*/ 1 h 1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"/>
                <a:gd name="T172" fmla="*/ 0 h 191"/>
                <a:gd name="T173" fmla="*/ 151 w 151"/>
                <a:gd name="T174" fmla="*/ 191 h 1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" h="191">
                  <a:moveTo>
                    <a:pt x="63" y="1"/>
                  </a:moveTo>
                  <a:lnTo>
                    <a:pt x="70" y="9"/>
                  </a:lnTo>
                  <a:lnTo>
                    <a:pt x="71" y="14"/>
                  </a:lnTo>
                  <a:lnTo>
                    <a:pt x="83" y="23"/>
                  </a:lnTo>
                  <a:lnTo>
                    <a:pt x="94" y="33"/>
                  </a:lnTo>
                  <a:lnTo>
                    <a:pt x="98" y="32"/>
                  </a:lnTo>
                  <a:lnTo>
                    <a:pt x="102" y="37"/>
                  </a:lnTo>
                  <a:lnTo>
                    <a:pt x="107" y="42"/>
                  </a:lnTo>
                  <a:lnTo>
                    <a:pt x="112" y="46"/>
                  </a:lnTo>
                  <a:lnTo>
                    <a:pt x="120" y="48"/>
                  </a:lnTo>
                  <a:lnTo>
                    <a:pt x="132" y="45"/>
                  </a:lnTo>
                  <a:lnTo>
                    <a:pt x="140" y="51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2" y="67"/>
                  </a:lnTo>
                  <a:lnTo>
                    <a:pt x="141" y="76"/>
                  </a:lnTo>
                  <a:lnTo>
                    <a:pt x="140" y="83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94"/>
                  </a:lnTo>
                  <a:lnTo>
                    <a:pt x="136" y="103"/>
                  </a:lnTo>
                  <a:lnTo>
                    <a:pt x="141" y="109"/>
                  </a:lnTo>
                  <a:lnTo>
                    <a:pt x="142" y="110"/>
                  </a:lnTo>
                  <a:lnTo>
                    <a:pt x="142" y="113"/>
                  </a:lnTo>
                  <a:lnTo>
                    <a:pt x="144" y="118"/>
                  </a:lnTo>
                  <a:lnTo>
                    <a:pt x="148" y="126"/>
                  </a:lnTo>
                  <a:lnTo>
                    <a:pt x="151" y="136"/>
                  </a:lnTo>
                  <a:lnTo>
                    <a:pt x="151" y="139"/>
                  </a:lnTo>
                  <a:lnTo>
                    <a:pt x="149" y="138"/>
                  </a:lnTo>
                  <a:lnTo>
                    <a:pt x="127" y="124"/>
                  </a:lnTo>
                  <a:lnTo>
                    <a:pt x="118" y="146"/>
                  </a:lnTo>
                  <a:lnTo>
                    <a:pt x="116" y="149"/>
                  </a:lnTo>
                  <a:lnTo>
                    <a:pt x="111" y="159"/>
                  </a:lnTo>
                  <a:lnTo>
                    <a:pt x="94" y="190"/>
                  </a:lnTo>
                  <a:lnTo>
                    <a:pt x="94" y="191"/>
                  </a:lnTo>
                  <a:lnTo>
                    <a:pt x="69" y="177"/>
                  </a:lnTo>
                  <a:lnTo>
                    <a:pt x="33" y="155"/>
                  </a:lnTo>
                  <a:lnTo>
                    <a:pt x="33" y="154"/>
                  </a:lnTo>
                  <a:lnTo>
                    <a:pt x="39" y="143"/>
                  </a:lnTo>
                  <a:lnTo>
                    <a:pt x="23" y="126"/>
                  </a:lnTo>
                  <a:lnTo>
                    <a:pt x="14" y="124"/>
                  </a:lnTo>
                  <a:lnTo>
                    <a:pt x="15" y="122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0" y="107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17" y="84"/>
                  </a:lnTo>
                  <a:lnTo>
                    <a:pt x="25" y="81"/>
                  </a:lnTo>
                  <a:lnTo>
                    <a:pt x="31" y="63"/>
                  </a:lnTo>
                  <a:lnTo>
                    <a:pt x="26" y="48"/>
                  </a:lnTo>
                  <a:lnTo>
                    <a:pt x="34" y="38"/>
                  </a:lnTo>
                  <a:lnTo>
                    <a:pt x="38" y="31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Freeform 237"/>
            <p:cNvSpPr>
              <a:spLocks noEditPoints="1"/>
            </p:cNvSpPr>
            <p:nvPr/>
          </p:nvSpPr>
          <p:spPr bwMode="auto">
            <a:xfrm>
              <a:off x="1708" y="1630"/>
              <a:ext cx="309" cy="616"/>
            </a:xfrm>
            <a:custGeom>
              <a:avLst/>
              <a:gdLst>
                <a:gd name="T0" fmla="*/ 27 w 309"/>
                <a:gd name="T1" fmla="*/ 616 h 616"/>
                <a:gd name="T2" fmla="*/ 0 w 309"/>
                <a:gd name="T3" fmla="*/ 601 h 616"/>
                <a:gd name="T4" fmla="*/ 13 w 309"/>
                <a:gd name="T5" fmla="*/ 581 h 616"/>
                <a:gd name="T6" fmla="*/ 30 w 309"/>
                <a:gd name="T7" fmla="*/ 578 h 616"/>
                <a:gd name="T8" fmla="*/ 287 w 309"/>
                <a:gd name="T9" fmla="*/ 67 h 616"/>
                <a:gd name="T10" fmla="*/ 301 w 309"/>
                <a:gd name="T11" fmla="*/ 119 h 616"/>
                <a:gd name="T12" fmla="*/ 305 w 309"/>
                <a:gd name="T13" fmla="*/ 131 h 616"/>
                <a:gd name="T14" fmla="*/ 293 w 309"/>
                <a:gd name="T15" fmla="*/ 126 h 616"/>
                <a:gd name="T16" fmla="*/ 286 w 309"/>
                <a:gd name="T17" fmla="*/ 121 h 616"/>
                <a:gd name="T18" fmla="*/ 278 w 309"/>
                <a:gd name="T19" fmla="*/ 141 h 616"/>
                <a:gd name="T20" fmla="*/ 271 w 309"/>
                <a:gd name="T21" fmla="*/ 153 h 616"/>
                <a:gd name="T22" fmla="*/ 266 w 309"/>
                <a:gd name="T23" fmla="*/ 158 h 616"/>
                <a:gd name="T24" fmla="*/ 270 w 309"/>
                <a:gd name="T25" fmla="*/ 166 h 616"/>
                <a:gd name="T26" fmla="*/ 272 w 309"/>
                <a:gd name="T27" fmla="*/ 182 h 616"/>
                <a:gd name="T28" fmla="*/ 278 w 309"/>
                <a:gd name="T29" fmla="*/ 199 h 616"/>
                <a:gd name="T30" fmla="*/ 280 w 309"/>
                <a:gd name="T31" fmla="*/ 213 h 616"/>
                <a:gd name="T32" fmla="*/ 274 w 309"/>
                <a:gd name="T33" fmla="*/ 215 h 616"/>
                <a:gd name="T34" fmla="*/ 268 w 309"/>
                <a:gd name="T35" fmla="*/ 204 h 616"/>
                <a:gd name="T36" fmla="*/ 263 w 309"/>
                <a:gd name="T37" fmla="*/ 204 h 616"/>
                <a:gd name="T38" fmla="*/ 251 w 309"/>
                <a:gd name="T39" fmla="*/ 204 h 616"/>
                <a:gd name="T40" fmla="*/ 244 w 309"/>
                <a:gd name="T41" fmla="*/ 196 h 616"/>
                <a:gd name="T42" fmla="*/ 232 w 309"/>
                <a:gd name="T43" fmla="*/ 197 h 616"/>
                <a:gd name="T44" fmla="*/ 214 w 309"/>
                <a:gd name="T45" fmla="*/ 192 h 616"/>
                <a:gd name="T46" fmla="*/ 203 w 309"/>
                <a:gd name="T47" fmla="*/ 189 h 616"/>
                <a:gd name="T48" fmla="*/ 207 w 309"/>
                <a:gd name="T49" fmla="*/ 180 h 616"/>
                <a:gd name="T50" fmla="*/ 206 w 309"/>
                <a:gd name="T51" fmla="*/ 175 h 616"/>
                <a:gd name="T52" fmla="*/ 207 w 309"/>
                <a:gd name="T53" fmla="*/ 164 h 616"/>
                <a:gd name="T54" fmla="*/ 206 w 309"/>
                <a:gd name="T55" fmla="*/ 155 h 616"/>
                <a:gd name="T56" fmla="*/ 209 w 309"/>
                <a:gd name="T57" fmla="*/ 149 h 616"/>
                <a:gd name="T58" fmla="*/ 204 w 309"/>
                <a:gd name="T59" fmla="*/ 145 h 616"/>
                <a:gd name="T60" fmla="*/ 196 w 309"/>
                <a:gd name="T61" fmla="*/ 143 h 616"/>
                <a:gd name="T62" fmla="*/ 177 w 309"/>
                <a:gd name="T63" fmla="*/ 136 h 616"/>
                <a:gd name="T64" fmla="*/ 171 w 309"/>
                <a:gd name="T65" fmla="*/ 132 h 616"/>
                <a:gd name="T66" fmla="*/ 183 w 309"/>
                <a:gd name="T67" fmla="*/ 96 h 616"/>
                <a:gd name="T68" fmla="*/ 182 w 309"/>
                <a:gd name="T69" fmla="*/ 88 h 616"/>
                <a:gd name="T70" fmla="*/ 182 w 309"/>
                <a:gd name="T71" fmla="*/ 79 h 616"/>
                <a:gd name="T72" fmla="*/ 178 w 309"/>
                <a:gd name="T73" fmla="*/ 69 h 616"/>
                <a:gd name="T74" fmla="*/ 152 w 309"/>
                <a:gd name="T75" fmla="*/ 125 h 616"/>
                <a:gd name="T76" fmla="*/ 144 w 309"/>
                <a:gd name="T77" fmla="*/ 119 h 616"/>
                <a:gd name="T78" fmla="*/ 211 w 309"/>
                <a:gd name="T79" fmla="*/ 0 h 616"/>
                <a:gd name="T80" fmla="*/ 224 w 309"/>
                <a:gd name="T81" fmla="*/ 29 h 616"/>
                <a:gd name="T82" fmla="*/ 283 w 309"/>
                <a:gd name="T83" fmla="*/ 48 h 6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616"/>
                <a:gd name="T128" fmla="*/ 309 w 309"/>
                <a:gd name="T129" fmla="*/ 616 h 6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616">
                  <a:moveTo>
                    <a:pt x="43" y="586"/>
                  </a:moveTo>
                  <a:lnTo>
                    <a:pt x="27" y="616"/>
                  </a:lnTo>
                  <a:lnTo>
                    <a:pt x="1" y="601"/>
                  </a:lnTo>
                  <a:lnTo>
                    <a:pt x="0" y="601"/>
                  </a:lnTo>
                  <a:lnTo>
                    <a:pt x="12" y="580"/>
                  </a:lnTo>
                  <a:lnTo>
                    <a:pt x="13" y="581"/>
                  </a:lnTo>
                  <a:lnTo>
                    <a:pt x="25" y="586"/>
                  </a:lnTo>
                  <a:lnTo>
                    <a:pt x="30" y="578"/>
                  </a:lnTo>
                  <a:lnTo>
                    <a:pt x="43" y="586"/>
                  </a:lnTo>
                  <a:close/>
                  <a:moveTo>
                    <a:pt x="287" y="67"/>
                  </a:moveTo>
                  <a:lnTo>
                    <a:pt x="291" y="85"/>
                  </a:lnTo>
                  <a:lnTo>
                    <a:pt x="301" y="119"/>
                  </a:lnTo>
                  <a:lnTo>
                    <a:pt x="309" y="131"/>
                  </a:lnTo>
                  <a:lnTo>
                    <a:pt x="305" y="131"/>
                  </a:lnTo>
                  <a:lnTo>
                    <a:pt x="299" y="128"/>
                  </a:lnTo>
                  <a:lnTo>
                    <a:pt x="293" y="126"/>
                  </a:lnTo>
                  <a:lnTo>
                    <a:pt x="287" y="122"/>
                  </a:lnTo>
                  <a:lnTo>
                    <a:pt x="286" y="121"/>
                  </a:lnTo>
                  <a:lnTo>
                    <a:pt x="283" y="134"/>
                  </a:lnTo>
                  <a:lnTo>
                    <a:pt x="278" y="141"/>
                  </a:lnTo>
                  <a:lnTo>
                    <a:pt x="276" y="148"/>
                  </a:lnTo>
                  <a:lnTo>
                    <a:pt x="271" y="153"/>
                  </a:lnTo>
                  <a:lnTo>
                    <a:pt x="269" y="156"/>
                  </a:lnTo>
                  <a:lnTo>
                    <a:pt x="266" y="158"/>
                  </a:lnTo>
                  <a:lnTo>
                    <a:pt x="268" y="162"/>
                  </a:lnTo>
                  <a:lnTo>
                    <a:pt x="270" y="166"/>
                  </a:lnTo>
                  <a:lnTo>
                    <a:pt x="270" y="173"/>
                  </a:lnTo>
                  <a:lnTo>
                    <a:pt x="272" y="182"/>
                  </a:lnTo>
                  <a:lnTo>
                    <a:pt x="276" y="194"/>
                  </a:lnTo>
                  <a:lnTo>
                    <a:pt x="278" y="199"/>
                  </a:lnTo>
                  <a:lnTo>
                    <a:pt x="281" y="206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74" y="215"/>
                  </a:lnTo>
                  <a:lnTo>
                    <a:pt x="271" y="209"/>
                  </a:lnTo>
                  <a:lnTo>
                    <a:pt x="268" y="204"/>
                  </a:lnTo>
                  <a:lnTo>
                    <a:pt x="265" y="203"/>
                  </a:lnTo>
                  <a:lnTo>
                    <a:pt x="263" y="204"/>
                  </a:lnTo>
                  <a:lnTo>
                    <a:pt x="258" y="204"/>
                  </a:lnTo>
                  <a:lnTo>
                    <a:pt x="251" y="204"/>
                  </a:lnTo>
                  <a:lnTo>
                    <a:pt x="250" y="201"/>
                  </a:lnTo>
                  <a:lnTo>
                    <a:pt x="244" y="196"/>
                  </a:lnTo>
                  <a:lnTo>
                    <a:pt x="239" y="197"/>
                  </a:lnTo>
                  <a:lnTo>
                    <a:pt x="232" y="197"/>
                  </a:lnTo>
                  <a:lnTo>
                    <a:pt x="221" y="194"/>
                  </a:lnTo>
                  <a:lnTo>
                    <a:pt x="214" y="192"/>
                  </a:lnTo>
                  <a:lnTo>
                    <a:pt x="203" y="189"/>
                  </a:lnTo>
                  <a:lnTo>
                    <a:pt x="205" y="184"/>
                  </a:lnTo>
                  <a:lnTo>
                    <a:pt x="207" y="180"/>
                  </a:lnTo>
                  <a:lnTo>
                    <a:pt x="208" y="178"/>
                  </a:lnTo>
                  <a:lnTo>
                    <a:pt x="206" y="175"/>
                  </a:lnTo>
                  <a:lnTo>
                    <a:pt x="207" y="170"/>
                  </a:lnTo>
                  <a:lnTo>
                    <a:pt x="207" y="164"/>
                  </a:lnTo>
                  <a:lnTo>
                    <a:pt x="204" y="159"/>
                  </a:lnTo>
                  <a:lnTo>
                    <a:pt x="206" y="155"/>
                  </a:lnTo>
                  <a:lnTo>
                    <a:pt x="206" y="150"/>
                  </a:lnTo>
                  <a:lnTo>
                    <a:pt x="209" y="149"/>
                  </a:lnTo>
                  <a:lnTo>
                    <a:pt x="211" y="145"/>
                  </a:lnTo>
                  <a:lnTo>
                    <a:pt x="204" y="145"/>
                  </a:lnTo>
                  <a:lnTo>
                    <a:pt x="198" y="143"/>
                  </a:lnTo>
                  <a:lnTo>
                    <a:pt x="196" y="143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2" y="134"/>
                  </a:lnTo>
                  <a:lnTo>
                    <a:pt x="171" y="132"/>
                  </a:lnTo>
                  <a:lnTo>
                    <a:pt x="181" y="99"/>
                  </a:lnTo>
                  <a:lnTo>
                    <a:pt x="183" y="96"/>
                  </a:lnTo>
                  <a:lnTo>
                    <a:pt x="183" y="92"/>
                  </a:lnTo>
                  <a:lnTo>
                    <a:pt x="182" y="88"/>
                  </a:lnTo>
                  <a:lnTo>
                    <a:pt x="181" y="84"/>
                  </a:lnTo>
                  <a:lnTo>
                    <a:pt x="182" y="79"/>
                  </a:lnTo>
                  <a:lnTo>
                    <a:pt x="182" y="73"/>
                  </a:lnTo>
                  <a:lnTo>
                    <a:pt x="178" y="69"/>
                  </a:lnTo>
                  <a:lnTo>
                    <a:pt x="176" y="69"/>
                  </a:lnTo>
                  <a:lnTo>
                    <a:pt x="152" y="125"/>
                  </a:lnTo>
                  <a:lnTo>
                    <a:pt x="148" y="123"/>
                  </a:lnTo>
                  <a:lnTo>
                    <a:pt x="144" y="119"/>
                  </a:lnTo>
                  <a:lnTo>
                    <a:pt x="168" y="31"/>
                  </a:lnTo>
                  <a:lnTo>
                    <a:pt x="211" y="0"/>
                  </a:lnTo>
                  <a:lnTo>
                    <a:pt x="220" y="3"/>
                  </a:lnTo>
                  <a:lnTo>
                    <a:pt x="224" y="29"/>
                  </a:lnTo>
                  <a:lnTo>
                    <a:pt x="257" y="36"/>
                  </a:lnTo>
                  <a:lnTo>
                    <a:pt x="283" y="48"/>
                  </a:lnTo>
                  <a:lnTo>
                    <a:pt x="287" y="67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238"/>
            <p:cNvSpPr>
              <a:spLocks/>
            </p:cNvSpPr>
            <p:nvPr/>
          </p:nvSpPr>
          <p:spPr bwMode="auto">
            <a:xfrm>
              <a:off x="1795" y="1773"/>
              <a:ext cx="198" cy="246"/>
            </a:xfrm>
            <a:custGeom>
              <a:avLst/>
              <a:gdLst>
                <a:gd name="T0" fmla="*/ 194 w 198"/>
                <a:gd name="T1" fmla="*/ 74 h 246"/>
                <a:gd name="T2" fmla="*/ 198 w 198"/>
                <a:gd name="T3" fmla="*/ 87 h 246"/>
                <a:gd name="T4" fmla="*/ 188 w 198"/>
                <a:gd name="T5" fmla="*/ 89 h 246"/>
                <a:gd name="T6" fmla="*/ 177 w 198"/>
                <a:gd name="T7" fmla="*/ 89 h 246"/>
                <a:gd name="T8" fmla="*/ 170 w 198"/>
                <a:gd name="T9" fmla="*/ 98 h 246"/>
                <a:gd name="T10" fmla="*/ 170 w 198"/>
                <a:gd name="T11" fmla="*/ 106 h 246"/>
                <a:gd name="T12" fmla="*/ 184 w 198"/>
                <a:gd name="T13" fmla="*/ 121 h 246"/>
                <a:gd name="T14" fmla="*/ 184 w 198"/>
                <a:gd name="T15" fmla="*/ 126 h 246"/>
                <a:gd name="T16" fmla="*/ 186 w 198"/>
                <a:gd name="T17" fmla="*/ 146 h 246"/>
                <a:gd name="T18" fmla="*/ 185 w 198"/>
                <a:gd name="T19" fmla="*/ 163 h 246"/>
                <a:gd name="T20" fmla="*/ 188 w 198"/>
                <a:gd name="T21" fmla="*/ 178 h 246"/>
                <a:gd name="T22" fmla="*/ 181 w 198"/>
                <a:gd name="T23" fmla="*/ 194 h 246"/>
                <a:gd name="T24" fmla="*/ 172 w 198"/>
                <a:gd name="T25" fmla="*/ 204 h 246"/>
                <a:gd name="T26" fmla="*/ 157 w 198"/>
                <a:gd name="T27" fmla="*/ 218 h 246"/>
                <a:gd name="T28" fmla="*/ 145 w 198"/>
                <a:gd name="T29" fmla="*/ 225 h 246"/>
                <a:gd name="T30" fmla="*/ 132 w 198"/>
                <a:gd name="T31" fmla="*/ 222 h 246"/>
                <a:gd name="T32" fmla="*/ 118 w 198"/>
                <a:gd name="T33" fmla="*/ 231 h 246"/>
                <a:gd name="T34" fmla="*/ 105 w 198"/>
                <a:gd name="T35" fmla="*/ 238 h 246"/>
                <a:gd name="T36" fmla="*/ 87 w 198"/>
                <a:gd name="T37" fmla="*/ 246 h 246"/>
                <a:gd name="T38" fmla="*/ 78 w 198"/>
                <a:gd name="T39" fmla="*/ 244 h 246"/>
                <a:gd name="T40" fmla="*/ 73 w 198"/>
                <a:gd name="T41" fmla="*/ 229 h 246"/>
                <a:gd name="T42" fmla="*/ 73 w 198"/>
                <a:gd name="T43" fmla="*/ 221 h 246"/>
                <a:gd name="T44" fmla="*/ 78 w 198"/>
                <a:gd name="T45" fmla="*/ 211 h 246"/>
                <a:gd name="T46" fmla="*/ 80 w 198"/>
                <a:gd name="T47" fmla="*/ 192 h 246"/>
                <a:gd name="T48" fmla="*/ 77 w 198"/>
                <a:gd name="T49" fmla="*/ 186 h 246"/>
                <a:gd name="T50" fmla="*/ 57 w 198"/>
                <a:gd name="T51" fmla="*/ 183 h 246"/>
                <a:gd name="T52" fmla="*/ 44 w 198"/>
                <a:gd name="T53" fmla="*/ 177 h 246"/>
                <a:gd name="T54" fmla="*/ 35 w 198"/>
                <a:gd name="T55" fmla="*/ 167 h 246"/>
                <a:gd name="T56" fmla="*/ 20 w 198"/>
                <a:gd name="T57" fmla="*/ 158 h 246"/>
                <a:gd name="T58" fmla="*/ 7 w 198"/>
                <a:gd name="T59" fmla="*/ 144 h 246"/>
                <a:gd name="T60" fmla="*/ 7 w 198"/>
                <a:gd name="T61" fmla="*/ 137 h 246"/>
                <a:gd name="T62" fmla="*/ 21 w 198"/>
                <a:gd name="T63" fmla="*/ 128 h 246"/>
                <a:gd name="T64" fmla="*/ 34 w 198"/>
                <a:gd name="T65" fmla="*/ 117 h 246"/>
                <a:gd name="T66" fmla="*/ 51 w 198"/>
                <a:gd name="T67" fmla="*/ 107 h 246"/>
                <a:gd name="T68" fmla="*/ 71 w 198"/>
                <a:gd name="T69" fmla="*/ 96 h 246"/>
                <a:gd name="T70" fmla="*/ 81 w 198"/>
                <a:gd name="T71" fmla="*/ 89 h 246"/>
                <a:gd name="T72" fmla="*/ 82 w 198"/>
                <a:gd name="T73" fmla="*/ 81 h 246"/>
                <a:gd name="T74" fmla="*/ 71 w 198"/>
                <a:gd name="T75" fmla="*/ 71 h 246"/>
                <a:gd name="T76" fmla="*/ 79 w 198"/>
                <a:gd name="T77" fmla="*/ 65 h 246"/>
                <a:gd name="T78" fmla="*/ 90 w 198"/>
                <a:gd name="T79" fmla="*/ 64 h 246"/>
                <a:gd name="T80" fmla="*/ 95 w 198"/>
                <a:gd name="T81" fmla="*/ 51 h 246"/>
                <a:gd name="T82" fmla="*/ 100 w 198"/>
                <a:gd name="T83" fmla="*/ 26 h 246"/>
                <a:gd name="T84" fmla="*/ 111 w 198"/>
                <a:gd name="T85" fmla="*/ 0 h 246"/>
                <a:gd name="T86" fmla="*/ 124 w 198"/>
                <a:gd name="T87" fmla="*/ 2 h 246"/>
                <a:gd name="T88" fmla="*/ 119 w 198"/>
                <a:gd name="T89" fmla="*/ 7 h 246"/>
                <a:gd name="T90" fmla="*/ 117 w 198"/>
                <a:gd name="T91" fmla="*/ 16 h 246"/>
                <a:gd name="T92" fmla="*/ 120 w 198"/>
                <a:gd name="T93" fmla="*/ 27 h 246"/>
                <a:gd name="T94" fmla="*/ 121 w 198"/>
                <a:gd name="T95" fmla="*/ 35 h 246"/>
                <a:gd name="T96" fmla="*/ 118 w 198"/>
                <a:gd name="T97" fmla="*/ 41 h 246"/>
                <a:gd name="T98" fmla="*/ 116 w 198"/>
                <a:gd name="T99" fmla="*/ 46 h 246"/>
                <a:gd name="T100" fmla="*/ 134 w 198"/>
                <a:gd name="T101" fmla="*/ 51 h 246"/>
                <a:gd name="T102" fmla="*/ 152 w 198"/>
                <a:gd name="T103" fmla="*/ 54 h 246"/>
                <a:gd name="T104" fmla="*/ 163 w 198"/>
                <a:gd name="T105" fmla="*/ 58 h 246"/>
                <a:gd name="T106" fmla="*/ 171 w 198"/>
                <a:gd name="T107" fmla="*/ 61 h 246"/>
                <a:gd name="T108" fmla="*/ 178 w 198"/>
                <a:gd name="T109" fmla="*/ 60 h 246"/>
                <a:gd name="T110" fmla="*/ 184 w 198"/>
                <a:gd name="T111" fmla="*/ 66 h 246"/>
                <a:gd name="T112" fmla="*/ 193 w 198"/>
                <a:gd name="T113" fmla="*/ 72 h 2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246"/>
                <a:gd name="T173" fmla="*/ 198 w 198"/>
                <a:gd name="T174" fmla="*/ 246 h 2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246">
                  <a:moveTo>
                    <a:pt x="193" y="72"/>
                  </a:moveTo>
                  <a:lnTo>
                    <a:pt x="194" y="74"/>
                  </a:lnTo>
                  <a:lnTo>
                    <a:pt x="196" y="83"/>
                  </a:lnTo>
                  <a:lnTo>
                    <a:pt x="198" y="87"/>
                  </a:lnTo>
                  <a:lnTo>
                    <a:pt x="197" y="88"/>
                  </a:lnTo>
                  <a:lnTo>
                    <a:pt x="188" y="89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6" y="96"/>
                  </a:lnTo>
                  <a:lnTo>
                    <a:pt x="170" y="98"/>
                  </a:lnTo>
                  <a:lnTo>
                    <a:pt x="168" y="103"/>
                  </a:lnTo>
                  <a:lnTo>
                    <a:pt x="170" y="106"/>
                  </a:lnTo>
                  <a:lnTo>
                    <a:pt x="179" y="112"/>
                  </a:lnTo>
                  <a:lnTo>
                    <a:pt x="184" y="121"/>
                  </a:lnTo>
                  <a:lnTo>
                    <a:pt x="186" y="127"/>
                  </a:lnTo>
                  <a:lnTo>
                    <a:pt x="184" y="126"/>
                  </a:lnTo>
                  <a:lnTo>
                    <a:pt x="184" y="129"/>
                  </a:lnTo>
                  <a:lnTo>
                    <a:pt x="186" y="146"/>
                  </a:lnTo>
                  <a:lnTo>
                    <a:pt x="189" y="156"/>
                  </a:lnTo>
                  <a:lnTo>
                    <a:pt x="185" y="163"/>
                  </a:lnTo>
                  <a:lnTo>
                    <a:pt x="183" y="170"/>
                  </a:lnTo>
                  <a:lnTo>
                    <a:pt x="188" y="178"/>
                  </a:lnTo>
                  <a:lnTo>
                    <a:pt x="183" y="188"/>
                  </a:lnTo>
                  <a:lnTo>
                    <a:pt x="181" y="194"/>
                  </a:lnTo>
                  <a:lnTo>
                    <a:pt x="178" y="199"/>
                  </a:lnTo>
                  <a:lnTo>
                    <a:pt x="172" y="204"/>
                  </a:lnTo>
                  <a:lnTo>
                    <a:pt x="165" y="211"/>
                  </a:lnTo>
                  <a:lnTo>
                    <a:pt x="157" y="218"/>
                  </a:lnTo>
                  <a:lnTo>
                    <a:pt x="145" y="223"/>
                  </a:lnTo>
                  <a:lnTo>
                    <a:pt x="145" y="225"/>
                  </a:lnTo>
                  <a:lnTo>
                    <a:pt x="137" y="220"/>
                  </a:lnTo>
                  <a:lnTo>
                    <a:pt x="132" y="222"/>
                  </a:lnTo>
                  <a:lnTo>
                    <a:pt x="125" y="228"/>
                  </a:lnTo>
                  <a:lnTo>
                    <a:pt x="118" y="231"/>
                  </a:lnTo>
                  <a:lnTo>
                    <a:pt x="109" y="234"/>
                  </a:lnTo>
                  <a:lnTo>
                    <a:pt x="105" y="238"/>
                  </a:lnTo>
                  <a:lnTo>
                    <a:pt x="97" y="244"/>
                  </a:lnTo>
                  <a:lnTo>
                    <a:pt x="87" y="246"/>
                  </a:lnTo>
                  <a:lnTo>
                    <a:pt x="79" y="245"/>
                  </a:lnTo>
                  <a:lnTo>
                    <a:pt x="78" y="244"/>
                  </a:lnTo>
                  <a:lnTo>
                    <a:pt x="73" y="238"/>
                  </a:lnTo>
                  <a:lnTo>
                    <a:pt x="73" y="229"/>
                  </a:lnTo>
                  <a:lnTo>
                    <a:pt x="73" y="223"/>
                  </a:lnTo>
                  <a:lnTo>
                    <a:pt x="73" y="221"/>
                  </a:lnTo>
                  <a:lnTo>
                    <a:pt x="77" y="218"/>
                  </a:lnTo>
                  <a:lnTo>
                    <a:pt x="78" y="211"/>
                  </a:lnTo>
                  <a:lnTo>
                    <a:pt x="79" y="202"/>
                  </a:lnTo>
                  <a:lnTo>
                    <a:pt x="80" y="192"/>
                  </a:lnTo>
                  <a:lnTo>
                    <a:pt x="80" y="189"/>
                  </a:lnTo>
                  <a:lnTo>
                    <a:pt x="77" y="186"/>
                  </a:lnTo>
                  <a:lnTo>
                    <a:pt x="69" y="180"/>
                  </a:lnTo>
                  <a:lnTo>
                    <a:pt x="57" y="183"/>
                  </a:lnTo>
                  <a:lnTo>
                    <a:pt x="49" y="181"/>
                  </a:lnTo>
                  <a:lnTo>
                    <a:pt x="44" y="177"/>
                  </a:lnTo>
                  <a:lnTo>
                    <a:pt x="39" y="172"/>
                  </a:lnTo>
                  <a:lnTo>
                    <a:pt x="35" y="167"/>
                  </a:lnTo>
                  <a:lnTo>
                    <a:pt x="31" y="168"/>
                  </a:lnTo>
                  <a:lnTo>
                    <a:pt x="20" y="158"/>
                  </a:lnTo>
                  <a:lnTo>
                    <a:pt x="8" y="149"/>
                  </a:lnTo>
                  <a:lnTo>
                    <a:pt x="7" y="144"/>
                  </a:lnTo>
                  <a:lnTo>
                    <a:pt x="0" y="136"/>
                  </a:lnTo>
                  <a:lnTo>
                    <a:pt x="7" y="137"/>
                  </a:lnTo>
                  <a:lnTo>
                    <a:pt x="16" y="131"/>
                  </a:lnTo>
                  <a:lnTo>
                    <a:pt x="21" y="128"/>
                  </a:lnTo>
                  <a:lnTo>
                    <a:pt x="27" y="124"/>
                  </a:lnTo>
                  <a:lnTo>
                    <a:pt x="34" y="117"/>
                  </a:lnTo>
                  <a:lnTo>
                    <a:pt x="41" y="112"/>
                  </a:lnTo>
                  <a:lnTo>
                    <a:pt x="51" y="107"/>
                  </a:lnTo>
                  <a:lnTo>
                    <a:pt x="63" y="103"/>
                  </a:lnTo>
                  <a:lnTo>
                    <a:pt x="71" y="96"/>
                  </a:lnTo>
                  <a:lnTo>
                    <a:pt x="78" y="92"/>
                  </a:lnTo>
                  <a:lnTo>
                    <a:pt x="81" y="89"/>
                  </a:lnTo>
                  <a:lnTo>
                    <a:pt x="80" y="89"/>
                  </a:lnTo>
                  <a:lnTo>
                    <a:pt x="82" y="81"/>
                  </a:lnTo>
                  <a:lnTo>
                    <a:pt x="74" y="75"/>
                  </a:lnTo>
                  <a:lnTo>
                    <a:pt x="71" y="71"/>
                  </a:lnTo>
                  <a:lnTo>
                    <a:pt x="74" y="65"/>
                  </a:lnTo>
                  <a:lnTo>
                    <a:pt x="79" y="65"/>
                  </a:lnTo>
                  <a:lnTo>
                    <a:pt x="85" y="63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51"/>
                  </a:lnTo>
                  <a:lnTo>
                    <a:pt x="96" y="35"/>
                  </a:lnTo>
                  <a:lnTo>
                    <a:pt x="100" y="26"/>
                  </a:lnTo>
                  <a:lnTo>
                    <a:pt x="108" y="5"/>
                  </a:lnTo>
                  <a:lnTo>
                    <a:pt x="111" y="0"/>
                  </a:lnTo>
                  <a:lnTo>
                    <a:pt x="117" y="2"/>
                  </a:lnTo>
                  <a:lnTo>
                    <a:pt x="124" y="2"/>
                  </a:lnTo>
                  <a:lnTo>
                    <a:pt x="122" y="6"/>
                  </a:lnTo>
                  <a:lnTo>
                    <a:pt x="119" y="7"/>
                  </a:lnTo>
                  <a:lnTo>
                    <a:pt x="119" y="12"/>
                  </a:lnTo>
                  <a:lnTo>
                    <a:pt x="117" y="16"/>
                  </a:lnTo>
                  <a:lnTo>
                    <a:pt x="120" y="21"/>
                  </a:lnTo>
                  <a:lnTo>
                    <a:pt x="120" y="27"/>
                  </a:lnTo>
                  <a:lnTo>
                    <a:pt x="119" y="32"/>
                  </a:lnTo>
                  <a:lnTo>
                    <a:pt x="121" y="35"/>
                  </a:lnTo>
                  <a:lnTo>
                    <a:pt x="120" y="37"/>
                  </a:lnTo>
                  <a:lnTo>
                    <a:pt x="118" y="41"/>
                  </a:lnTo>
                  <a:lnTo>
                    <a:pt x="116" y="46"/>
                  </a:lnTo>
                  <a:lnTo>
                    <a:pt x="127" y="49"/>
                  </a:lnTo>
                  <a:lnTo>
                    <a:pt x="134" y="51"/>
                  </a:lnTo>
                  <a:lnTo>
                    <a:pt x="145" y="54"/>
                  </a:lnTo>
                  <a:lnTo>
                    <a:pt x="152" y="54"/>
                  </a:lnTo>
                  <a:lnTo>
                    <a:pt x="157" y="53"/>
                  </a:lnTo>
                  <a:lnTo>
                    <a:pt x="163" y="58"/>
                  </a:lnTo>
                  <a:lnTo>
                    <a:pt x="164" y="61"/>
                  </a:lnTo>
                  <a:lnTo>
                    <a:pt x="171" y="61"/>
                  </a:lnTo>
                  <a:lnTo>
                    <a:pt x="176" y="61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4" y="66"/>
                  </a:lnTo>
                  <a:lnTo>
                    <a:pt x="187" y="72"/>
                  </a:lnTo>
                  <a:lnTo>
                    <a:pt x="193" y="7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Freeform 239"/>
            <p:cNvSpPr>
              <a:spLocks noEditPoints="1"/>
            </p:cNvSpPr>
            <p:nvPr/>
          </p:nvSpPr>
          <p:spPr bwMode="auto">
            <a:xfrm>
              <a:off x="1514" y="1699"/>
              <a:ext cx="392" cy="646"/>
            </a:xfrm>
            <a:custGeom>
              <a:avLst/>
              <a:gdLst>
                <a:gd name="T0" fmla="*/ 159 w 392"/>
                <a:gd name="T1" fmla="*/ 529 h 646"/>
                <a:gd name="T2" fmla="*/ 150 w 392"/>
                <a:gd name="T3" fmla="*/ 553 h 646"/>
                <a:gd name="T4" fmla="*/ 146 w 392"/>
                <a:gd name="T5" fmla="*/ 580 h 646"/>
                <a:gd name="T6" fmla="*/ 116 w 392"/>
                <a:gd name="T7" fmla="*/ 624 h 646"/>
                <a:gd name="T8" fmla="*/ 102 w 392"/>
                <a:gd name="T9" fmla="*/ 645 h 646"/>
                <a:gd name="T10" fmla="*/ 0 w 392"/>
                <a:gd name="T11" fmla="*/ 610 h 646"/>
                <a:gd name="T12" fmla="*/ 17 w 392"/>
                <a:gd name="T13" fmla="*/ 601 h 646"/>
                <a:gd name="T14" fmla="*/ 27 w 392"/>
                <a:gd name="T15" fmla="*/ 582 h 646"/>
                <a:gd name="T16" fmla="*/ 42 w 392"/>
                <a:gd name="T17" fmla="*/ 582 h 646"/>
                <a:gd name="T18" fmla="*/ 47 w 392"/>
                <a:gd name="T19" fmla="*/ 580 h 646"/>
                <a:gd name="T20" fmla="*/ 56 w 392"/>
                <a:gd name="T21" fmla="*/ 571 h 646"/>
                <a:gd name="T22" fmla="*/ 74 w 392"/>
                <a:gd name="T23" fmla="*/ 566 h 646"/>
                <a:gd name="T24" fmla="*/ 92 w 392"/>
                <a:gd name="T25" fmla="*/ 562 h 646"/>
                <a:gd name="T26" fmla="*/ 103 w 392"/>
                <a:gd name="T27" fmla="*/ 562 h 646"/>
                <a:gd name="T28" fmla="*/ 110 w 392"/>
                <a:gd name="T29" fmla="*/ 562 h 646"/>
                <a:gd name="T30" fmla="*/ 116 w 392"/>
                <a:gd name="T31" fmla="*/ 546 h 646"/>
                <a:gd name="T32" fmla="*/ 127 w 392"/>
                <a:gd name="T33" fmla="*/ 524 h 646"/>
                <a:gd name="T34" fmla="*/ 139 w 392"/>
                <a:gd name="T35" fmla="*/ 501 h 646"/>
                <a:gd name="T36" fmla="*/ 164 w 392"/>
                <a:gd name="T37" fmla="*/ 515 h 646"/>
                <a:gd name="T38" fmla="*/ 392 w 392"/>
                <a:gd name="T39" fmla="*/ 74 h 646"/>
                <a:gd name="T40" fmla="*/ 381 w 392"/>
                <a:gd name="T41" fmla="*/ 100 h 646"/>
                <a:gd name="T42" fmla="*/ 376 w 392"/>
                <a:gd name="T43" fmla="*/ 125 h 646"/>
                <a:gd name="T44" fmla="*/ 371 w 392"/>
                <a:gd name="T45" fmla="*/ 138 h 646"/>
                <a:gd name="T46" fmla="*/ 360 w 392"/>
                <a:gd name="T47" fmla="*/ 139 h 646"/>
                <a:gd name="T48" fmla="*/ 352 w 392"/>
                <a:gd name="T49" fmla="*/ 145 h 646"/>
                <a:gd name="T50" fmla="*/ 363 w 392"/>
                <a:gd name="T51" fmla="*/ 155 h 646"/>
                <a:gd name="T52" fmla="*/ 362 w 392"/>
                <a:gd name="T53" fmla="*/ 163 h 646"/>
                <a:gd name="T54" fmla="*/ 352 w 392"/>
                <a:gd name="T55" fmla="*/ 170 h 646"/>
                <a:gd name="T56" fmla="*/ 332 w 392"/>
                <a:gd name="T57" fmla="*/ 181 h 646"/>
                <a:gd name="T58" fmla="*/ 315 w 392"/>
                <a:gd name="T59" fmla="*/ 191 h 646"/>
                <a:gd name="T60" fmla="*/ 302 w 392"/>
                <a:gd name="T61" fmla="*/ 202 h 646"/>
                <a:gd name="T62" fmla="*/ 288 w 392"/>
                <a:gd name="T63" fmla="*/ 211 h 646"/>
                <a:gd name="T64" fmla="*/ 280 w 392"/>
                <a:gd name="T65" fmla="*/ 210 h 646"/>
                <a:gd name="T66" fmla="*/ 274 w 392"/>
                <a:gd name="T67" fmla="*/ 209 h 646"/>
                <a:gd name="T68" fmla="*/ 241 w 392"/>
                <a:gd name="T69" fmla="*/ 219 h 646"/>
                <a:gd name="T70" fmla="*/ 237 w 392"/>
                <a:gd name="T71" fmla="*/ 214 h 646"/>
                <a:gd name="T72" fmla="*/ 222 w 392"/>
                <a:gd name="T73" fmla="*/ 198 h 646"/>
                <a:gd name="T74" fmla="*/ 206 w 392"/>
                <a:gd name="T75" fmla="*/ 183 h 646"/>
                <a:gd name="T76" fmla="*/ 196 w 392"/>
                <a:gd name="T77" fmla="*/ 171 h 646"/>
                <a:gd name="T78" fmla="*/ 282 w 392"/>
                <a:gd name="T79" fmla="*/ 51 h 646"/>
                <a:gd name="T80" fmla="*/ 332 w 392"/>
                <a:gd name="T81" fmla="*/ 73 h 646"/>
                <a:gd name="T82" fmla="*/ 338 w 392"/>
                <a:gd name="T83" fmla="*/ 50 h 646"/>
                <a:gd name="T84" fmla="*/ 346 w 392"/>
                <a:gd name="T85" fmla="*/ 56 h 646"/>
                <a:gd name="T86" fmla="*/ 372 w 392"/>
                <a:gd name="T87" fmla="*/ 0 h 646"/>
                <a:gd name="T88" fmla="*/ 376 w 392"/>
                <a:gd name="T89" fmla="*/ 10 h 646"/>
                <a:gd name="T90" fmla="*/ 376 w 392"/>
                <a:gd name="T91" fmla="*/ 19 h 646"/>
                <a:gd name="T92" fmla="*/ 377 w 392"/>
                <a:gd name="T93" fmla="*/ 27 h 646"/>
                <a:gd name="T94" fmla="*/ 365 w 392"/>
                <a:gd name="T95" fmla="*/ 63 h 646"/>
                <a:gd name="T96" fmla="*/ 371 w 392"/>
                <a:gd name="T97" fmla="*/ 67 h 646"/>
                <a:gd name="T98" fmla="*/ 390 w 392"/>
                <a:gd name="T99" fmla="*/ 74 h 6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2"/>
                <a:gd name="T151" fmla="*/ 0 h 646"/>
                <a:gd name="T152" fmla="*/ 392 w 392"/>
                <a:gd name="T153" fmla="*/ 646 h 6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2" h="646">
                  <a:moveTo>
                    <a:pt x="164" y="517"/>
                  </a:moveTo>
                  <a:lnTo>
                    <a:pt x="159" y="529"/>
                  </a:lnTo>
                  <a:lnTo>
                    <a:pt x="150" y="545"/>
                  </a:lnTo>
                  <a:lnTo>
                    <a:pt x="150" y="553"/>
                  </a:lnTo>
                  <a:lnTo>
                    <a:pt x="151" y="567"/>
                  </a:lnTo>
                  <a:lnTo>
                    <a:pt x="146" y="580"/>
                  </a:lnTo>
                  <a:lnTo>
                    <a:pt x="129" y="609"/>
                  </a:lnTo>
                  <a:lnTo>
                    <a:pt x="116" y="624"/>
                  </a:lnTo>
                  <a:lnTo>
                    <a:pt x="104" y="646"/>
                  </a:lnTo>
                  <a:lnTo>
                    <a:pt x="102" y="645"/>
                  </a:lnTo>
                  <a:lnTo>
                    <a:pt x="30" y="630"/>
                  </a:lnTo>
                  <a:lnTo>
                    <a:pt x="0" y="610"/>
                  </a:lnTo>
                  <a:lnTo>
                    <a:pt x="7" y="607"/>
                  </a:lnTo>
                  <a:lnTo>
                    <a:pt x="17" y="601"/>
                  </a:lnTo>
                  <a:lnTo>
                    <a:pt x="22" y="592"/>
                  </a:lnTo>
                  <a:lnTo>
                    <a:pt x="27" y="582"/>
                  </a:lnTo>
                  <a:lnTo>
                    <a:pt x="35" y="578"/>
                  </a:lnTo>
                  <a:lnTo>
                    <a:pt x="42" y="582"/>
                  </a:lnTo>
                  <a:lnTo>
                    <a:pt x="45" y="580"/>
                  </a:lnTo>
                  <a:lnTo>
                    <a:pt x="47" y="580"/>
                  </a:lnTo>
                  <a:lnTo>
                    <a:pt x="51" y="580"/>
                  </a:lnTo>
                  <a:lnTo>
                    <a:pt x="56" y="571"/>
                  </a:lnTo>
                  <a:lnTo>
                    <a:pt x="62" y="564"/>
                  </a:lnTo>
                  <a:lnTo>
                    <a:pt x="74" y="566"/>
                  </a:lnTo>
                  <a:lnTo>
                    <a:pt x="84" y="571"/>
                  </a:lnTo>
                  <a:lnTo>
                    <a:pt x="92" y="562"/>
                  </a:lnTo>
                  <a:lnTo>
                    <a:pt x="101" y="564"/>
                  </a:lnTo>
                  <a:lnTo>
                    <a:pt x="103" y="562"/>
                  </a:lnTo>
                  <a:lnTo>
                    <a:pt x="107" y="562"/>
                  </a:lnTo>
                  <a:lnTo>
                    <a:pt x="110" y="562"/>
                  </a:lnTo>
                  <a:lnTo>
                    <a:pt x="113" y="553"/>
                  </a:lnTo>
                  <a:lnTo>
                    <a:pt x="116" y="546"/>
                  </a:lnTo>
                  <a:lnTo>
                    <a:pt x="120" y="537"/>
                  </a:lnTo>
                  <a:lnTo>
                    <a:pt x="127" y="524"/>
                  </a:lnTo>
                  <a:lnTo>
                    <a:pt x="134" y="510"/>
                  </a:lnTo>
                  <a:lnTo>
                    <a:pt x="139" y="501"/>
                  </a:lnTo>
                  <a:lnTo>
                    <a:pt x="147" y="505"/>
                  </a:lnTo>
                  <a:lnTo>
                    <a:pt x="164" y="515"/>
                  </a:lnTo>
                  <a:lnTo>
                    <a:pt x="164" y="517"/>
                  </a:lnTo>
                  <a:close/>
                  <a:moveTo>
                    <a:pt x="392" y="74"/>
                  </a:moveTo>
                  <a:lnTo>
                    <a:pt x="389" y="79"/>
                  </a:lnTo>
                  <a:lnTo>
                    <a:pt x="381" y="100"/>
                  </a:lnTo>
                  <a:lnTo>
                    <a:pt x="377" y="109"/>
                  </a:lnTo>
                  <a:lnTo>
                    <a:pt x="376" y="125"/>
                  </a:lnTo>
                  <a:lnTo>
                    <a:pt x="374" y="138"/>
                  </a:lnTo>
                  <a:lnTo>
                    <a:pt x="371" y="138"/>
                  </a:lnTo>
                  <a:lnTo>
                    <a:pt x="366" y="137"/>
                  </a:lnTo>
                  <a:lnTo>
                    <a:pt x="360" y="139"/>
                  </a:lnTo>
                  <a:lnTo>
                    <a:pt x="355" y="139"/>
                  </a:lnTo>
                  <a:lnTo>
                    <a:pt x="352" y="145"/>
                  </a:lnTo>
                  <a:lnTo>
                    <a:pt x="355" y="149"/>
                  </a:lnTo>
                  <a:lnTo>
                    <a:pt x="363" y="155"/>
                  </a:lnTo>
                  <a:lnTo>
                    <a:pt x="361" y="163"/>
                  </a:lnTo>
                  <a:lnTo>
                    <a:pt x="362" y="163"/>
                  </a:lnTo>
                  <a:lnTo>
                    <a:pt x="359" y="166"/>
                  </a:lnTo>
                  <a:lnTo>
                    <a:pt x="352" y="170"/>
                  </a:lnTo>
                  <a:lnTo>
                    <a:pt x="344" y="177"/>
                  </a:lnTo>
                  <a:lnTo>
                    <a:pt x="332" y="181"/>
                  </a:lnTo>
                  <a:lnTo>
                    <a:pt x="322" y="186"/>
                  </a:lnTo>
                  <a:lnTo>
                    <a:pt x="315" y="191"/>
                  </a:lnTo>
                  <a:lnTo>
                    <a:pt x="308" y="198"/>
                  </a:lnTo>
                  <a:lnTo>
                    <a:pt x="302" y="202"/>
                  </a:lnTo>
                  <a:lnTo>
                    <a:pt x="297" y="205"/>
                  </a:lnTo>
                  <a:lnTo>
                    <a:pt x="288" y="211"/>
                  </a:lnTo>
                  <a:lnTo>
                    <a:pt x="281" y="210"/>
                  </a:lnTo>
                  <a:lnTo>
                    <a:pt x="280" y="210"/>
                  </a:lnTo>
                  <a:lnTo>
                    <a:pt x="277" y="209"/>
                  </a:lnTo>
                  <a:lnTo>
                    <a:pt x="274" y="209"/>
                  </a:lnTo>
                  <a:lnTo>
                    <a:pt x="260" y="215"/>
                  </a:lnTo>
                  <a:lnTo>
                    <a:pt x="241" y="219"/>
                  </a:lnTo>
                  <a:lnTo>
                    <a:pt x="238" y="221"/>
                  </a:lnTo>
                  <a:lnTo>
                    <a:pt x="237" y="214"/>
                  </a:lnTo>
                  <a:lnTo>
                    <a:pt x="230" y="209"/>
                  </a:lnTo>
                  <a:lnTo>
                    <a:pt x="222" y="198"/>
                  </a:lnTo>
                  <a:lnTo>
                    <a:pt x="213" y="190"/>
                  </a:lnTo>
                  <a:lnTo>
                    <a:pt x="206" y="183"/>
                  </a:lnTo>
                  <a:lnTo>
                    <a:pt x="201" y="177"/>
                  </a:lnTo>
                  <a:lnTo>
                    <a:pt x="196" y="171"/>
                  </a:lnTo>
                  <a:lnTo>
                    <a:pt x="223" y="153"/>
                  </a:lnTo>
                  <a:lnTo>
                    <a:pt x="282" y="51"/>
                  </a:lnTo>
                  <a:lnTo>
                    <a:pt x="327" y="71"/>
                  </a:lnTo>
                  <a:lnTo>
                    <a:pt x="332" y="73"/>
                  </a:lnTo>
                  <a:lnTo>
                    <a:pt x="334" y="65"/>
                  </a:lnTo>
                  <a:lnTo>
                    <a:pt x="338" y="50"/>
                  </a:lnTo>
                  <a:lnTo>
                    <a:pt x="342" y="54"/>
                  </a:lnTo>
                  <a:lnTo>
                    <a:pt x="346" y="56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6" y="4"/>
                  </a:lnTo>
                  <a:lnTo>
                    <a:pt x="376" y="10"/>
                  </a:lnTo>
                  <a:lnTo>
                    <a:pt x="375" y="15"/>
                  </a:lnTo>
                  <a:lnTo>
                    <a:pt x="376" y="19"/>
                  </a:lnTo>
                  <a:lnTo>
                    <a:pt x="377" y="23"/>
                  </a:lnTo>
                  <a:lnTo>
                    <a:pt x="377" y="27"/>
                  </a:lnTo>
                  <a:lnTo>
                    <a:pt x="375" y="30"/>
                  </a:lnTo>
                  <a:lnTo>
                    <a:pt x="365" y="63"/>
                  </a:lnTo>
                  <a:lnTo>
                    <a:pt x="366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90" y="74"/>
                  </a:lnTo>
                  <a:lnTo>
                    <a:pt x="392" y="74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Freeform 240"/>
            <p:cNvSpPr>
              <a:spLocks/>
            </p:cNvSpPr>
            <p:nvPr/>
          </p:nvSpPr>
          <p:spPr bwMode="auto">
            <a:xfrm>
              <a:off x="1533" y="1870"/>
              <a:ext cx="258" cy="366"/>
            </a:xfrm>
            <a:custGeom>
              <a:avLst/>
              <a:gdLst>
                <a:gd name="T0" fmla="*/ 258 w 258"/>
                <a:gd name="T1" fmla="*/ 38 h 366"/>
                <a:gd name="T2" fmla="*/ 237 w 258"/>
                <a:gd name="T3" fmla="*/ 69 h 366"/>
                <a:gd name="T4" fmla="*/ 233 w 258"/>
                <a:gd name="T5" fmla="*/ 76 h 366"/>
                <a:gd name="T6" fmla="*/ 225 w 258"/>
                <a:gd name="T7" fmla="*/ 86 h 366"/>
                <a:gd name="T8" fmla="*/ 230 w 258"/>
                <a:gd name="T9" fmla="*/ 101 h 366"/>
                <a:gd name="T10" fmla="*/ 224 w 258"/>
                <a:gd name="T11" fmla="*/ 119 h 366"/>
                <a:gd name="T12" fmla="*/ 216 w 258"/>
                <a:gd name="T13" fmla="*/ 122 h 366"/>
                <a:gd name="T14" fmla="*/ 201 w 258"/>
                <a:gd name="T15" fmla="*/ 127 h 366"/>
                <a:gd name="T16" fmla="*/ 199 w 258"/>
                <a:gd name="T17" fmla="*/ 126 h 366"/>
                <a:gd name="T18" fmla="*/ 189 w 258"/>
                <a:gd name="T19" fmla="*/ 124 h 366"/>
                <a:gd name="T20" fmla="*/ 182 w 258"/>
                <a:gd name="T21" fmla="*/ 123 h 366"/>
                <a:gd name="T22" fmla="*/ 176 w 258"/>
                <a:gd name="T23" fmla="*/ 139 h 366"/>
                <a:gd name="T24" fmla="*/ 168 w 258"/>
                <a:gd name="T25" fmla="*/ 155 h 366"/>
                <a:gd name="T26" fmla="*/ 148 w 258"/>
                <a:gd name="T27" fmla="*/ 141 h 366"/>
                <a:gd name="T28" fmla="*/ 114 w 258"/>
                <a:gd name="T29" fmla="*/ 217 h 366"/>
                <a:gd name="T30" fmla="*/ 103 w 258"/>
                <a:gd name="T31" fmla="*/ 212 h 366"/>
                <a:gd name="T32" fmla="*/ 75 w 258"/>
                <a:gd name="T33" fmla="*/ 281 h 366"/>
                <a:gd name="T34" fmla="*/ 50 w 258"/>
                <a:gd name="T35" fmla="*/ 335 h 366"/>
                <a:gd name="T36" fmla="*/ 39 w 258"/>
                <a:gd name="T37" fmla="*/ 356 h 366"/>
                <a:gd name="T38" fmla="*/ 16 w 258"/>
                <a:gd name="T39" fmla="*/ 365 h 366"/>
                <a:gd name="T40" fmla="*/ 11 w 258"/>
                <a:gd name="T41" fmla="*/ 366 h 366"/>
                <a:gd name="T42" fmla="*/ 10 w 258"/>
                <a:gd name="T43" fmla="*/ 366 h 366"/>
                <a:gd name="T44" fmla="*/ 0 w 258"/>
                <a:gd name="T45" fmla="*/ 362 h 366"/>
                <a:gd name="T46" fmla="*/ 66 w 258"/>
                <a:gd name="T47" fmla="*/ 237 h 366"/>
                <a:gd name="T48" fmla="*/ 49 w 258"/>
                <a:gd name="T49" fmla="*/ 219 h 366"/>
                <a:gd name="T50" fmla="*/ 54 w 258"/>
                <a:gd name="T51" fmla="*/ 206 h 366"/>
                <a:gd name="T52" fmla="*/ 76 w 258"/>
                <a:gd name="T53" fmla="*/ 157 h 366"/>
                <a:gd name="T54" fmla="*/ 71 w 258"/>
                <a:gd name="T55" fmla="*/ 123 h 366"/>
                <a:gd name="T56" fmla="*/ 89 w 258"/>
                <a:gd name="T57" fmla="*/ 82 h 366"/>
                <a:gd name="T58" fmla="*/ 104 w 258"/>
                <a:gd name="T59" fmla="*/ 49 h 366"/>
                <a:gd name="T60" fmla="*/ 105 w 258"/>
                <a:gd name="T61" fmla="*/ 48 h 366"/>
                <a:gd name="T62" fmla="*/ 131 w 258"/>
                <a:gd name="T63" fmla="*/ 30 h 366"/>
                <a:gd name="T64" fmla="*/ 165 w 258"/>
                <a:gd name="T65" fmla="*/ 8 h 366"/>
                <a:gd name="T66" fmla="*/ 177 w 258"/>
                <a:gd name="T67" fmla="*/ 0 h 366"/>
                <a:gd name="T68" fmla="*/ 182 w 258"/>
                <a:gd name="T69" fmla="*/ 6 h 366"/>
                <a:gd name="T70" fmla="*/ 187 w 258"/>
                <a:gd name="T71" fmla="*/ 12 h 366"/>
                <a:gd name="T72" fmla="*/ 194 w 258"/>
                <a:gd name="T73" fmla="*/ 19 h 366"/>
                <a:gd name="T74" fmla="*/ 203 w 258"/>
                <a:gd name="T75" fmla="*/ 27 h 366"/>
                <a:gd name="T76" fmla="*/ 211 w 258"/>
                <a:gd name="T77" fmla="*/ 38 h 366"/>
                <a:gd name="T78" fmla="*/ 218 w 258"/>
                <a:gd name="T79" fmla="*/ 43 h 366"/>
                <a:gd name="T80" fmla="*/ 219 w 258"/>
                <a:gd name="T81" fmla="*/ 50 h 366"/>
                <a:gd name="T82" fmla="*/ 222 w 258"/>
                <a:gd name="T83" fmla="*/ 48 h 366"/>
                <a:gd name="T84" fmla="*/ 241 w 258"/>
                <a:gd name="T85" fmla="*/ 44 h 366"/>
                <a:gd name="T86" fmla="*/ 255 w 258"/>
                <a:gd name="T87" fmla="*/ 38 h 366"/>
                <a:gd name="T88" fmla="*/ 258 w 258"/>
                <a:gd name="T89" fmla="*/ 38 h 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8"/>
                <a:gd name="T136" fmla="*/ 0 h 366"/>
                <a:gd name="T137" fmla="*/ 258 w 258"/>
                <a:gd name="T138" fmla="*/ 366 h 3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8" h="366">
                  <a:moveTo>
                    <a:pt x="258" y="38"/>
                  </a:moveTo>
                  <a:lnTo>
                    <a:pt x="237" y="69"/>
                  </a:lnTo>
                  <a:lnTo>
                    <a:pt x="233" y="76"/>
                  </a:lnTo>
                  <a:lnTo>
                    <a:pt x="225" y="86"/>
                  </a:lnTo>
                  <a:lnTo>
                    <a:pt x="230" y="101"/>
                  </a:lnTo>
                  <a:lnTo>
                    <a:pt x="224" y="119"/>
                  </a:lnTo>
                  <a:lnTo>
                    <a:pt x="216" y="122"/>
                  </a:lnTo>
                  <a:lnTo>
                    <a:pt x="201" y="127"/>
                  </a:lnTo>
                  <a:lnTo>
                    <a:pt x="199" y="126"/>
                  </a:lnTo>
                  <a:lnTo>
                    <a:pt x="189" y="124"/>
                  </a:lnTo>
                  <a:lnTo>
                    <a:pt x="182" y="123"/>
                  </a:lnTo>
                  <a:lnTo>
                    <a:pt x="176" y="139"/>
                  </a:lnTo>
                  <a:lnTo>
                    <a:pt x="168" y="155"/>
                  </a:lnTo>
                  <a:lnTo>
                    <a:pt x="148" y="141"/>
                  </a:lnTo>
                  <a:lnTo>
                    <a:pt x="114" y="217"/>
                  </a:lnTo>
                  <a:lnTo>
                    <a:pt x="103" y="212"/>
                  </a:lnTo>
                  <a:lnTo>
                    <a:pt x="75" y="281"/>
                  </a:lnTo>
                  <a:lnTo>
                    <a:pt x="50" y="335"/>
                  </a:lnTo>
                  <a:lnTo>
                    <a:pt x="39" y="356"/>
                  </a:lnTo>
                  <a:lnTo>
                    <a:pt x="16" y="365"/>
                  </a:lnTo>
                  <a:lnTo>
                    <a:pt x="11" y="366"/>
                  </a:lnTo>
                  <a:lnTo>
                    <a:pt x="10" y="366"/>
                  </a:lnTo>
                  <a:lnTo>
                    <a:pt x="0" y="362"/>
                  </a:lnTo>
                  <a:lnTo>
                    <a:pt x="66" y="237"/>
                  </a:lnTo>
                  <a:lnTo>
                    <a:pt x="49" y="219"/>
                  </a:lnTo>
                  <a:lnTo>
                    <a:pt x="54" y="206"/>
                  </a:lnTo>
                  <a:lnTo>
                    <a:pt x="76" y="157"/>
                  </a:lnTo>
                  <a:lnTo>
                    <a:pt x="71" y="123"/>
                  </a:lnTo>
                  <a:lnTo>
                    <a:pt x="89" y="82"/>
                  </a:lnTo>
                  <a:lnTo>
                    <a:pt x="104" y="49"/>
                  </a:lnTo>
                  <a:lnTo>
                    <a:pt x="105" y="48"/>
                  </a:lnTo>
                  <a:lnTo>
                    <a:pt x="131" y="30"/>
                  </a:lnTo>
                  <a:lnTo>
                    <a:pt x="165" y="8"/>
                  </a:lnTo>
                  <a:lnTo>
                    <a:pt x="177" y="0"/>
                  </a:lnTo>
                  <a:lnTo>
                    <a:pt x="182" y="6"/>
                  </a:lnTo>
                  <a:lnTo>
                    <a:pt x="187" y="12"/>
                  </a:lnTo>
                  <a:lnTo>
                    <a:pt x="194" y="19"/>
                  </a:lnTo>
                  <a:lnTo>
                    <a:pt x="203" y="27"/>
                  </a:lnTo>
                  <a:lnTo>
                    <a:pt x="211" y="38"/>
                  </a:lnTo>
                  <a:lnTo>
                    <a:pt x="218" y="43"/>
                  </a:lnTo>
                  <a:lnTo>
                    <a:pt x="219" y="50"/>
                  </a:lnTo>
                  <a:lnTo>
                    <a:pt x="222" y="48"/>
                  </a:lnTo>
                  <a:lnTo>
                    <a:pt x="241" y="44"/>
                  </a:lnTo>
                  <a:lnTo>
                    <a:pt x="255" y="38"/>
                  </a:lnTo>
                  <a:lnTo>
                    <a:pt x="258" y="38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Freeform 241"/>
            <p:cNvSpPr>
              <a:spLocks noEditPoints="1"/>
            </p:cNvSpPr>
            <p:nvPr/>
          </p:nvSpPr>
          <p:spPr bwMode="auto">
            <a:xfrm>
              <a:off x="1711" y="1993"/>
              <a:ext cx="240" cy="380"/>
            </a:xfrm>
            <a:custGeom>
              <a:avLst/>
              <a:gdLst>
                <a:gd name="T0" fmla="*/ 93 w 240"/>
                <a:gd name="T1" fmla="*/ 272 h 380"/>
                <a:gd name="T2" fmla="*/ 77 w 240"/>
                <a:gd name="T3" fmla="*/ 311 h 380"/>
                <a:gd name="T4" fmla="*/ 70 w 240"/>
                <a:gd name="T5" fmla="*/ 330 h 380"/>
                <a:gd name="T6" fmla="*/ 58 w 240"/>
                <a:gd name="T7" fmla="*/ 334 h 380"/>
                <a:gd name="T8" fmla="*/ 49 w 240"/>
                <a:gd name="T9" fmla="*/ 351 h 380"/>
                <a:gd name="T10" fmla="*/ 39 w 240"/>
                <a:gd name="T11" fmla="*/ 360 h 380"/>
                <a:gd name="T12" fmla="*/ 25 w 240"/>
                <a:gd name="T13" fmla="*/ 379 h 380"/>
                <a:gd name="T14" fmla="*/ 0 w 240"/>
                <a:gd name="T15" fmla="*/ 377 h 380"/>
                <a:gd name="T16" fmla="*/ 33 w 240"/>
                <a:gd name="T17" fmla="*/ 317 h 380"/>
                <a:gd name="T18" fmla="*/ 74 w 240"/>
                <a:gd name="T19" fmla="*/ 235 h 380"/>
                <a:gd name="T20" fmla="*/ 90 w 240"/>
                <a:gd name="T21" fmla="*/ 208 h 380"/>
                <a:gd name="T22" fmla="*/ 104 w 240"/>
                <a:gd name="T23" fmla="*/ 185 h 380"/>
                <a:gd name="T24" fmla="*/ 113 w 240"/>
                <a:gd name="T25" fmla="*/ 185 h 380"/>
                <a:gd name="T26" fmla="*/ 113 w 240"/>
                <a:gd name="T27" fmla="*/ 190 h 380"/>
                <a:gd name="T28" fmla="*/ 109 w 240"/>
                <a:gd name="T29" fmla="*/ 206 h 380"/>
                <a:gd name="T30" fmla="*/ 98 w 240"/>
                <a:gd name="T31" fmla="*/ 228 h 380"/>
                <a:gd name="T32" fmla="*/ 100 w 240"/>
                <a:gd name="T33" fmla="*/ 245 h 380"/>
                <a:gd name="T34" fmla="*/ 165 w 240"/>
                <a:gd name="T35" fmla="*/ 153 h 380"/>
                <a:gd name="T36" fmla="*/ 166 w 240"/>
                <a:gd name="T37" fmla="*/ 169 h 380"/>
                <a:gd name="T38" fmla="*/ 158 w 240"/>
                <a:gd name="T39" fmla="*/ 188 h 380"/>
                <a:gd name="T40" fmla="*/ 153 w 240"/>
                <a:gd name="T41" fmla="*/ 207 h 380"/>
                <a:gd name="T42" fmla="*/ 143 w 240"/>
                <a:gd name="T43" fmla="*/ 203 h 380"/>
                <a:gd name="T44" fmla="*/ 123 w 240"/>
                <a:gd name="T45" fmla="*/ 173 h 380"/>
                <a:gd name="T46" fmla="*/ 126 w 240"/>
                <a:gd name="T47" fmla="*/ 161 h 380"/>
                <a:gd name="T48" fmla="*/ 132 w 240"/>
                <a:gd name="T49" fmla="*/ 147 h 380"/>
                <a:gd name="T50" fmla="*/ 150 w 240"/>
                <a:gd name="T51" fmla="*/ 153 h 380"/>
                <a:gd name="T52" fmla="*/ 158 w 240"/>
                <a:gd name="T53" fmla="*/ 151 h 380"/>
                <a:gd name="T54" fmla="*/ 165 w 240"/>
                <a:gd name="T55" fmla="*/ 153 h 380"/>
                <a:gd name="T56" fmla="*/ 217 w 240"/>
                <a:gd name="T57" fmla="*/ 52 h 380"/>
                <a:gd name="T58" fmla="*/ 217 w 240"/>
                <a:gd name="T59" fmla="*/ 54 h 380"/>
                <a:gd name="T60" fmla="*/ 212 w 240"/>
                <a:gd name="T61" fmla="*/ 70 h 380"/>
                <a:gd name="T62" fmla="*/ 211 w 240"/>
                <a:gd name="T63" fmla="*/ 77 h 380"/>
                <a:gd name="T64" fmla="*/ 210 w 240"/>
                <a:gd name="T65" fmla="*/ 84 h 380"/>
                <a:gd name="T66" fmla="*/ 225 w 240"/>
                <a:gd name="T67" fmla="*/ 94 h 380"/>
                <a:gd name="T68" fmla="*/ 240 w 240"/>
                <a:gd name="T69" fmla="*/ 104 h 380"/>
                <a:gd name="T70" fmla="*/ 240 w 240"/>
                <a:gd name="T71" fmla="*/ 118 h 380"/>
                <a:gd name="T72" fmla="*/ 235 w 240"/>
                <a:gd name="T73" fmla="*/ 127 h 380"/>
                <a:gd name="T74" fmla="*/ 225 w 240"/>
                <a:gd name="T75" fmla="*/ 133 h 380"/>
                <a:gd name="T76" fmla="*/ 214 w 240"/>
                <a:gd name="T77" fmla="*/ 124 h 380"/>
                <a:gd name="T78" fmla="*/ 214 w 240"/>
                <a:gd name="T79" fmla="*/ 103 h 380"/>
                <a:gd name="T80" fmla="*/ 204 w 240"/>
                <a:gd name="T81" fmla="*/ 96 h 380"/>
                <a:gd name="T82" fmla="*/ 194 w 240"/>
                <a:gd name="T83" fmla="*/ 88 h 380"/>
                <a:gd name="T84" fmla="*/ 183 w 240"/>
                <a:gd name="T85" fmla="*/ 90 h 380"/>
                <a:gd name="T86" fmla="*/ 190 w 240"/>
                <a:gd name="T87" fmla="*/ 107 h 380"/>
                <a:gd name="T88" fmla="*/ 187 w 240"/>
                <a:gd name="T89" fmla="*/ 118 h 380"/>
                <a:gd name="T90" fmla="*/ 179 w 240"/>
                <a:gd name="T91" fmla="*/ 118 h 380"/>
                <a:gd name="T92" fmla="*/ 175 w 240"/>
                <a:gd name="T93" fmla="*/ 125 h 380"/>
                <a:gd name="T94" fmla="*/ 162 w 240"/>
                <a:gd name="T95" fmla="*/ 124 h 380"/>
                <a:gd name="T96" fmla="*/ 156 w 240"/>
                <a:gd name="T97" fmla="*/ 110 h 380"/>
                <a:gd name="T98" fmla="*/ 156 w 240"/>
                <a:gd name="T99" fmla="*/ 106 h 380"/>
                <a:gd name="T100" fmla="*/ 165 w 240"/>
                <a:gd name="T101" fmla="*/ 78 h 380"/>
                <a:gd name="T102" fmla="*/ 169 w 240"/>
                <a:gd name="T103" fmla="*/ 63 h 380"/>
                <a:gd name="T104" fmla="*/ 172 w 240"/>
                <a:gd name="T105" fmla="*/ 54 h 380"/>
                <a:gd name="T106" fmla="*/ 169 w 240"/>
                <a:gd name="T107" fmla="*/ 41 h 380"/>
                <a:gd name="T108" fmla="*/ 163 w 240"/>
                <a:gd name="T109" fmla="*/ 28 h 380"/>
                <a:gd name="T110" fmla="*/ 171 w 240"/>
                <a:gd name="T111" fmla="*/ 26 h 380"/>
                <a:gd name="T112" fmla="*/ 189 w 240"/>
                <a:gd name="T113" fmla="*/ 18 h 380"/>
                <a:gd name="T114" fmla="*/ 202 w 240"/>
                <a:gd name="T115" fmla="*/ 11 h 380"/>
                <a:gd name="T116" fmla="*/ 216 w 240"/>
                <a:gd name="T117" fmla="*/ 2 h 380"/>
                <a:gd name="T118" fmla="*/ 229 w 240"/>
                <a:gd name="T119" fmla="*/ 5 h 3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380"/>
                <a:gd name="T182" fmla="*/ 240 w 240"/>
                <a:gd name="T183" fmla="*/ 380 h 3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380">
                  <a:moveTo>
                    <a:pt x="102" y="246"/>
                  </a:moveTo>
                  <a:lnTo>
                    <a:pt x="93" y="272"/>
                  </a:lnTo>
                  <a:lnTo>
                    <a:pt x="83" y="296"/>
                  </a:lnTo>
                  <a:lnTo>
                    <a:pt x="77" y="311"/>
                  </a:lnTo>
                  <a:lnTo>
                    <a:pt x="72" y="325"/>
                  </a:lnTo>
                  <a:lnTo>
                    <a:pt x="70" y="330"/>
                  </a:lnTo>
                  <a:lnTo>
                    <a:pt x="65" y="338"/>
                  </a:lnTo>
                  <a:lnTo>
                    <a:pt x="58" y="334"/>
                  </a:lnTo>
                  <a:lnTo>
                    <a:pt x="52" y="346"/>
                  </a:lnTo>
                  <a:lnTo>
                    <a:pt x="49" y="351"/>
                  </a:lnTo>
                  <a:lnTo>
                    <a:pt x="45" y="350"/>
                  </a:lnTo>
                  <a:lnTo>
                    <a:pt x="39" y="360"/>
                  </a:lnTo>
                  <a:lnTo>
                    <a:pt x="33" y="370"/>
                  </a:lnTo>
                  <a:lnTo>
                    <a:pt x="25" y="379"/>
                  </a:lnTo>
                  <a:lnTo>
                    <a:pt x="20" y="380"/>
                  </a:lnTo>
                  <a:lnTo>
                    <a:pt x="0" y="377"/>
                  </a:lnTo>
                  <a:lnTo>
                    <a:pt x="15" y="351"/>
                  </a:lnTo>
                  <a:lnTo>
                    <a:pt x="33" y="317"/>
                  </a:lnTo>
                  <a:lnTo>
                    <a:pt x="61" y="259"/>
                  </a:lnTo>
                  <a:lnTo>
                    <a:pt x="74" y="235"/>
                  </a:lnTo>
                  <a:lnTo>
                    <a:pt x="81" y="220"/>
                  </a:lnTo>
                  <a:lnTo>
                    <a:pt x="90" y="208"/>
                  </a:lnTo>
                  <a:lnTo>
                    <a:pt x="97" y="193"/>
                  </a:lnTo>
                  <a:lnTo>
                    <a:pt x="104" y="185"/>
                  </a:lnTo>
                  <a:lnTo>
                    <a:pt x="108" y="181"/>
                  </a:lnTo>
                  <a:lnTo>
                    <a:pt x="113" y="185"/>
                  </a:lnTo>
                  <a:lnTo>
                    <a:pt x="113" y="190"/>
                  </a:lnTo>
                  <a:lnTo>
                    <a:pt x="110" y="201"/>
                  </a:lnTo>
                  <a:lnTo>
                    <a:pt x="109" y="206"/>
                  </a:lnTo>
                  <a:lnTo>
                    <a:pt x="105" y="215"/>
                  </a:lnTo>
                  <a:lnTo>
                    <a:pt x="98" y="228"/>
                  </a:lnTo>
                  <a:lnTo>
                    <a:pt x="92" y="237"/>
                  </a:lnTo>
                  <a:lnTo>
                    <a:pt x="100" y="245"/>
                  </a:lnTo>
                  <a:lnTo>
                    <a:pt x="102" y="246"/>
                  </a:lnTo>
                  <a:close/>
                  <a:moveTo>
                    <a:pt x="165" y="153"/>
                  </a:moveTo>
                  <a:lnTo>
                    <a:pt x="168" y="163"/>
                  </a:lnTo>
                  <a:lnTo>
                    <a:pt x="166" y="169"/>
                  </a:lnTo>
                  <a:lnTo>
                    <a:pt x="165" y="186"/>
                  </a:lnTo>
                  <a:lnTo>
                    <a:pt x="158" y="188"/>
                  </a:lnTo>
                  <a:lnTo>
                    <a:pt x="155" y="201"/>
                  </a:lnTo>
                  <a:lnTo>
                    <a:pt x="153" y="207"/>
                  </a:lnTo>
                  <a:lnTo>
                    <a:pt x="147" y="213"/>
                  </a:lnTo>
                  <a:lnTo>
                    <a:pt x="143" y="203"/>
                  </a:lnTo>
                  <a:lnTo>
                    <a:pt x="132" y="182"/>
                  </a:lnTo>
                  <a:lnTo>
                    <a:pt x="123" y="173"/>
                  </a:lnTo>
                  <a:lnTo>
                    <a:pt x="118" y="169"/>
                  </a:lnTo>
                  <a:lnTo>
                    <a:pt x="126" y="161"/>
                  </a:lnTo>
                  <a:lnTo>
                    <a:pt x="129" y="154"/>
                  </a:lnTo>
                  <a:lnTo>
                    <a:pt x="132" y="147"/>
                  </a:lnTo>
                  <a:lnTo>
                    <a:pt x="136" y="149"/>
                  </a:lnTo>
                  <a:lnTo>
                    <a:pt x="150" y="153"/>
                  </a:lnTo>
                  <a:lnTo>
                    <a:pt x="154" y="157"/>
                  </a:lnTo>
                  <a:lnTo>
                    <a:pt x="158" y="151"/>
                  </a:lnTo>
                  <a:lnTo>
                    <a:pt x="164" y="154"/>
                  </a:lnTo>
                  <a:lnTo>
                    <a:pt x="165" y="153"/>
                  </a:lnTo>
                  <a:close/>
                  <a:moveTo>
                    <a:pt x="229" y="5"/>
                  </a:moveTo>
                  <a:lnTo>
                    <a:pt x="217" y="52"/>
                  </a:lnTo>
                  <a:lnTo>
                    <a:pt x="219" y="52"/>
                  </a:lnTo>
                  <a:lnTo>
                    <a:pt x="217" y="54"/>
                  </a:lnTo>
                  <a:lnTo>
                    <a:pt x="217" y="55"/>
                  </a:lnTo>
                  <a:lnTo>
                    <a:pt x="212" y="70"/>
                  </a:lnTo>
                  <a:lnTo>
                    <a:pt x="211" y="77"/>
                  </a:lnTo>
                  <a:lnTo>
                    <a:pt x="211" y="81"/>
                  </a:lnTo>
                  <a:lnTo>
                    <a:pt x="210" y="84"/>
                  </a:lnTo>
                  <a:lnTo>
                    <a:pt x="211" y="87"/>
                  </a:lnTo>
                  <a:lnTo>
                    <a:pt x="225" y="94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39" y="109"/>
                  </a:lnTo>
                  <a:lnTo>
                    <a:pt x="240" y="118"/>
                  </a:lnTo>
                  <a:lnTo>
                    <a:pt x="240" y="123"/>
                  </a:lnTo>
                  <a:lnTo>
                    <a:pt x="235" y="127"/>
                  </a:lnTo>
                  <a:lnTo>
                    <a:pt x="230" y="125"/>
                  </a:lnTo>
                  <a:lnTo>
                    <a:pt x="225" y="133"/>
                  </a:lnTo>
                  <a:lnTo>
                    <a:pt x="218" y="129"/>
                  </a:lnTo>
                  <a:lnTo>
                    <a:pt x="214" y="124"/>
                  </a:lnTo>
                  <a:lnTo>
                    <a:pt x="214" y="113"/>
                  </a:lnTo>
                  <a:lnTo>
                    <a:pt x="214" y="103"/>
                  </a:lnTo>
                  <a:lnTo>
                    <a:pt x="210" y="97"/>
                  </a:lnTo>
                  <a:lnTo>
                    <a:pt x="204" y="96"/>
                  </a:lnTo>
                  <a:lnTo>
                    <a:pt x="198" y="95"/>
                  </a:lnTo>
                  <a:lnTo>
                    <a:pt x="194" y="88"/>
                  </a:lnTo>
                  <a:lnTo>
                    <a:pt x="188" y="86"/>
                  </a:lnTo>
                  <a:lnTo>
                    <a:pt x="183" y="90"/>
                  </a:lnTo>
                  <a:lnTo>
                    <a:pt x="194" y="97"/>
                  </a:lnTo>
                  <a:lnTo>
                    <a:pt x="190" y="107"/>
                  </a:lnTo>
                  <a:lnTo>
                    <a:pt x="188" y="112"/>
                  </a:lnTo>
                  <a:lnTo>
                    <a:pt x="187" y="118"/>
                  </a:lnTo>
                  <a:lnTo>
                    <a:pt x="186" y="122"/>
                  </a:lnTo>
                  <a:lnTo>
                    <a:pt x="179" y="118"/>
                  </a:lnTo>
                  <a:lnTo>
                    <a:pt x="172" y="119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62" y="124"/>
                  </a:lnTo>
                  <a:lnTo>
                    <a:pt x="159" y="117"/>
                  </a:lnTo>
                  <a:lnTo>
                    <a:pt x="156" y="110"/>
                  </a:lnTo>
                  <a:lnTo>
                    <a:pt x="156" y="107"/>
                  </a:lnTo>
                  <a:lnTo>
                    <a:pt x="156" y="106"/>
                  </a:lnTo>
                  <a:lnTo>
                    <a:pt x="163" y="94"/>
                  </a:lnTo>
                  <a:lnTo>
                    <a:pt x="165" y="78"/>
                  </a:lnTo>
                  <a:lnTo>
                    <a:pt x="165" y="70"/>
                  </a:lnTo>
                  <a:lnTo>
                    <a:pt x="169" y="63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2" y="51"/>
                  </a:lnTo>
                  <a:lnTo>
                    <a:pt x="169" y="41"/>
                  </a:lnTo>
                  <a:lnTo>
                    <a:pt x="165" y="33"/>
                  </a:lnTo>
                  <a:lnTo>
                    <a:pt x="163" y="28"/>
                  </a:lnTo>
                  <a:lnTo>
                    <a:pt x="163" y="25"/>
                  </a:lnTo>
                  <a:lnTo>
                    <a:pt x="171" y="26"/>
                  </a:lnTo>
                  <a:lnTo>
                    <a:pt x="181" y="24"/>
                  </a:lnTo>
                  <a:lnTo>
                    <a:pt x="189" y="18"/>
                  </a:lnTo>
                  <a:lnTo>
                    <a:pt x="193" y="14"/>
                  </a:lnTo>
                  <a:lnTo>
                    <a:pt x="202" y="11"/>
                  </a:lnTo>
                  <a:lnTo>
                    <a:pt x="209" y="8"/>
                  </a:lnTo>
                  <a:lnTo>
                    <a:pt x="216" y="2"/>
                  </a:lnTo>
                  <a:lnTo>
                    <a:pt x="221" y="0"/>
                  </a:lnTo>
                  <a:lnTo>
                    <a:pt x="229" y="5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242"/>
            <p:cNvSpPr>
              <a:spLocks noEditPoints="1"/>
            </p:cNvSpPr>
            <p:nvPr/>
          </p:nvSpPr>
          <p:spPr bwMode="auto">
            <a:xfrm>
              <a:off x="1678" y="2062"/>
              <a:ext cx="331" cy="298"/>
            </a:xfrm>
            <a:custGeom>
              <a:avLst/>
              <a:gdLst>
                <a:gd name="T0" fmla="*/ 270 w 331"/>
                <a:gd name="T1" fmla="*/ 241 h 298"/>
                <a:gd name="T2" fmla="*/ 274 w 331"/>
                <a:gd name="T3" fmla="*/ 208 h 298"/>
                <a:gd name="T4" fmla="*/ 285 w 331"/>
                <a:gd name="T5" fmla="*/ 155 h 298"/>
                <a:gd name="T6" fmla="*/ 291 w 331"/>
                <a:gd name="T7" fmla="*/ 108 h 298"/>
                <a:gd name="T8" fmla="*/ 299 w 331"/>
                <a:gd name="T9" fmla="*/ 106 h 298"/>
                <a:gd name="T10" fmla="*/ 305 w 331"/>
                <a:gd name="T11" fmla="*/ 97 h 298"/>
                <a:gd name="T12" fmla="*/ 301 w 331"/>
                <a:gd name="T13" fmla="*/ 85 h 298"/>
                <a:gd name="T14" fmla="*/ 288 w 331"/>
                <a:gd name="T15" fmla="*/ 77 h 298"/>
                <a:gd name="T16" fmla="*/ 282 w 331"/>
                <a:gd name="T17" fmla="*/ 67 h 298"/>
                <a:gd name="T18" fmla="*/ 284 w 331"/>
                <a:gd name="T19" fmla="*/ 54 h 298"/>
                <a:gd name="T20" fmla="*/ 285 w 331"/>
                <a:gd name="T21" fmla="*/ 41 h 298"/>
                <a:gd name="T22" fmla="*/ 290 w 331"/>
                <a:gd name="T23" fmla="*/ 40 h 298"/>
                <a:gd name="T24" fmla="*/ 299 w 331"/>
                <a:gd name="T25" fmla="*/ 50 h 298"/>
                <a:gd name="T26" fmla="*/ 301 w 331"/>
                <a:gd name="T27" fmla="*/ 57 h 298"/>
                <a:gd name="T28" fmla="*/ 308 w 331"/>
                <a:gd name="T29" fmla="*/ 74 h 298"/>
                <a:gd name="T30" fmla="*/ 322 w 331"/>
                <a:gd name="T31" fmla="*/ 101 h 298"/>
                <a:gd name="T32" fmla="*/ 326 w 331"/>
                <a:gd name="T33" fmla="*/ 151 h 298"/>
                <a:gd name="T34" fmla="*/ 324 w 331"/>
                <a:gd name="T35" fmla="*/ 211 h 298"/>
                <a:gd name="T36" fmla="*/ 328 w 331"/>
                <a:gd name="T37" fmla="*/ 232 h 298"/>
                <a:gd name="T38" fmla="*/ 120 w 331"/>
                <a:gd name="T39" fmla="*/ 29 h 298"/>
                <a:gd name="T40" fmla="*/ 103 w 331"/>
                <a:gd name="T41" fmla="*/ 55 h 298"/>
                <a:gd name="T42" fmla="*/ 75 w 331"/>
                <a:gd name="T43" fmla="*/ 95 h 298"/>
                <a:gd name="T44" fmla="*/ 56 w 331"/>
                <a:gd name="T45" fmla="*/ 125 h 298"/>
                <a:gd name="T46" fmla="*/ 43 w 331"/>
                <a:gd name="T47" fmla="*/ 149 h 298"/>
                <a:gd name="T48" fmla="*/ 30 w 331"/>
                <a:gd name="T49" fmla="*/ 169 h 298"/>
                <a:gd name="T50" fmla="*/ 0 w 331"/>
                <a:gd name="T51" fmla="*/ 153 h 298"/>
                <a:gd name="T52" fmla="*/ 0 w 331"/>
                <a:gd name="T53" fmla="*/ 152 h 298"/>
                <a:gd name="T54" fmla="*/ 22 w 331"/>
                <a:gd name="T55" fmla="*/ 118 h 298"/>
                <a:gd name="T56" fmla="*/ 45 w 331"/>
                <a:gd name="T57" fmla="*/ 72 h 298"/>
                <a:gd name="T58" fmla="*/ 74 w 331"/>
                <a:gd name="T59" fmla="*/ 16 h 298"/>
                <a:gd name="T60" fmla="*/ 87 w 331"/>
                <a:gd name="T61" fmla="*/ 0 h 298"/>
                <a:gd name="T62" fmla="*/ 123 w 331"/>
                <a:gd name="T63" fmla="*/ 23 h 298"/>
                <a:gd name="T64" fmla="*/ 179 w 331"/>
                <a:gd name="T65" fmla="*/ 225 h 298"/>
                <a:gd name="T66" fmla="*/ 160 w 331"/>
                <a:gd name="T67" fmla="*/ 264 h 298"/>
                <a:gd name="T68" fmla="*/ 159 w 331"/>
                <a:gd name="T69" fmla="*/ 276 h 298"/>
                <a:gd name="T70" fmla="*/ 114 w 331"/>
                <a:gd name="T71" fmla="*/ 288 h 298"/>
                <a:gd name="T72" fmla="*/ 132 w 331"/>
                <a:gd name="T73" fmla="*/ 244 h 298"/>
                <a:gd name="T74" fmla="*/ 152 w 331"/>
                <a:gd name="T75" fmla="*/ 204 h 298"/>
                <a:gd name="T76" fmla="*/ 172 w 331"/>
                <a:gd name="T77" fmla="*/ 202 h 298"/>
                <a:gd name="T78" fmla="*/ 185 w 331"/>
                <a:gd name="T79" fmla="*/ 211 h 298"/>
                <a:gd name="T80" fmla="*/ 230 w 331"/>
                <a:gd name="T81" fmla="*/ 75 h 298"/>
                <a:gd name="T82" fmla="*/ 253 w 331"/>
                <a:gd name="T83" fmla="*/ 85 h 298"/>
                <a:gd name="T84" fmla="*/ 258 w 331"/>
                <a:gd name="T85" fmla="*/ 95 h 298"/>
                <a:gd name="T86" fmla="*/ 255 w 331"/>
                <a:gd name="T87" fmla="*/ 107 h 298"/>
                <a:gd name="T88" fmla="*/ 253 w 331"/>
                <a:gd name="T89" fmla="*/ 117 h 298"/>
                <a:gd name="T90" fmla="*/ 246 w 331"/>
                <a:gd name="T91" fmla="*/ 129 h 298"/>
                <a:gd name="T92" fmla="*/ 242 w 331"/>
                <a:gd name="T93" fmla="*/ 134 h 298"/>
                <a:gd name="T94" fmla="*/ 228 w 331"/>
                <a:gd name="T95" fmla="*/ 128 h 298"/>
                <a:gd name="T96" fmla="*/ 224 w 331"/>
                <a:gd name="T97" fmla="*/ 127 h 298"/>
                <a:gd name="T98" fmla="*/ 219 w 331"/>
                <a:gd name="T99" fmla="*/ 106 h 298"/>
                <a:gd name="T100" fmla="*/ 227 w 331"/>
                <a:gd name="T101" fmla="*/ 75 h 298"/>
                <a:gd name="T102" fmla="*/ 228 w 331"/>
                <a:gd name="T103" fmla="*/ 69 h 2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1"/>
                <a:gd name="T157" fmla="*/ 0 h 298"/>
                <a:gd name="T158" fmla="*/ 331 w 331"/>
                <a:gd name="T159" fmla="*/ 298 h 2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1" h="298">
                  <a:moveTo>
                    <a:pt x="328" y="232"/>
                  </a:moveTo>
                  <a:lnTo>
                    <a:pt x="270" y="241"/>
                  </a:lnTo>
                  <a:lnTo>
                    <a:pt x="271" y="223"/>
                  </a:lnTo>
                  <a:lnTo>
                    <a:pt x="274" y="208"/>
                  </a:lnTo>
                  <a:lnTo>
                    <a:pt x="278" y="188"/>
                  </a:lnTo>
                  <a:lnTo>
                    <a:pt x="285" y="155"/>
                  </a:lnTo>
                  <a:lnTo>
                    <a:pt x="289" y="124"/>
                  </a:lnTo>
                  <a:lnTo>
                    <a:pt x="291" y="108"/>
                  </a:lnTo>
                  <a:lnTo>
                    <a:pt x="291" y="107"/>
                  </a:lnTo>
                  <a:lnTo>
                    <a:pt x="299" y="106"/>
                  </a:lnTo>
                  <a:lnTo>
                    <a:pt x="307" y="103"/>
                  </a:lnTo>
                  <a:lnTo>
                    <a:pt x="305" y="97"/>
                  </a:lnTo>
                  <a:lnTo>
                    <a:pt x="304" y="93"/>
                  </a:lnTo>
                  <a:lnTo>
                    <a:pt x="301" y="85"/>
                  </a:lnTo>
                  <a:lnTo>
                    <a:pt x="291" y="85"/>
                  </a:lnTo>
                  <a:lnTo>
                    <a:pt x="288" y="77"/>
                  </a:lnTo>
                  <a:lnTo>
                    <a:pt x="286" y="71"/>
                  </a:lnTo>
                  <a:lnTo>
                    <a:pt x="282" y="67"/>
                  </a:lnTo>
                  <a:lnTo>
                    <a:pt x="282" y="58"/>
                  </a:lnTo>
                  <a:lnTo>
                    <a:pt x="284" y="54"/>
                  </a:lnTo>
                  <a:lnTo>
                    <a:pt x="285" y="46"/>
                  </a:lnTo>
                  <a:lnTo>
                    <a:pt x="285" y="41"/>
                  </a:lnTo>
                  <a:lnTo>
                    <a:pt x="285" y="38"/>
                  </a:lnTo>
                  <a:lnTo>
                    <a:pt x="290" y="40"/>
                  </a:lnTo>
                  <a:lnTo>
                    <a:pt x="294" y="46"/>
                  </a:lnTo>
                  <a:lnTo>
                    <a:pt x="299" y="50"/>
                  </a:lnTo>
                  <a:lnTo>
                    <a:pt x="300" y="55"/>
                  </a:lnTo>
                  <a:lnTo>
                    <a:pt x="301" y="57"/>
                  </a:lnTo>
                  <a:lnTo>
                    <a:pt x="309" y="60"/>
                  </a:lnTo>
                  <a:lnTo>
                    <a:pt x="308" y="74"/>
                  </a:lnTo>
                  <a:lnTo>
                    <a:pt x="314" y="85"/>
                  </a:lnTo>
                  <a:lnTo>
                    <a:pt x="322" y="101"/>
                  </a:lnTo>
                  <a:lnTo>
                    <a:pt x="331" y="116"/>
                  </a:lnTo>
                  <a:lnTo>
                    <a:pt x="326" y="151"/>
                  </a:lnTo>
                  <a:lnTo>
                    <a:pt x="324" y="177"/>
                  </a:lnTo>
                  <a:lnTo>
                    <a:pt x="324" y="211"/>
                  </a:lnTo>
                  <a:lnTo>
                    <a:pt x="324" y="220"/>
                  </a:lnTo>
                  <a:lnTo>
                    <a:pt x="328" y="232"/>
                  </a:lnTo>
                  <a:close/>
                  <a:moveTo>
                    <a:pt x="123" y="23"/>
                  </a:moveTo>
                  <a:lnTo>
                    <a:pt x="120" y="29"/>
                  </a:lnTo>
                  <a:lnTo>
                    <a:pt x="108" y="46"/>
                  </a:lnTo>
                  <a:lnTo>
                    <a:pt x="103" y="55"/>
                  </a:lnTo>
                  <a:lnTo>
                    <a:pt x="93" y="73"/>
                  </a:lnTo>
                  <a:lnTo>
                    <a:pt x="75" y="95"/>
                  </a:lnTo>
                  <a:lnTo>
                    <a:pt x="68" y="110"/>
                  </a:lnTo>
                  <a:lnTo>
                    <a:pt x="56" y="125"/>
                  </a:lnTo>
                  <a:lnTo>
                    <a:pt x="46" y="138"/>
                  </a:lnTo>
                  <a:lnTo>
                    <a:pt x="43" y="149"/>
                  </a:lnTo>
                  <a:lnTo>
                    <a:pt x="42" y="148"/>
                  </a:lnTo>
                  <a:lnTo>
                    <a:pt x="30" y="169"/>
                  </a:lnTo>
                  <a:lnTo>
                    <a:pt x="25" y="169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11" y="137"/>
                  </a:lnTo>
                  <a:lnTo>
                    <a:pt x="22" y="118"/>
                  </a:lnTo>
                  <a:lnTo>
                    <a:pt x="31" y="97"/>
                  </a:lnTo>
                  <a:lnTo>
                    <a:pt x="45" y="72"/>
                  </a:lnTo>
                  <a:lnTo>
                    <a:pt x="60" y="47"/>
                  </a:lnTo>
                  <a:lnTo>
                    <a:pt x="74" y="16"/>
                  </a:lnTo>
                  <a:lnTo>
                    <a:pt x="80" y="5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123" y="23"/>
                  </a:lnTo>
                  <a:close/>
                  <a:moveTo>
                    <a:pt x="185" y="211"/>
                  </a:moveTo>
                  <a:lnTo>
                    <a:pt x="179" y="225"/>
                  </a:lnTo>
                  <a:lnTo>
                    <a:pt x="165" y="249"/>
                  </a:lnTo>
                  <a:lnTo>
                    <a:pt x="160" y="264"/>
                  </a:lnTo>
                  <a:lnTo>
                    <a:pt x="159" y="275"/>
                  </a:lnTo>
                  <a:lnTo>
                    <a:pt x="159" y="276"/>
                  </a:lnTo>
                  <a:lnTo>
                    <a:pt x="111" y="298"/>
                  </a:lnTo>
                  <a:lnTo>
                    <a:pt x="114" y="288"/>
                  </a:lnTo>
                  <a:lnTo>
                    <a:pt x="125" y="260"/>
                  </a:lnTo>
                  <a:lnTo>
                    <a:pt x="132" y="244"/>
                  </a:lnTo>
                  <a:lnTo>
                    <a:pt x="143" y="217"/>
                  </a:lnTo>
                  <a:lnTo>
                    <a:pt x="152" y="204"/>
                  </a:lnTo>
                  <a:lnTo>
                    <a:pt x="156" y="192"/>
                  </a:lnTo>
                  <a:lnTo>
                    <a:pt x="172" y="202"/>
                  </a:lnTo>
                  <a:lnTo>
                    <a:pt x="175" y="202"/>
                  </a:lnTo>
                  <a:lnTo>
                    <a:pt x="185" y="211"/>
                  </a:lnTo>
                  <a:close/>
                  <a:moveTo>
                    <a:pt x="228" y="68"/>
                  </a:moveTo>
                  <a:lnTo>
                    <a:pt x="230" y="75"/>
                  </a:lnTo>
                  <a:lnTo>
                    <a:pt x="240" y="79"/>
                  </a:lnTo>
                  <a:lnTo>
                    <a:pt x="253" y="85"/>
                  </a:lnTo>
                  <a:lnTo>
                    <a:pt x="259" y="90"/>
                  </a:lnTo>
                  <a:lnTo>
                    <a:pt x="258" y="95"/>
                  </a:lnTo>
                  <a:lnTo>
                    <a:pt x="257" y="99"/>
                  </a:lnTo>
                  <a:lnTo>
                    <a:pt x="255" y="107"/>
                  </a:lnTo>
                  <a:lnTo>
                    <a:pt x="257" y="113"/>
                  </a:lnTo>
                  <a:lnTo>
                    <a:pt x="253" y="117"/>
                  </a:lnTo>
                  <a:lnTo>
                    <a:pt x="250" y="124"/>
                  </a:lnTo>
                  <a:lnTo>
                    <a:pt x="246" y="129"/>
                  </a:lnTo>
                  <a:lnTo>
                    <a:pt x="243" y="134"/>
                  </a:lnTo>
                  <a:lnTo>
                    <a:pt x="242" y="134"/>
                  </a:lnTo>
                  <a:lnTo>
                    <a:pt x="237" y="133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4" y="127"/>
                  </a:lnTo>
                  <a:lnTo>
                    <a:pt x="219" y="119"/>
                  </a:lnTo>
                  <a:lnTo>
                    <a:pt x="219" y="106"/>
                  </a:lnTo>
                  <a:lnTo>
                    <a:pt x="224" y="86"/>
                  </a:lnTo>
                  <a:lnTo>
                    <a:pt x="227" y="75"/>
                  </a:lnTo>
                  <a:lnTo>
                    <a:pt x="226" y="68"/>
                  </a:lnTo>
                  <a:lnTo>
                    <a:pt x="228" y="69"/>
                  </a:lnTo>
                  <a:lnTo>
                    <a:pt x="228" y="68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243"/>
            <p:cNvSpPr>
              <a:spLocks/>
            </p:cNvSpPr>
            <p:nvPr/>
          </p:nvSpPr>
          <p:spPr bwMode="auto">
            <a:xfrm>
              <a:off x="1921" y="2031"/>
              <a:ext cx="170" cy="263"/>
            </a:xfrm>
            <a:custGeom>
              <a:avLst/>
              <a:gdLst>
                <a:gd name="T0" fmla="*/ 96 w 170"/>
                <a:gd name="T1" fmla="*/ 82 h 263"/>
                <a:gd name="T2" fmla="*/ 133 w 170"/>
                <a:gd name="T3" fmla="*/ 83 h 263"/>
                <a:gd name="T4" fmla="*/ 139 w 170"/>
                <a:gd name="T5" fmla="*/ 105 h 263"/>
                <a:gd name="T6" fmla="*/ 152 w 170"/>
                <a:gd name="T7" fmla="*/ 158 h 263"/>
                <a:gd name="T8" fmla="*/ 156 w 170"/>
                <a:gd name="T9" fmla="*/ 176 h 263"/>
                <a:gd name="T10" fmla="*/ 169 w 170"/>
                <a:gd name="T11" fmla="*/ 244 h 263"/>
                <a:gd name="T12" fmla="*/ 170 w 170"/>
                <a:gd name="T13" fmla="*/ 249 h 263"/>
                <a:gd name="T14" fmla="*/ 104 w 170"/>
                <a:gd name="T15" fmla="*/ 260 h 263"/>
                <a:gd name="T16" fmla="*/ 85 w 170"/>
                <a:gd name="T17" fmla="*/ 263 h 263"/>
                <a:gd name="T18" fmla="*/ 81 w 170"/>
                <a:gd name="T19" fmla="*/ 251 h 263"/>
                <a:gd name="T20" fmla="*/ 81 w 170"/>
                <a:gd name="T21" fmla="*/ 242 h 263"/>
                <a:gd name="T22" fmla="*/ 81 w 170"/>
                <a:gd name="T23" fmla="*/ 208 h 263"/>
                <a:gd name="T24" fmla="*/ 83 w 170"/>
                <a:gd name="T25" fmla="*/ 182 h 263"/>
                <a:gd name="T26" fmla="*/ 88 w 170"/>
                <a:gd name="T27" fmla="*/ 147 h 263"/>
                <a:gd name="T28" fmla="*/ 79 w 170"/>
                <a:gd name="T29" fmla="*/ 132 h 263"/>
                <a:gd name="T30" fmla="*/ 71 w 170"/>
                <a:gd name="T31" fmla="*/ 116 h 263"/>
                <a:gd name="T32" fmla="*/ 65 w 170"/>
                <a:gd name="T33" fmla="*/ 105 h 263"/>
                <a:gd name="T34" fmla="*/ 66 w 170"/>
                <a:gd name="T35" fmla="*/ 91 h 263"/>
                <a:gd name="T36" fmla="*/ 58 w 170"/>
                <a:gd name="T37" fmla="*/ 88 h 263"/>
                <a:gd name="T38" fmla="*/ 57 w 170"/>
                <a:gd name="T39" fmla="*/ 86 h 263"/>
                <a:gd name="T40" fmla="*/ 56 w 170"/>
                <a:gd name="T41" fmla="*/ 81 h 263"/>
                <a:gd name="T42" fmla="*/ 51 w 170"/>
                <a:gd name="T43" fmla="*/ 77 h 263"/>
                <a:gd name="T44" fmla="*/ 47 w 170"/>
                <a:gd name="T45" fmla="*/ 71 h 263"/>
                <a:gd name="T46" fmla="*/ 42 w 170"/>
                <a:gd name="T47" fmla="*/ 69 h 263"/>
                <a:gd name="T48" fmla="*/ 30 w 170"/>
                <a:gd name="T49" fmla="*/ 66 h 263"/>
                <a:gd name="T50" fmla="*/ 29 w 170"/>
                <a:gd name="T51" fmla="*/ 66 h 263"/>
                <a:gd name="T52" fmla="*/ 15 w 170"/>
                <a:gd name="T53" fmla="*/ 56 h 263"/>
                <a:gd name="T54" fmla="*/ 1 w 170"/>
                <a:gd name="T55" fmla="*/ 49 h 263"/>
                <a:gd name="T56" fmla="*/ 0 w 170"/>
                <a:gd name="T57" fmla="*/ 46 h 263"/>
                <a:gd name="T58" fmla="*/ 1 w 170"/>
                <a:gd name="T59" fmla="*/ 43 h 263"/>
                <a:gd name="T60" fmla="*/ 1 w 170"/>
                <a:gd name="T61" fmla="*/ 39 h 263"/>
                <a:gd name="T62" fmla="*/ 1 w 170"/>
                <a:gd name="T63" fmla="*/ 39 h 263"/>
                <a:gd name="T64" fmla="*/ 2 w 170"/>
                <a:gd name="T65" fmla="*/ 32 h 263"/>
                <a:gd name="T66" fmla="*/ 7 w 170"/>
                <a:gd name="T67" fmla="*/ 17 h 263"/>
                <a:gd name="T68" fmla="*/ 7 w 170"/>
                <a:gd name="T69" fmla="*/ 16 h 263"/>
                <a:gd name="T70" fmla="*/ 9 w 170"/>
                <a:gd name="T71" fmla="*/ 14 h 263"/>
                <a:gd name="T72" fmla="*/ 15 w 170"/>
                <a:gd name="T73" fmla="*/ 13 h 263"/>
                <a:gd name="T74" fmla="*/ 29 w 170"/>
                <a:gd name="T75" fmla="*/ 15 h 263"/>
                <a:gd name="T76" fmla="*/ 40 w 170"/>
                <a:gd name="T77" fmla="*/ 14 h 263"/>
                <a:gd name="T78" fmla="*/ 52 w 170"/>
                <a:gd name="T79" fmla="*/ 12 h 263"/>
                <a:gd name="T80" fmla="*/ 64 w 170"/>
                <a:gd name="T81" fmla="*/ 16 h 263"/>
                <a:gd name="T82" fmla="*/ 66 w 170"/>
                <a:gd name="T83" fmla="*/ 17 h 263"/>
                <a:gd name="T84" fmla="*/ 69 w 170"/>
                <a:gd name="T85" fmla="*/ 18 h 263"/>
                <a:gd name="T86" fmla="*/ 71 w 170"/>
                <a:gd name="T87" fmla="*/ 9 h 263"/>
                <a:gd name="T88" fmla="*/ 72 w 170"/>
                <a:gd name="T89" fmla="*/ 5 h 263"/>
                <a:gd name="T90" fmla="*/ 75 w 170"/>
                <a:gd name="T91" fmla="*/ 0 h 263"/>
                <a:gd name="T92" fmla="*/ 80 w 170"/>
                <a:gd name="T93" fmla="*/ 1 h 263"/>
                <a:gd name="T94" fmla="*/ 98 w 170"/>
                <a:gd name="T95" fmla="*/ 6 h 263"/>
                <a:gd name="T96" fmla="*/ 105 w 170"/>
                <a:gd name="T97" fmla="*/ 4 h 263"/>
                <a:gd name="T98" fmla="*/ 110 w 170"/>
                <a:gd name="T99" fmla="*/ 0 h 263"/>
                <a:gd name="T100" fmla="*/ 96 w 170"/>
                <a:gd name="T101" fmla="*/ 48 h 263"/>
                <a:gd name="T102" fmla="*/ 96 w 170"/>
                <a:gd name="T103" fmla="*/ 82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263"/>
                <a:gd name="T158" fmla="*/ 170 w 170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263">
                  <a:moveTo>
                    <a:pt x="96" y="82"/>
                  </a:moveTo>
                  <a:lnTo>
                    <a:pt x="133" y="83"/>
                  </a:lnTo>
                  <a:lnTo>
                    <a:pt x="139" y="105"/>
                  </a:lnTo>
                  <a:lnTo>
                    <a:pt x="152" y="158"/>
                  </a:lnTo>
                  <a:lnTo>
                    <a:pt x="156" y="176"/>
                  </a:lnTo>
                  <a:lnTo>
                    <a:pt x="169" y="244"/>
                  </a:lnTo>
                  <a:lnTo>
                    <a:pt x="170" y="249"/>
                  </a:lnTo>
                  <a:lnTo>
                    <a:pt x="104" y="260"/>
                  </a:lnTo>
                  <a:lnTo>
                    <a:pt x="85" y="263"/>
                  </a:lnTo>
                  <a:lnTo>
                    <a:pt x="81" y="251"/>
                  </a:lnTo>
                  <a:lnTo>
                    <a:pt x="81" y="242"/>
                  </a:lnTo>
                  <a:lnTo>
                    <a:pt x="81" y="208"/>
                  </a:lnTo>
                  <a:lnTo>
                    <a:pt x="83" y="182"/>
                  </a:lnTo>
                  <a:lnTo>
                    <a:pt x="88" y="147"/>
                  </a:lnTo>
                  <a:lnTo>
                    <a:pt x="79" y="132"/>
                  </a:lnTo>
                  <a:lnTo>
                    <a:pt x="71" y="116"/>
                  </a:lnTo>
                  <a:lnTo>
                    <a:pt x="65" y="105"/>
                  </a:lnTo>
                  <a:lnTo>
                    <a:pt x="66" y="91"/>
                  </a:lnTo>
                  <a:lnTo>
                    <a:pt x="58" y="88"/>
                  </a:lnTo>
                  <a:lnTo>
                    <a:pt x="57" y="86"/>
                  </a:lnTo>
                  <a:lnTo>
                    <a:pt x="56" y="81"/>
                  </a:lnTo>
                  <a:lnTo>
                    <a:pt x="51" y="77"/>
                  </a:lnTo>
                  <a:lnTo>
                    <a:pt x="47" y="71"/>
                  </a:lnTo>
                  <a:lnTo>
                    <a:pt x="42" y="69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15" y="5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2" y="32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5" y="13"/>
                  </a:lnTo>
                  <a:lnTo>
                    <a:pt x="29" y="15"/>
                  </a:lnTo>
                  <a:lnTo>
                    <a:pt x="40" y="14"/>
                  </a:lnTo>
                  <a:lnTo>
                    <a:pt x="52" y="12"/>
                  </a:lnTo>
                  <a:lnTo>
                    <a:pt x="64" y="16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71" y="9"/>
                  </a:lnTo>
                  <a:lnTo>
                    <a:pt x="72" y="5"/>
                  </a:lnTo>
                  <a:lnTo>
                    <a:pt x="75" y="0"/>
                  </a:lnTo>
                  <a:lnTo>
                    <a:pt x="80" y="1"/>
                  </a:lnTo>
                  <a:lnTo>
                    <a:pt x="98" y="6"/>
                  </a:lnTo>
                  <a:lnTo>
                    <a:pt x="105" y="4"/>
                  </a:lnTo>
                  <a:lnTo>
                    <a:pt x="110" y="0"/>
                  </a:lnTo>
                  <a:lnTo>
                    <a:pt x="96" y="48"/>
                  </a:lnTo>
                  <a:lnTo>
                    <a:pt x="96" y="8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244"/>
            <p:cNvSpPr>
              <a:spLocks/>
            </p:cNvSpPr>
            <p:nvPr/>
          </p:nvSpPr>
          <p:spPr bwMode="auto">
            <a:xfrm>
              <a:off x="1928" y="1857"/>
              <a:ext cx="153" cy="192"/>
            </a:xfrm>
            <a:custGeom>
              <a:avLst/>
              <a:gdLst>
                <a:gd name="T0" fmla="*/ 150 w 153"/>
                <a:gd name="T1" fmla="*/ 28 h 192"/>
                <a:gd name="T2" fmla="*/ 146 w 153"/>
                <a:gd name="T3" fmla="*/ 72 h 192"/>
                <a:gd name="T4" fmla="*/ 137 w 153"/>
                <a:gd name="T5" fmla="*/ 126 h 192"/>
                <a:gd name="T6" fmla="*/ 135 w 153"/>
                <a:gd name="T7" fmla="*/ 130 h 192"/>
                <a:gd name="T8" fmla="*/ 126 w 153"/>
                <a:gd name="T9" fmla="*/ 154 h 192"/>
                <a:gd name="T10" fmla="*/ 105 w 153"/>
                <a:gd name="T11" fmla="*/ 167 h 192"/>
                <a:gd name="T12" fmla="*/ 103 w 153"/>
                <a:gd name="T13" fmla="*/ 174 h 192"/>
                <a:gd name="T14" fmla="*/ 98 w 153"/>
                <a:gd name="T15" fmla="*/ 178 h 192"/>
                <a:gd name="T16" fmla="*/ 91 w 153"/>
                <a:gd name="T17" fmla="*/ 180 h 192"/>
                <a:gd name="T18" fmla="*/ 73 w 153"/>
                <a:gd name="T19" fmla="*/ 175 h 192"/>
                <a:gd name="T20" fmla="*/ 68 w 153"/>
                <a:gd name="T21" fmla="*/ 174 h 192"/>
                <a:gd name="T22" fmla="*/ 65 w 153"/>
                <a:gd name="T23" fmla="*/ 179 h 192"/>
                <a:gd name="T24" fmla="*/ 64 w 153"/>
                <a:gd name="T25" fmla="*/ 183 h 192"/>
                <a:gd name="T26" fmla="*/ 62 w 153"/>
                <a:gd name="T27" fmla="*/ 192 h 192"/>
                <a:gd name="T28" fmla="*/ 59 w 153"/>
                <a:gd name="T29" fmla="*/ 191 h 192"/>
                <a:gd name="T30" fmla="*/ 57 w 153"/>
                <a:gd name="T31" fmla="*/ 190 h 192"/>
                <a:gd name="T32" fmla="*/ 45 w 153"/>
                <a:gd name="T33" fmla="*/ 186 h 192"/>
                <a:gd name="T34" fmla="*/ 33 w 153"/>
                <a:gd name="T35" fmla="*/ 188 h 192"/>
                <a:gd name="T36" fmla="*/ 22 w 153"/>
                <a:gd name="T37" fmla="*/ 189 h 192"/>
                <a:gd name="T38" fmla="*/ 8 w 153"/>
                <a:gd name="T39" fmla="*/ 187 h 192"/>
                <a:gd name="T40" fmla="*/ 2 w 153"/>
                <a:gd name="T41" fmla="*/ 188 h 192"/>
                <a:gd name="T42" fmla="*/ 0 w 153"/>
                <a:gd name="T43" fmla="*/ 188 h 192"/>
                <a:gd name="T44" fmla="*/ 12 w 153"/>
                <a:gd name="T45" fmla="*/ 141 h 192"/>
                <a:gd name="T46" fmla="*/ 12 w 153"/>
                <a:gd name="T47" fmla="*/ 139 h 192"/>
                <a:gd name="T48" fmla="*/ 24 w 153"/>
                <a:gd name="T49" fmla="*/ 134 h 192"/>
                <a:gd name="T50" fmla="*/ 32 w 153"/>
                <a:gd name="T51" fmla="*/ 127 h 192"/>
                <a:gd name="T52" fmla="*/ 39 w 153"/>
                <a:gd name="T53" fmla="*/ 120 h 192"/>
                <a:gd name="T54" fmla="*/ 45 w 153"/>
                <a:gd name="T55" fmla="*/ 115 h 192"/>
                <a:gd name="T56" fmla="*/ 48 w 153"/>
                <a:gd name="T57" fmla="*/ 110 h 192"/>
                <a:gd name="T58" fmla="*/ 50 w 153"/>
                <a:gd name="T59" fmla="*/ 104 h 192"/>
                <a:gd name="T60" fmla="*/ 55 w 153"/>
                <a:gd name="T61" fmla="*/ 94 h 192"/>
                <a:gd name="T62" fmla="*/ 50 w 153"/>
                <a:gd name="T63" fmla="*/ 86 h 192"/>
                <a:gd name="T64" fmla="*/ 52 w 153"/>
                <a:gd name="T65" fmla="*/ 79 h 192"/>
                <a:gd name="T66" fmla="*/ 56 w 153"/>
                <a:gd name="T67" fmla="*/ 72 h 192"/>
                <a:gd name="T68" fmla="*/ 53 w 153"/>
                <a:gd name="T69" fmla="*/ 62 h 192"/>
                <a:gd name="T70" fmla="*/ 51 w 153"/>
                <a:gd name="T71" fmla="*/ 45 h 192"/>
                <a:gd name="T72" fmla="*/ 51 w 153"/>
                <a:gd name="T73" fmla="*/ 42 h 192"/>
                <a:gd name="T74" fmla="*/ 53 w 153"/>
                <a:gd name="T75" fmla="*/ 43 h 192"/>
                <a:gd name="T76" fmla="*/ 63 w 153"/>
                <a:gd name="T77" fmla="*/ 46 h 192"/>
                <a:gd name="T78" fmla="*/ 111 w 153"/>
                <a:gd name="T79" fmla="*/ 64 h 192"/>
                <a:gd name="T80" fmla="*/ 111 w 153"/>
                <a:gd name="T81" fmla="*/ 64 h 192"/>
                <a:gd name="T82" fmla="*/ 116 w 153"/>
                <a:gd name="T83" fmla="*/ 54 h 192"/>
                <a:gd name="T84" fmla="*/ 121 w 153"/>
                <a:gd name="T85" fmla="*/ 45 h 192"/>
                <a:gd name="T86" fmla="*/ 125 w 153"/>
                <a:gd name="T87" fmla="*/ 35 h 192"/>
                <a:gd name="T88" fmla="*/ 125 w 153"/>
                <a:gd name="T89" fmla="*/ 25 h 192"/>
                <a:gd name="T90" fmla="*/ 128 w 153"/>
                <a:gd name="T91" fmla="*/ 26 h 192"/>
                <a:gd name="T92" fmla="*/ 131 w 153"/>
                <a:gd name="T93" fmla="*/ 22 h 192"/>
                <a:gd name="T94" fmla="*/ 138 w 153"/>
                <a:gd name="T95" fmla="*/ 19 h 192"/>
                <a:gd name="T96" fmla="*/ 142 w 153"/>
                <a:gd name="T97" fmla="*/ 19 h 192"/>
                <a:gd name="T98" fmla="*/ 144 w 153"/>
                <a:gd name="T99" fmla="*/ 20 h 192"/>
                <a:gd name="T100" fmla="*/ 148 w 153"/>
                <a:gd name="T101" fmla="*/ 13 h 192"/>
                <a:gd name="T102" fmla="*/ 150 w 153"/>
                <a:gd name="T103" fmla="*/ 8 h 192"/>
                <a:gd name="T104" fmla="*/ 153 w 153"/>
                <a:gd name="T105" fmla="*/ 0 h 192"/>
                <a:gd name="T106" fmla="*/ 150 w 153"/>
                <a:gd name="T107" fmla="*/ 28 h 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3"/>
                <a:gd name="T163" fmla="*/ 0 h 192"/>
                <a:gd name="T164" fmla="*/ 153 w 153"/>
                <a:gd name="T165" fmla="*/ 192 h 1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3" h="192">
                  <a:moveTo>
                    <a:pt x="150" y="28"/>
                  </a:moveTo>
                  <a:lnTo>
                    <a:pt x="146" y="72"/>
                  </a:lnTo>
                  <a:lnTo>
                    <a:pt x="137" y="126"/>
                  </a:lnTo>
                  <a:lnTo>
                    <a:pt x="135" y="130"/>
                  </a:lnTo>
                  <a:lnTo>
                    <a:pt x="126" y="154"/>
                  </a:lnTo>
                  <a:lnTo>
                    <a:pt x="105" y="167"/>
                  </a:lnTo>
                  <a:lnTo>
                    <a:pt x="103" y="174"/>
                  </a:lnTo>
                  <a:lnTo>
                    <a:pt x="98" y="178"/>
                  </a:lnTo>
                  <a:lnTo>
                    <a:pt x="91" y="180"/>
                  </a:lnTo>
                  <a:lnTo>
                    <a:pt x="73" y="175"/>
                  </a:lnTo>
                  <a:lnTo>
                    <a:pt x="68" y="174"/>
                  </a:lnTo>
                  <a:lnTo>
                    <a:pt x="65" y="179"/>
                  </a:lnTo>
                  <a:lnTo>
                    <a:pt x="64" y="183"/>
                  </a:lnTo>
                  <a:lnTo>
                    <a:pt x="62" y="192"/>
                  </a:lnTo>
                  <a:lnTo>
                    <a:pt x="59" y="191"/>
                  </a:lnTo>
                  <a:lnTo>
                    <a:pt x="57" y="190"/>
                  </a:lnTo>
                  <a:lnTo>
                    <a:pt x="45" y="186"/>
                  </a:lnTo>
                  <a:lnTo>
                    <a:pt x="33" y="188"/>
                  </a:lnTo>
                  <a:lnTo>
                    <a:pt x="22" y="189"/>
                  </a:lnTo>
                  <a:lnTo>
                    <a:pt x="8" y="187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24" y="134"/>
                  </a:lnTo>
                  <a:lnTo>
                    <a:pt x="32" y="127"/>
                  </a:lnTo>
                  <a:lnTo>
                    <a:pt x="39" y="120"/>
                  </a:lnTo>
                  <a:lnTo>
                    <a:pt x="45" y="115"/>
                  </a:lnTo>
                  <a:lnTo>
                    <a:pt x="48" y="110"/>
                  </a:lnTo>
                  <a:lnTo>
                    <a:pt x="50" y="104"/>
                  </a:lnTo>
                  <a:lnTo>
                    <a:pt x="55" y="94"/>
                  </a:lnTo>
                  <a:lnTo>
                    <a:pt x="50" y="86"/>
                  </a:lnTo>
                  <a:lnTo>
                    <a:pt x="52" y="79"/>
                  </a:lnTo>
                  <a:lnTo>
                    <a:pt x="56" y="72"/>
                  </a:lnTo>
                  <a:lnTo>
                    <a:pt x="53" y="62"/>
                  </a:lnTo>
                  <a:lnTo>
                    <a:pt x="51" y="45"/>
                  </a:lnTo>
                  <a:lnTo>
                    <a:pt x="51" y="42"/>
                  </a:lnTo>
                  <a:lnTo>
                    <a:pt x="53" y="43"/>
                  </a:lnTo>
                  <a:lnTo>
                    <a:pt x="63" y="46"/>
                  </a:lnTo>
                  <a:lnTo>
                    <a:pt x="111" y="64"/>
                  </a:lnTo>
                  <a:lnTo>
                    <a:pt x="116" y="54"/>
                  </a:lnTo>
                  <a:lnTo>
                    <a:pt x="121" y="45"/>
                  </a:lnTo>
                  <a:lnTo>
                    <a:pt x="125" y="35"/>
                  </a:lnTo>
                  <a:lnTo>
                    <a:pt x="125" y="25"/>
                  </a:lnTo>
                  <a:lnTo>
                    <a:pt x="128" y="26"/>
                  </a:lnTo>
                  <a:lnTo>
                    <a:pt x="131" y="22"/>
                  </a:lnTo>
                  <a:lnTo>
                    <a:pt x="138" y="19"/>
                  </a:lnTo>
                  <a:lnTo>
                    <a:pt x="142" y="19"/>
                  </a:lnTo>
                  <a:lnTo>
                    <a:pt x="144" y="20"/>
                  </a:lnTo>
                  <a:lnTo>
                    <a:pt x="148" y="13"/>
                  </a:lnTo>
                  <a:lnTo>
                    <a:pt x="150" y="8"/>
                  </a:lnTo>
                  <a:lnTo>
                    <a:pt x="153" y="0"/>
                  </a:lnTo>
                  <a:lnTo>
                    <a:pt x="150" y="28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245"/>
            <p:cNvSpPr>
              <a:spLocks/>
            </p:cNvSpPr>
            <p:nvPr/>
          </p:nvSpPr>
          <p:spPr bwMode="auto">
            <a:xfrm>
              <a:off x="1544" y="1993"/>
              <a:ext cx="227" cy="277"/>
            </a:xfrm>
            <a:custGeom>
              <a:avLst/>
              <a:gdLst>
                <a:gd name="T0" fmla="*/ 188 w 227"/>
                <a:gd name="T1" fmla="*/ 3 h 277"/>
                <a:gd name="T2" fmla="*/ 194 w 227"/>
                <a:gd name="T3" fmla="*/ 11 h 277"/>
                <a:gd name="T4" fmla="*/ 198 w 227"/>
                <a:gd name="T5" fmla="*/ 22 h 277"/>
                <a:gd name="T6" fmla="*/ 205 w 227"/>
                <a:gd name="T7" fmla="*/ 31 h 277"/>
                <a:gd name="T8" fmla="*/ 206 w 227"/>
                <a:gd name="T9" fmla="*/ 32 h 277"/>
                <a:gd name="T10" fmla="*/ 203 w 227"/>
                <a:gd name="T11" fmla="*/ 37 h 277"/>
                <a:gd name="T12" fmla="*/ 202 w 227"/>
                <a:gd name="T13" fmla="*/ 39 h 277"/>
                <a:gd name="T14" fmla="*/ 211 w 227"/>
                <a:gd name="T15" fmla="*/ 41 h 277"/>
                <a:gd name="T16" fmla="*/ 227 w 227"/>
                <a:gd name="T17" fmla="*/ 58 h 277"/>
                <a:gd name="T18" fmla="*/ 221 w 227"/>
                <a:gd name="T19" fmla="*/ 69 h 277"/>
                <a:gd name="T20" fmla="*/ 214 w 227"/>
                <a:gd name="T21" fmla="*/ 74 h 277"/>
                <a:gd name="T22" fmla="*/ 208 w 227"/>
                <a:gd name="T23" fmla="*/ 85 h 277"/>
                <a:gd name="T24" fmla="*/ 194 w 227"/>
                <a:gd name="T25" fmla="*/ 116 h 277"/>
                <a:gd name="T26" fmla="*/ 179 w 227"/>
                <a:gd name="T27" fmla="*/ 141 h 277"/>
                <a:gd name="T28" fmla="*/ 165 w 227"/>
                <a:gd name="T29" fmla="*/ 166 h 277"/>
                <a:gd name="T30" fmla="*/ 156 w 227"/>
                <a:gd name="T31" fmla="*/ 187 h 277"/>
                <a:gd name="T32" fmla="*/ 145 w 227"/>
                <a:gd name="T33" fmla="*/ 206 h 277"/>
                <a:gd name="T34" fmla="*/ 134 w 227"/>
                <a:gd name="T35" fmla="*/ 221 h 277"/>
                <a:gd name="T36" fmla="*/ 134 w 227"/>
                <a:gd name="T37" fmla="*/ 223 h 277"/>
                <a:gd name="T38" fmla="*/ 134 w 227"/>
                <a:gd name="T39" fmla="*/ 221 h 277"/>
                <a:gd name="T40" fmla="*/ 117 w 227"/>
                <a:gd name="T41" fmla="*/ 211 h 277"/>
                <a:gd name="T42" fmla="*/ 109 w 227"/>
                <a:gd name="T43" fmla="*/ 207 h 277"/>
                <a:gd name="T44" fmla="*/ 104 w 227"/>
                <a:gd name="T45" fmla="*/ 216 h 277"/>
                <a:gd name="T46" fmla="*/ 97 w 227"/>
                <a:gd name="T47" fmla="*/ 230 h 277"/>
                <a:gd name="T48" fmla="*/ 90 w 227"/>
                <a:gd name="T49" fmla="*/ 243 h 277"/>
                <a:gd name="T50" fmla="*/ 86 w 227"/>
                <a:gd name="T51" fmla="*/ 252 h 277"/>
                <a:gd name="T52" fmla="*/ 83 w 227"/>
                <a:gd name="T53" fmla="*/ 259 h 277"/>
                <a:gd name="T54" fmla="*/ 80 w 227"/>
                <a:gd name="T55" fmla="*/ 268 h 277"/>
                <a:gd name="T56" fmla="*/ 77 w 227"/>
                <a:gd name="T57" fmla="*/ 268 h 277"/>
                <a:gd name="T58" fmla="*/ 73 w 227"/>
                <a:gd name="T59" fmla="*/ 268 h 277"/>
                <a:gd name="T60" fmla="*/ 71 w 227"/>
                <a:gd name="T61" fmla="*/ 270 h 277"/>
                <a:gd name="T62" fmla="*/ 62 w 227"/>
                <a:gd name="T63" fmla="*/ 268 h 277"/>
                <a:gd name="T64" fmla="*/ 54 w 227"/>
                <a:gd name="T65" fmla="*/ 277 h 277"/>
                <a:gd name="T66" fmla="*/ 44 w 227"/>
                <a:gd name="T67" fmla="*/ 272 h 277"/>
                <a:gd name="T68" fmla="*/ 32 w 227"/>
                <a:gd name="T69" fmla="*/ 270 h 277"/>
                <a:gd name="T70" fmla="*/ 33 w 227"/>
                <a:gd name="T71" fmla="*/ 268 h 277"/>
                <a:gd name="T72" fmla="*/ 30 w 227"/>
                <a:gd name="T73" fmla="*/ 265 h 277"/>
                <a:gd name="T74" fmla="*/ 19 w 227"/>
                <a:gd name="T75" fmla="*/ 262 h 277"/>
                <a:gd name="T76" fmla="*/ 10 w 227"/>
                <a:gd name="T77" fmla="*/ 261 h 277"/>
                <a:gd name="T78" fmla="*/ 0 w 227"/>
                <a:gd name="T79" fmla="*/ 243 h 277"/>
                <a:gd name="T80" fmla="*/ 5 w 227"/>
                <a:gd name="T81" fmla="*/ 242 h 277"/>
                <a:gd name="T82" fmla="*/ 28 w 227"/>
                <a:gd name="T83" fmla="*/ 233 h 277"/>
                <a:gd name="T84" fmla="*/ 39 w 227"/>
                <a:gd name="T85" fmla="*/ 212 h 277"/>
                <a:gd name="T86" fmla="*/ 64 w 227"/>
                <a:gd name="T87" fmla="*/ 158 h 277"/>
                <a:gd name="T88" fmla="*/ 92 w 227"/>
                <a:gd name="T89" fmla="*/ 89 h 277"/>
                <a:gd name="T90" fmla="*/ 103 w 227"/>
                <a:gd name="T91" fmla="*/ 94 h 277"/>
                <a:gd name="T92" fmla="*/ 137 w 227"/>
                <a:gd name="T93" fmla="*/ 18 h 277"/>
                <a:gd name="T94" fmla="*/ 157 w 227"/>
                <a:gd name="T95" fmla="*/ 32 h 277"/>
                <a:gd name="T96" fmla="*/ 165 w 227"/>
                <a:gd name="T97" fmla="*/ 16 h 277"/>
                <a:gd name="T98" fmla="*/ 171 w 227"/>
                <a:gd name="T99" fmla="*/ 0 h 277"/>
                <a:gd name="T100" fmla="*/ 178 w 227"/>
                <a:gd name="T101" fmla="*/ 1 h 277"/>
                <a:gd name="T102" fmla="*/ 188 w 227"/>
                <a:gd name="T103" fmla="*/ 3 h 2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277"/>
                <a:gd name="T158" fmla="*/ 227 w 227"/>
                <a:gd name="T159" fmla="*/ 277 h 2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277">
                  <a:moveTo>
                    <a:pt x="188" y="3"/>
                  </a:moveTo>
                  <a:lnTo>
                    <a:pt x="194" y="11"/>
                  </a:lnTo>
                  <a:lnTo>
                    <a:pt x="198" y="22"/>
                  </a:lnTo>
                  <a:lnTo>
                    <a:pt x="205" y="31"/>
                  </a:lnTo>
                  <a:lnTo>
                    <a:pt x="206" y="32"/>
                  </a:lnTo>
                  <a:lnTo>
                    <a:pt x="203" y="37"/>
                  </a:lnTo>
                  <a:lnTo>
                    <a:pt x="202" y="39"/>
                  </a:lnTo>
                  <a:lnTo>
                    <a:pt x="211" y="41"/>
                  </a:lnTo>
                  <a:lnTo>
                    <a:pt x="227" y="58"/>
                  </a:lnTo>
                  <a:lnTo>
                    <a:pt x="221" y="69"/>
                  </a:lnTo>
                  <a:lnTo>
                    <a:pt x="214" y="74"/>
                  </a:lnTo>
                  <a:lnTo>
                    <a:pt x="208" y="85"/>
                  </a:lnTo>
                  <a:lnTo>
                    <a:pt x="194" y="116"/>
                  </a:lnTo>
                  <a:lnTo>
                    <a:pt x="179" y="141"/>
                  </a:lnTo>
                  <a:lnTo>
                    <a:pt x="165" y="166"/>
                  </a:lnTo>
                  <a:lnTo>
                    <a:pt x="156" y="187"/>
                  </a:lnTo>
                  <a:lnTo>
                    <a:pt x="145" y="206"/>
                  </a:lnTo>
                  <a:lnTo>
                    <a:pt x="134" y="221"/>
                  </a:lnTo>
                  <a:lnTo>
                    <a:pt x="134" y="223"/>
                  </a:lnTo>
                  <a:lnTo>
                    <a:pt x="134" y="221"/>
                  </a:lnTo>
                  <a:lnTo>
                    <a:pt x="117" y="211"/>
                  </a:lnTo>
                  <a:lnTo>
                    <a:pt x="109" y="207"/>
                  </a:lnTo>
                  <a:lnTo>
                    <a:pt x="104" y="216"/>
                  </a:lnTo>
                  <a:lnTo>
                    <a:pt x="97" y="230"/>
                  </a:lnTo>
                  <a:lnTo>
                    <a:pt x="90" y="243"/>
                  </a:lnTo>
                  <a:lnTo>
                    <a:pt x="86" y="252"/>
                  </a:lnTo>
                  <a:lnTo>
                    <a:pt x="83" y="259"/>
                  </a:lnTo>
                  <a:lnTo>
                    <a:pt x="80" y="268"/>
                  </a:lnTo>
                  <a:lnTo>
                    <a:pt x="77" y="268"/>
                  </a:lnTo>
                  <a:lnTo>
                    <a:pt x="73" y="268"/>
                  </a:lnTo>
                  <a:lnTo>
                    <a:pt x="71" y="270"/>
                  </a:lnTo>
                  <a:lnTo>
                    <a:pt x="62" y="268"/>
                  </a:lnTo>
                  <a:lnTo>
                    <a:pt x="54" y="277"/>
                  </a:lnTo>
                  <a:lnTo>
                    <a:pt x="44" y="272"/>
                  </a:lnTo>
                  <a:lnTo>
                    <a:pt x="32" y="270"/>
                  </a:lnTo>
                  <a:lnTo>
                    <a:pt x="33" y="268"/>
                  </a:lnTo>
                  <a:lnTo>
                    <a:pt x="30" y="265"/>
                  </a:lnTo>
                  <a:lnTo>
                    <a:pt x="19" y="262"/>
                  </a:lnTo>
                  <a:lnTo>
                    <a:pt x="10" y="261"/>
                  </a:lnTo>
                  <a:lnTo>
                    <a:pt x="0" y="243"/>
                  </a:lnTo>
                  <a:lnTo>
                    <a:pt x="5" y="242"/>
                  </a:lnTo>
                  <a:lnTo>
                    <a:pt x="28" y="233"/>
                  </a:lnTo>
                  <a:lnTo>
                    <a:pt x="39" y="212"/>
                  </a:lnTo>
                  <a:lnTo>
                    <a:pt x="64" y="158"/>
                  </a:lnTo>
                  <a:lnTo>
                    <a:pt x="92" y="89"/>
                  </a:lnTo>
                  <a:lnTo>
                    <a:pt x="103" y="94"/>
                  </a:lnTo>
                  <a:lnTo>
                    <a:pt x="137" y="18"/>
                  </a:lnTo>
                  <a:lnTo>
                    <a:pt x="157" y="32"/>
                  </a:lnTo>
                  <a:lnTo>
                    <a:pt x="165" y="16"/>
                  </a:lnTo>
                  <a:lnTo>
                    <a:pt x="171" y="0"/>
                  </a:lnTo>
                  <a:lnTo>
                    <a:pt x="178" y="1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246"/>
            <p:cNvSpPr>
              <a:spLocks/>
            </p:cNvSpPr>
            <p:nvPr/>
          </p:nvSpPr>
          <p:spPr bwMode="auto">
            <a:xfrm>
              <a:off x="1173" y="2896"/>
              <a:ext cx="45" cy="52"/>
            </a:xfrm>
            <a:custGeom>
              <a:avLst/>
              <a:gdLst>
                <a:gd name="T0" fmla="*/ 45 w 45"/>
                <a:gd name="T1" fmla="*/ 3 h 52"/>
                <a:gd name="T2" fmla="*/ 35 w 45"/>
                <a:gd name="T3" fmla="*/ 34 h 52"/>
                <a:gd name="T4" fmla="*/ 12 w 45"/>
                <a:gd name="T5" fmla="*/ 52 h 52"/>
                <a:gd name="T6" fmla="*/ 0 w 45"/>
                <a:gd name="T7" fmla="*/ 38 h 52"/>
                <a:gd name="T8" fmla="*/ 6 w 45"/>
                <a:gd name="T9" fmla="*/ 31 h 52"/>
                <a:gd name="T10" fmla="*/ 25 w 45"/>
                <a:gd name="T11" fmla="*/ 15 h 52"/>
                <a:gd name="T12" fmla="*/ 28 w 45"/>
                <a:gd name="T13" fmla="*/ 8 h 52"/>
                <a:gd name="T14" fmla="*/ 35 w 45"/>
                <a:gd name="T15" fmla="*/ 0 h 52"/>
                <a:gd name="T16" fmla="*/ 45 w 45"/>
                <a:gd name="T17" fmla="*/ 3 h 52"/>
                <a:gd name="T18" fmla="*/ 45 w 45"/>
                <a:gd name="T19" fmla="*/ 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52"/>
                <a:gd name="T32" fmla="*/ 45 w 45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52">
                  <a:moveTo>
                    <a:pt x="45" y="3"/>
                  </a:moveTo>
                  <a:lnTo>
                    <a:pt x="35" y="34"/>
                  </a:lnTo>
                  <a:lnTo>
                    <a:pt x="12" y="52"/>
                  </a:lnTo>
                  <a:lnTo>
                    <a:pt x="0" y="38"/>
                  </a:lnTo>
                  <a:lnTo>
                    <a:pt x="6" y="31"/>
                  </a:lnTo>
                  <a:lnTo>
                    <a:pt x="25" y="15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247"/>
            <p:cNvSpPr>
              <a:spLocks noEditPoints="1"/>
            </p:cNvSpPr>
            <p:nvPr/>
          </p:nvSpPr>
          <p:spPr bwMode="auto">
            <a:xfrm>
              <a:off x="2016" y="3505"/>
              <a:ext cx="226" cy="552"/>
            </a:xfrm>
            <a:custGeom>
              <a:avLst/>
              <a:gdLst>
                <a:gd name="T0" fmla="*/ 94 w 226"/>
                <a:gd name="T1" fmla="*/ 237 h 552"/>
                <a:gd name="T2" fmla="*/ 85 w 226"/>
                <a:gd name="T3" fmla="*/ 271 h 552"/>
                <a:gd name="T4" fmla="*/ 70 w 226"/>
                <a:gd name="T5" fmla="*/ 297 h 552"/>
                <a:gd name="T6" fmla="*/ 79 w 226"/>
                <a:gd name="T7" fmla="*/ 315 h 552"/>
                <a:gd name="T8" fmla="*/ 78 w 226"/>
                <a:gd name="T9" fmla="*/ 341 h 552"/>
                <a:gd name="T10" fmla="*/ 73 w 226"/>
                <a:gd name="T11" fmla="*/ 358 h 552"/>
                <a:gd name="T12" fmla="*/ 66 w 226"/>
                <a:gd name="T13" fmla="*/ 370 h 552"/>
                <a:gd name="T14" fmla="*/ 58 w 226"/>
                <a:gd name="T15" fmla="*/ 378 h 552"/>
                <a:gd name="T16" fmla="*/ 61 w 226"/>
                <a:gd name="T17" fmla="*/ 395 h 552"/>
                <a:gd name="T18" fmla="*/ 60 w 226"/>
                <a:gd name="T19" fmla="*/ 399 h 552"/>
                <a:gd name="T20" fmla="*/ 83 w 226"/>
                <a:gd name="T21" fmla="*/ 419 h 552"/>
                <a:gd name="T22" fmla="*/ 107 w 226"/>
                <a:gd name="T23" fmla="*/ 428 h 552"/>
                <a:gd name="T24" fmla="*/ 119 w 226"/>
                <a:gd name="T25" fmla="*/ 439 h 552"/>
                <a:gd name="T26" fmla="*/ 110 w 226"/>
                <a:gd name="T27" fmla="*/ 415 h 552"/>
                <a:gd name="T28" fmla="*/ 125 w 226"/>
                <a:gd name="T29" fmla="*/ 375 h 552"/>
                <a:gd name="T30" fmla="*/ 168 w 226"/>
                <a:gd name="T31" fmla="*/ 438 h 552"/>
                <a:gd name="T32" fmla="*/ 206 w 226"/>
                <a:gd name="T33" fmla="*/ 552 h 552"/>
                <a:gd name="T34" fmla="*/ 68 w 226"/>
                <a:gd name="T35" fmla="*/ 549 h 552"/>
                <a:gd name="T36" fmla="*/ 76 w 226"/>
                <a:gd name="T37" fmla="*/ 540 h 552"/>
                <a:gd name="T38" fmla="*/ 65 w 226"/>
                <a:gd name="T39" fmla="*/ 527 h 552"/>
                <a:gd name="T40" fmla="*/ 61 w 226"/>
                <a:gd name="T41" fmla="*/ 525 h 552"/>
                <a:gd name="T42" fmla="*/ 20 w 226"/>
                <a:gd name="T43" fmla="*/ 477 h 552"/>
                <a:gd name="T44" fmla="*/ 24 w 226"/>
                <a:gd name="T45" fmla="*/ 463 h 552"/>
                <a:gd name="T46" fmla="*/ 40 w 226"/>
                <a:gd name="T47" fmla="*/ 446 h 552"/>
                <a:gd name="T48" fmla="*/ 55 w 226"/>
                <a:gd name="T49" fmla="*/ 445 h 552"/>
                <a:gd name="T50" fmla="*/ 69 w 226"/>
                <a:gd name="T51" fmla="*/ 472 h 552"/>
                <a:gd name="T52" fmla="*/ 89 w 226"/>
                <a:gd name="T53" fmla="*/ 522 h 552"/>
                <a:gd name="T54" fmla="*/ 132 w 226"/>
                <a:gd name="T55" fmla="*/ 525 h 552"/>
                <a:gd name="T56" fmla="*/ 147 w 226"/>
                <a:gd name="T57" fmla="*/ 514 h 552"/>
                <a:gd name="T58" fmla="*/ 158 w 226"/>
                <a:gd name="T59" fmla="*/ 499 h 552"/>
                <a:gd name="T60" fmla="*/ 141 w 226"/>
                <a:gd name="T61" fmla="*/ 485 h 552"/>
                <a:gd name="T62" fmla="*/ 129 w 226"/>
                <a:gd name="T63" fmla="*/ 475 h 552"/>
                <a:gd name="T64" fmla="*/ 93 w 226"/>
                <a:gd name="T65" fmla="*/ 438 h 552"/>
                <a:gd name="T66" fmla="*/ 78 w 226"/>
                <a:gd name="T67" fmla="*/ 437 h 552"/>
                <a:gd name="T68" fmla="*/ 68 w 226"/>
                <a:gd name="T69" fmla="*/ 452 h 552"/>
                <a:gd name="T70" fmla="*/ 52 w 226"/>
                <a:gd name="T71" fmla="*/ 440 h 552"/>
                <a:gd name="T72" fmla="*/ 46 w 226"/>
                <a:gd name="T73" fmla="*/ 428 h 552"/>
                <a:gd name="T74" fmla="*/ 0 w 226"/>
                <a:gd name="T75" fmla="*/ 353 h 552"/>
                <a:gd name="T76" fmla="*/ 17 w 226"/>
                <a:gd name="T77" fmla="*/ 317 h 552"/>
                <a:gd name="T78" fmla="*/ 27 w 226"/>
                <a:gd name="T79" fmla="*/ 298 h 552"/>
                <a:gd name="T80" fmla="*/ 31 w 226"/>
                <a:gd name="T81" fmla="*/ 278 h 552"/>
                <a:gd name="T82" fmla="*/ 59 w 226"/>
                <a:gd name="T83" fmla="*/ 287 h 552"/>
                <a:gd name="T84" fmla="*/ 69 w 226"/>
                <a:gd name="T85" fmla="*/ 275 h 552"/>
                <a:gd name="T86" fmla="*/ 60 w 226"/>
                <a:gd name="T87" fmla="*/ 259 h 552"/>
                <a:gd name="T88" fmla="*/ 41 w 226"/>
                <a:gd name="T89" fmla="*/ 237 h 552"/>
                <a:gd name="T90" fmla="*/ 31 w 226"/>
                <a:gd name="T91" fmla="*/ 224 h 552"/>
                <a:gd name="T92" fmla="*/ 40 w 226"/>
                <a:gd name="T93" fmla="*/ 208 h 552"/>
                <a:gd name="T94" fmla="*/ 50 w 226"/>
                <a:gd name="T95" fmla="*/ 191 h 552"/>
                <a:gd name="T96" fmla="*/ 67 w 226"/>
                <a:gd name="T97" fmla="*/ 196 h 552"/>
                <a:gd name="T98" fmla="*/ 94 w 226"/>
                <a:gd name="T99" fmla="*/ 185 h 552"/>
                <a:gd name="T100" fmla="*/ 112 w 226"/>
                <a:gd name="T101" fmla="*/ 238 h 552"/>
                <a:gd name="T102" fmla="*/ 225 w 226"/>
                <a:gd name="T103" fmla="*/ 49 h 552"/>
                <a:gd name="T104" fmla="*/ 129 w 226"/>
                <a:gd name="T105" fmla="*/ 126 h 552"/>
                <a:gd name="T106" fmla="*/ 128 w 226"/>
                <a:gd name="T107" fmla="*/ 53 h 552"/>
                <a:gd name="T108" fmla="*/ 154 w 226"/>
                <a:gd name="T109" fmla="*/ 49 h 552"/>
                <a:gd name="T110" fmla="*/ 147 w 226"/>
                <a:gd name="T111" fmla="*/ 2 h 552"/>
                <a:gd name="T112" fmla="*/ 162 w 226"/>
                <a:gd name="T113" fmla="*/ 5 h 552"/>
                <a:gd name="T114" fmla="*/ 175 w 226"/>
                <a:gd name="T115" fmla="*/ 1 h 552"/>
                <a:gd name="T116" fmla="*/ 182 w 226"/>
                <a:gd name="T117" fmla="*/ 5 h 552"/>
                <a:gd name="T118" fmla="*/ 183 w 226"/>
                <a:gd name="T119" fmla="*/ 24 h 552"/>
                <a:gd name="T120" fmla="*/ 195 w 226"/>
                <a:gd name="T121" fmla="*/ 24 h 552"/>
                <a:gd name="T122" fmla="*/ 226 w 226"/>
                <a:gd name="T123" fmla="*/ 39 h 5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552"/>
                <a:gd name="T188" fmla="*/ 226 w 226"/>
                <a:gd name="T189" fmla="*/ 552 h 5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552">
                  <a:moveTo>
                    <a:pt x="112" y="238"/>
                  </a:moveTo>
                  <a:lnTo>
                    <a:pt x="94" y="237"/>
                  </a:lnTo>
                  <a:lnTo>
                    <a:pt x="101" y="264"/>
                  </a:lnTo>
                  <a:lnTo>
                    <a:pt x="85" y="271"/>
                  </a:lnTo>
                  <a:lnTo>
                    <a:pt x="77" y="273"/>
                  </a:lnTo>
                  <a:lnTo>
                    <a:pt x="70" y="297"/>
                  </a:lnTo>
                  <a:lnTo>
                    <a:pt x="68" y="307"/>
                  </a:lnTo>
                  <a:lnTo>
                    <a:pt x="79" y="315"/>
                  </a:lnTo>
                  <a:lnTo>
                    <a:pt x="82" y="324"/>
                  </a:lnTo>
                  <a:lnTo>
                    <a:pt x="78" y="341"/>
                  </a:lnTo>
                  <a:lnTo>
                    <a:pt x="78" y="349"/>
                  </a:lnTo>
                  <a:lnTo>
                    <a:pt x="73" y="358"/>
                  </a:lnTo>
                  <a:lnTo>
                    <a:pt x="66" y="362"/>
                  </a:lnTo>
                  <a:lnTo>
                    <a:pt x="66" y="370"/>
                  </a:lnTo>
                  <a:lnTo>
                    <a:pt x="64" y="375"/>
                  </a:lnTo>
                  <a:lnTo>
                    <a:pt x="58" y="378"/>
                  </a:lnTo>
                  <a:lnTo>
                    <a:pt x="57" y="385"/>
                  </a:lnTo>
                  <a:lnTo>
                    <a:pt x="61" y="395"/>
                  </a:lnTo>
                  <a:lnTo>
                    <a:pt x="61" y="397"/>
                  </a:lnTo>
                  <a:lnTo>
                    <a:pt x="60" y="399"/>
                  </a:lnTo>
                  <a:lnTo>
                    <a:pt x="72" y="409"/>
                  </a:lnTo>
                  <a:lnTo>
                    <a:pt x="83" y="419"/>
                  </a:lnTo>
                  <a:lnTo>
                    <a:pt x="97" y="425"/>
                  </a:lnTo>
                  <a:lnTo>
                    <a:pt x="107" y="428"/>
                  </a:lnTo>
                  <a:lnTo>
                    <a:pt x="110" y="435"/>
                  </a:lnTo>
                  <a:lnTo>
                    <a:pt x="119" y="439"/>
                  </a:lnTo>
                  <a:lnTo>
                    <a:pt x="127" y="425"/>
                  </a:lnTo>
                  <a:lnTo>
                    <a:pt x="110" y="415"/>
                  </a:lnTo>
                  <a:lnTo>
                    <a:pt x="121" y="399"/>
                  </a:lnTo>
                  <a:lnTo>
                    <a:pt x="125" y="375"/>
                  </a:lnTo>
                  <a:lnTo>
                    <a:pt x="135" y="367"/>
                  </a:lnTo>
                  <a:lnTo>
                    <a:pt x="168" y="438"/>
                  </a:lnTo>
                  <a:lnTo>
                    <a:pt x="205" y="551"/>
                  </a:lnTo>
                  <a:lnTo>
                    <a:pt x="206" y="552"/>
                  </a:lnTo>
                  <a:lnTo>
                    <a:pt x="68" y="552"/>
                  </a:lnTo>
                  <a:lnTo>
                    <a:pt x="68" y="549"/>
                  </a:lnTo>
                  <a:lnTo>
                    <a:pt x="74" y="545"/>
                  </a:lnTo>
                  <a:lnTo>
                    <a:pt x="76" y="540"/>
                  </a:lnTo>
                  <a:lnTo>
                    <a:pt x="75" y="535"/>
                  </a:lnTo>
                  <a:lnTo>
                    <a:pt x="65" y="527"/>
                  </a:lnTo>
                  <a:lnTo>
                    <a:pt x="60" y="526"/>
                  </a:lnTo>
                  <a:lnTo>
                    <a:pt x="61" y="525"/>
                  </a:lnTo>
                  <a:lnTo>
                    <a:pt x="28" y="487"/>
                  </a:lnTo>
                  <a:lnTo>
                    <a:pt x="20" y="477"/>
                  </a:lnTo>
                  <a:lnTo>
                    <a:pt x="30" y="468"/>
                  </a:lnTo>
                  <a:lnTo>
                    <a:pt x="24" y="463"/>
                  </a:lnTo>
                  <a:lnTo>
                    <a:pt x="34" y="455"/>
                  </a:lnTo>
                  <a:lnTo>
                    <a:pt x="40" y="446"/>
                  </a:lnTo>
                  <a:lnTo>
                    <a:pt x="43" y="450"/>
                  </a:lnTo>
                  <a:lnTo>
                    <a:pt x="55" y="445"/>
                  </a:lnTo>
                  <a:lnTo>
                    <a:pt x="59" y="446"/>
                  </a:lnTo>
                  <a:lnTo>
                    <a:pt x="69" y="472"/>
                  </a:lnTo>
                  <a:lnTo>
                    <a:pt x="86" y="503"/>
                  </a:lnTo>
                  <a:lnTo>
                    <a:pt x="89" y="522"/>
                  </a:lnTo>
                  <a:lnTo>
                    <a:pt x="116" y="542"/>
                  </a:lnTo>
                  <a:lnTo>
                    <a:pt x="132" y="525"/>
                  </a:lnTo>
                  <a:lnTo>
                    <a:pt x="138" y="528"/>
                  </a:lnTo>
                  <a:lnTo>
                    <a:pt x="147" y="514"/>
                  </a:lnTo>
                  <a:lnTo>
                    <a:pt x="154" y="502"/>
                  </a:lnTo>
                  <a:lnTo>
                    <a:pt x="158" y="499"/>
                  </a:lnTo>
                  <a:lnTo>
                    <a:pt x="150" y="489"/>
                  </a:lnTo>
                  <a:lnTo>
                    <a:pt x="141" y="485"/>
                  </a:lnTo>
                  <a:lnTo>
                    <a:pt x="137" y="487"/>
                  </a:lnTo>
                  <a:lnTo>
                    <a:pt x="129" y="475"/>
                  </a:lnTo>
                  <a:lnTo>
                    <a:pt x="100" y="445"/>
                  </a:lnTo>
                  <a:lnTo>
                    <a:pt x="93" y="438"/>
                  </a:lnTo>
                  <a:lnTo>
                    <a:pt x="86" y="432"/>
                  </a:lnTo>
                  <a:lnTo>
                    <a:pt x="78" y="437"/>
                  </a:lnTo>
                  <a:lnTo>
                    <a:pt x="74" y="448"/>
                  </a:lnTo>
                  <a:lnTo>
                    <a:pt x="68" y="452"/>
                  </a:lnTo>
                  <a:lnTo>
                    <a:pt x="54" y="439"/>
                  </a:lnTo>
                  <a:lnTo>
                    <a:pt x="52" y="440"/>
                  </a:lnTo>
                  <a:lnTo>
                    <a:pt x="46" y="429"/>
                  </a:lnTo>
                  <a:lnTo>
                    <a:pt x="46" y="428"/>
                  </a:lnTo>
                  <a:lnTo>
                    <a:pt x="14" y="373"/>
                  </a:lnTo>
                  <a:lnTo>
                    <a:pt x="0" y="353"/>
                  </a:lnTo>
                  <a:lnTo>
                    <a:pt x="12" y="332"/>
                  </a:lnTo>
                  <a:lnTo>
                    <a:pt x="17" y="317"/>
                  </a:lnTo>
                  <a:lnTo>
                    <a:pt x="22" y="305"/>
                  </a:lnTo>
                  <a:lnTo>
                    <a:pt x="27" y="298"/>
                  </a:lnTo>
                  <a:lnTo>
                    <a:pt x="23" y="289"/>
                  </a:lnTo>
                  <a:lnTo>
                    <a:pt x="31" y="278"/>
                  </a:lnTo>
                  <a:lnTo>
                    <a:pt x="47" y="279"/>
                  </a:lnTo>
                  <a:lnTo>
                    <a:pt x="59" y="287"/>
                  </a:lnTo>
                  <a:lnTo>
                    <a:pt x="66" y="290"/>
                  </a:lnTo>
                  <a:lnTo>
                    <a:pt x="69" y="275"/>
                  </a:lnTo>
                  <a:lnTo>
                    <a:pt x="66" y="270"/>
                  </a:lnTo>
                  <a:lnTo>
                    <a:pt x="60" y="259"/>
                  </a:lnTo>
                  <a:lnTo>
                    <a:pt x="46" y="244"/>
                  </a:lnTo>
                  <a:lnTo>
                    <a:pt x="41" y="237"/>
                  </a:lnTo>
                  <a:lnTo>
                    <a:pt x="37" y="231"/>
                  </a:lnTo>
                  <a:lnTo>
                    <a:pt x="31" y="224"/>
                  </a:lnTo>
                  <a:lnTo>
                    <a:pt x="28" y="220"/>
                  </a:lnTo>
                  <a:lnTo>
                    <a:pt x="40" y="208"/>
                  </a:lnTo>
                  <a:lnTo>
                    <a:pt x="46" y="197"/>
                  </a:lnTo>
                  <a:lnTo>
                    <a:pt x="50" y="191"/>
                  </a:lnTo>
                  <a:lnTo>
                    <a:pt x="59" y="189"/>
                  </a:lnTo>
                  <a:lnTo>
                    <a:pt x="67" y="196"/>
                  </a:lnTo>
                  <a:lnTo>
                    <a:pt x="76" y="192"/>
                  </a:lnTo>
                  <a:lnTo>
                    <a:pt x="94" y="185"/>
                  </a:lnTo>
                  <a:lnTo>
                    <a:pt x="100" y="204"/>
                  </a:lnTo>
                  <a:lnTo>
                    <a:pt x="112" y="238"/>
                  </a:lnTo>
                  <a:close/>
                  <a:moveTo>
                    <a:pt x="226" y="39"/>
                  </a:moveTo>
                  <a:lnTo>
                    <a:pt x="225" y="49"/>
                  </a:lnTo>
                  <a:lnTo>
                    <a:pt x="223" y="119"/>
                  </a:lnTo>
                  <a:lnTo>
                    <a:pt x="129" y="126"/>
                  </a:lnTo>
                  <a:lnTo>
                    <a:pt x="128" y="53"/>
                  </a:lnTo>
                  <a:lnTo>
                    <a:pt x="143" y="51"/>
                  </a:lnTo>
                  <a:lnTo>
                    <a:pt x="154" y="49"/>
                  </a:lnTo>
                  <a:lnTo>
                    <a:pt x="147" y="2"/>
                  </a:lnTo>
                  <a:lnTo>
                    <a:pt x="155" y="3"/>
                  </a:lnTo>
                  <a:lnTo>
                    <a:pt x="162" y="5"/>
                  </a:lnTo>
                  <a:lnTo>
                    <a:pt x="163" y="1"/>
                  </a:lnTo>
                  <a:lnTo>
                    <a:pt x="175" y="1"/>
                  </a:lnTo>
                  <a:lnTo>
                    <a:pt x="179" y="0"/>
                  </a:lnTo>
                  <a:lnTo>
                    <a:pt x="182" y="5"/>
                  </a:lnTo>
                  <a:lnTo>
                    <a:pt x="185" y="19"/>
                  </a:lnTo>
                  <a:lnTo>
                    <a:pt x="183" y="24"/>
                  </a:lnTo>
                  <a:lnTo>
                    <a:pt x="183" y="26"/>
                  </a:lnTo>
                  <a:lnTo>
                    <a:pt x="195" y="24"/>
                  </a:lnTo>
                  <a:lnTo>
                    <a:pt x="197" y="43"/>
                  </a:lnTo>
                  <a:lnTo>
                    <a:pt x="226" y="39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248"/>
            <p:cNvSpPr>
              <a:spLocks noEditPoints="1"/>
            </p:cNvSpPr>
            <p:nvPr/>
          </p:nvSpPr>
          <p:spPr bwMode="auto">
            <a:xfrm>
              <a:off x="1834" y="3505"/>
              <a:ext cx="405" cy="532"/>
            </a:xfrm>
            <a:custGeom>
              <a:avLst/>
              <a:gdLst>
                <a:gd name="T0" fmla="*/ 310 w 405"/>
                <a:gd name="T1" fmla="*/ 53 h 532"/>
                <a:gd name="T2" fmla="*/ 405 w 405"/>
                <a:gd name="T3" fmla="*/ 147 h 532"/>
                <a:gd name="T4" fmla="*/ 319 w 405"/>
                <a:gd name="T5" fmla="*/ 238 h 532"/>
                <a:gd name="T6" fmla="*/ 258 w 405"/>
                <a:gd name="T7" fmla="*/ 192 h 532"/>
                <a:gd name="T8" fmla="*/ 228 w 405"/>
                <a:gd name="T9" fmla="*/ 197 h 532"/>
                <a:gd name="T10" fmla="*/ 219 w 405"/>
                <a:gd name="T11" fmla="*/ 231 h 532"/>
                <a:gd name="T12" fmla="*/ 248 w 405"/>
                <a:gd name="T13" fmla="*/ 270 h 532"/>
                <a:gd name="T14" fmla="*/ 229 w 405"/>
                <a:gd name="T15" fmla="*/ 279 h 532"/>
                <a:gd name="T16" fmla="*/ 204 w 405"/>
                <a:gd name="T17" fmla="*/ 305 h 532"/>
                <a:gd name="T18" fmla="*/ 196 w 405"/>
                <a:gd name="T19" fmla="*/ 373 h 532"/>
                <a:gd name="T20" fmla="*/ 237 w 405"/>
                <a:gd name="T21" fmla="*/ 445 h 532"/>
                <a:gd name="T22" fmla="*/ 216 w 405"/>
                <a:gd name="T23" fmla="*/ 455 h 532"/>
                <a:gd name="T24" fmla="*/ 210 w 405"/>
                <a:gd name="T25" fmla="*/ 487 h 532"/>
                <a:gd name="T26" fmla="*/ 208 w 405"/>
                <a:gd name="T27" fmla="*/ 526 h 532"/>
                <a:gd name="T28" fmla="*/ 183 w 405"/>
                <a:gd name="T29" fmla="*/ 485 h 532"/>
                <a:gd name="T30" fmla="*/ 180 w 405"/>
                <a:gd name="T31" fmla="*/ 451 h 532"/>
                <a:gd name="T32" fmla="*/ 170 w 405"/>
                <a:gd name="T33" fmla="*/ 410 h 532"/>
                <a:gd name="T34" fmla="*/ 142 w 405"/>
                <a:gd name="T35" fmla="*/ 377 h 532"/>
                <a:gd name="T36" fmla="*/ 152 w 405"/>
                <a:gd name="T37" fmla="*/ 340 h 532"/>
                <a:gd name="T38" fmla="*/ 129 w 405"/>
                <a:gd name="T39" fmla="*/ 336 h 532"/>
                <a:gd name="T40" fmla="*/ 118 w 405"/>
                <a:gd name="T41" fmla="*/ 288 h 532"/>
                <a:gd name="T42" fmla="*/ 141 w 405"/>
                <a:gd name="T43" fmla="*/ 284 h 532"/>
                <a:gd name="T44" fmla="*/ 159 w 405"/>
                <a:gd name="T45" fmla="*/ 279 h 532"/>
                <a:gd name="T46" fmla="*/ 181 w 405"/>
                <a:gd name="T47" fmla="*/ 184 h 532"/>
                <a:gd name="T48" fmla="*/ 198 w 405"/>
                <a:gd name="T49" fmla="*/ 181 h 532"/>
                <a:gd name="T50" fmla="*/ 212 w 405"/>
                <a:gd name="T51" fmla="*/ 148 h 532"/>
                <a:gd name="T52" fmla="*/ 225 w 405"/>
                <a:gd name="T53" fmla="*/ 125 h 532"/>
                <a:gd name="T54" fmla="*/ 208 w 405"/>
                <a:gd name="T55" fmla="*/ 91 h 532"/>
                <a:gd name="T56" fmla="*/ 250 w 405"/>
                <a:gd name="T57" fmla="*/ 113 h 532"/>
                <a:gd name="T58" fmla="*/ 275 w 405"/>
                <a:gd name="T59" fmla="*/ 122 h 532"/>
                <a:gd name="T60" fmla="*/ 267 w 405"/>
                <a:gd name="T61" fmla="*/ 98 h 532"/>
                <a:gd name="T62" fmla="*/ 291 w 405"/>
                <a:gd name="T63" fmla="*/ 73 h 532"/>
                <a:gd name="T64" fmla="*/ 287 w 405"/>
                <a:gd name="T65" fmla="*/ 30 h 532"/>
                <a:gd name="T66" fmla="*/ 293 w 405"/>
                <a:gd name="T67" fmla="*/ 0 h 532"/>
                <a:gd name="T68" fmla="*/ 157 w 405"/>
                <a:gd name="T69" fmla="*/ 330 h 532"/>
                <a:gd name="T70" fmla="*/ 188 w 405"/>
                <a:gd name="T71" fmla="*/ 326 h 532"/>
                <a:gd name="T72" fmla="*/ 167 w 405"/>
                <a:gd name="T73" fmla="*/ 295 h 532"/>
                <a:gd name="T74" fmla="*/ 153 w 405"/>
                <a:gd name="T75" fmla="*/ 329 h 532"/>
                <a:gd name="T76" fmla="*/ 112 w 405"/>
                <a:gd name="T77" fmla="*/ 384 h 532"/>
                <a:gd name="T78" fmla="*/ 127 w 405"/>
                <a:gd name="T79" fmla="*/ 430 h 532"/>
                <a:gd name="T80" fmla="*/ 95 w 405"/>
                <a:gd name="T81" fmla="*/ 415 h 532"/>
                <a:gd name="T82" fmla="*/ 75 w 405"/>
                <a:gd name="T83" fmla="*/ 444 h 532"/>
                <a:gd name="T84" fmla="*/ 84 w 405"/>
                <a:gd name="T85" fmla="*/ 479 h 532"/>
                <a:gd name="T86" fmla="*/ 1 w 405"/>
                <a:gd name="T87" fmla="*/ 456 h 532"/>
                <a:gd name="T88" fmla="*/ 8 w 405"/>
                <a:gd name="T89" fmla="*/ 413 h 532"/>
                <a:gd name="T90" fmla="*/ 0 w 405"/>
                <a:gd name="T91" fmla="*/ 380 h 532"/>
                <a:gd name="T92" fmla="*/ 31 w 405"/>
                <a:gd name="T93" fmla="*/ 375 h 532"/>
                <a:gd name="T94" fmla="*/ 44 w 405"/>
                <a:gd name="T95" fmla="*/ 350 h 532"/>
                <a:gd name="T96" fmla="*/ 54 w 405"/>
                <a:gd name="T97" fmla="*/ 367 h 532"/>
                <a:gd name="T98" fmla="*/ 73 w 405"/>
                <a:gd name="T99" fmla="*/ 368 h 532"/>
                <a:gd name="T100" fmla="*/ 71 w 405"/>
                <a:gd name="T101" fmla="*/ 403 h 532"/>
                <a:gd name="T102" fmla="*/ 105 w 405"/>
                <a:gd name="T103" fmla="*/ 354 h 532"/>
                <a:gd name="T104" fmla="*/ 292 w 405"/>
                <a:gd name="T105" fmla="*/ 415 h 532"/>
                <a:gd name="T106" fmla="*/ 289 w 405"/>
                <a:gd name="T107" fmla="*/ 428 h 532"/>
                <a:gd name="T108" fmla="*/ 242 w 405"/>
                <a:gd name="T109" fmla="*/ 399 h 532"/>
                <a:gd name="T110" fmla="*/ 240 w 405"/>
                <a:gd name="T111" fmla="*/ 378 h 532"/>
                <a:gd name="T112" fmla="*/ 255 w 405"/>
                <a:gd name="T113" fmla="*/ 358 h 532"/>
                <a:gd name="T114" fmla="*/ 261 w 405"/>
                <a:gd name="T115" fmla="*/ 315 h 532"/>
                <a:gd name="T116" fmla="*/ 267 w 405"/>
                <a:gd name="T117" fmla="*/ 271 h 5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5"/>
                <a:gd name="T178" fmla="*/ 0 h 532"/>
                <a:gd name="T179" fmla="*/ 405 w 405"/>
                <a:gd name="T180" fmla="*/ 532 h 5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5" h="532">
                  <a:moveTo>
                    <a:pt x="329" y="2"/>
                  </a:moveTo>
                  <a:lnTo>
                    <a:pt x="336" y="49"/>
                  </a:lnTo>
                  <a:lnTo>
                    <a:pt x="325" y="51"/>
                  </a:lnTo>
                  <a:lnTo>
                    <a:pt x="310" y="53"/>
                  </a:lnTo>
                  <a:lnTo>
                    <a:pt x="311" y="126"/>
                  </a:lnTo>
                  <a:lnTo>
                    <a:pt x="405" y="119"/>
                  </a:lnTo>
                  <a:lnTo>
                    <a:pt x="405" y="147"/>
                  </a:lnTo>
                  <a:lnTo>
                    <a:pt x="399" y="195"/>
                  </a:lnTo>
                  <a:lnTo>
                    <a:pt x="368" y="221"/>
                  </a:lnTo>
                  <a:lnTo>
                    <a:pt x="363" y="225"/>
                  </a:lnTo>
                  <a:lnTo>
                    <a:pt x="319" y="238"/>
                  </a:lnTo>
                  <a:lnTo>
                    <a:pt x="294" y="238"/>
                  </a:lnTo>
                  <a:lnTo>
                    <a:pt x="282" y="204"/>
                  </a:lnTo>
                  <a:lnTo>
                    <a:pt x="276" y="185"/>
                  </a:lnTo>
                  <a:lnTo>
                    <a:pt x="258" y="192"/>
                  </a:lnTo>
                  <a:lnTo>
                    <a:pt x="249" y="196"/>
                  </a:lnTo>
                  <a:lnTo>
                    <a:pt x="241" y="189"/>
                  </a:lnTo>
                  <a:lnTo>
                    <a:pt x="232" y="191"/>
                  </a:lnTo>
                  <a:lnTo>
                    <a:pt x="228" y="197"/>
                  </a:lnTo>
                  <a:lnTo>
                    <a:pt x="222" y="208"/>
                  </a:lnTo>
                  <a:lnTo>
                    <a:pt x="210" y="220"/>
                  </a:lnTo>
                  <a:lnTo>
                    <a:pt x="213" y="224"/>
                  </a:lnTo>
                  <a:lnTo>
                    <a:pt x="219" y="231"/>
                  </a:lnTo>
                  <a:lnTo>
                    <a:pt x="223" y="237"/>
                  </a:lnTo>
                  <a:lnTo>
                    <a:pt x="228" y="244"/>
                  </a:lnTo>
                  <a:lnTo>
                    <a:pt x="242" y="259"/>
                  </a:lnTo>
                  <a:lnTo>
                    <a:pt x="248" y="270"/>
                  </a:lnTo>
                  <a:lnTo>
                    <a:pt x="251" y="275"/>
                  </a:lnTo>
                  <a:lnTo>
                    <a:pt x="248" y="290"/>
                  </a:lnTo>
                  <a:lnTo>
                    <a:pt x="241" y="287"/>
                  </a:lnTo>
                  <a:lnTo>
                    <a:pt x="229" y="279"/>
                  </a:lnTo>
                  <a:lnTo>
                    <a:pt x="213" y="278"/>
                  </a:lnTo>
                  <a:lnTo>
                    <a:pt x="205" y="289"/>
                  </a:lnTo>
                  <a:lnTo>
                    <a:pt x="209" y="298"/>
                  </a:lnTo>
                  <a:lnTo>
                    <a:pt x="204" y="305"/>
                  </a:lnTo>
                  <a:lnTo>
                    <a:pt x="199" y="317"/>
                  </a:lnTo>
                  <a:lnTo>
                    <a:pt x="194" y="332"/>
                  </a:lnTo>
                  <a:lnTo>
                    <a:pt x="182" y="353"/>
                  </a:lnTo>
                  <a:lnTo>
                    <a:pt x="196" y="373"/>
                  </a:lnTo>
                  <a:lnTo>
                    <a:pt x="228" y="428"/>
                  </a:lnTo>
                  <a:lnTo>
                    <a:pt x="228" y="429"/>
                  </a:lnTo>
                  <a:lnTo>
                    <a:pt x="234" y="440"/>
                  </a:lnTo>
                  <a:lnTo>
                    <a:pt x="237" y="445"/>
                  </a:lnTo>
                  <a:lnTo>
                    <a:pt x="225" y="450"/>
                  </a:lnTo>
                  <a:lnTo>
                    <a:pt x="222" y="446"/>
                  </a:lnTo>
                  <a:lnTo>
                    <a:pt x="216" y="455"/>
                  </a:lnTo>
                  <a:lnTo>
                    <a:pt x="206" y="463"/>
                  </a:lnTo>
                  <a:lnTo>
                    <a:pt x="212" y="468"/>
                  </a:lnTo>
                  <a:lnTo>
                    <a:pt x="202" y="477"/>
                  </a:lnTo>
                  <a:lnTo>
                    <a:pt x="210" y="487"/>
                  </a:lnTo>
                  <a:lnTo>
                    <a:pt x="243" y="525"/>
                  </a:lnTo>
                  <a:lnTo>
                    <a:pt x="242" y="526"/>
                  </a:lnTo>
                  <a:lnTo>
                    <a:pt x="232" y="532"/>
                  </a:lnTo>
                  <a:lnTo>
                    <a:pt x="208" y="526"/>
                  </a:lnTo>
                  <a:lnTo>
                    <a:pt x="197" y="517"/>
                  </a:lnTo>
                  <a:lnTo>
                    <a:pt x="192" y="496"/>
                  </a:lnTo>
                  <a:lnTo>
                    <a:pt x="181" y="493"/>
                  </a:lnTo>
                  <a:lnTo>
                    <a:pt x="183" y="485"/>
                  </a:lnTo>
                  <a:lnTo>
                    <a:pt x="188" y="466"/>
                  </a:lnTo>
                  <a:lnTo>
                    <a:pt x="179" y="462"/>
                  </a:lnTo>
                  <a:lnTo>
                    <a:pt x="175" y="460"/>
                  </a:lnTo>
                  <a:lnTo>
                    <a:pt x="180" y="451"/>
                  </a:lnTo>
                  <a:lnTo>
                    <a:pt x="166" y="439"/>
                  </a:lnTo>
                  <a:lnTo>
                    <a:pt x="172" y="437"/>
                  </a:lnTo>
                  <a:lnTo>
                    <a:pt x="159" y="421"/>
                  </a:lnTo>
                  <a:lnTo>
                    <a:pt x="170" y="410"/>
                  </a:lnTo>
                  <a:lnTo>
                    <a:pt x="167" y="409"/>
                  </a:lnTo>
                  <a:lnTo>
                    <a:pt x="166" y="400"/>
                  </a:lnTo>
                  <a:lnTo>
                    <a:pt x="158" y="389"/>
                  </a:lnTo>
                  <a:lnTo>
                    <a:pt x="142" y="377"/>
                  </a:lnTo>
                  <a:lnTo>
                    <a:pt x="143" y="374"/>
                  </a:lnTo>
                  <a:lnTo>
                    <a:pt x="155" y="370"/>
                  </a:lnTo>
                  <a:lnTo>
                    <a:pt x="156" y="353"/>
                  </a:lnTo>
                  <a:lnTo>
                    <a:pt x="152" y="340"/>
                  </a:lnTo>
                  <a:lnTo>
                    <a:pt x="151" y="330"/>
                  </a:lnTo>
                  <a:lnTo>
                    <a:pt x="144" y="330"/>
                  </a:lnTo>
                  <a:lnTo>
                    <a:pt x="135" y="332"/>
                  </a:lnTo>
                  <a:lnTo>
                    <a:pt x="129" y="336"/>
                  </a:lnTo>
                  <a:lnTo>
                    <a:pt x="124" y="324"/>
                  </a:lnTo>
                  <a:lnTo>
                    <a:pt x="118" y="313"/>
                  </a:lnTo>
                  <a:lnTo>
                    <a:pt x="118" y="301"/>
                  </a:lnTo>
                  <a:lnTo>
                    <a:pt x="118" y="288"/>
                  </a:lnTo>
                  <a:lnTo>
                    <a:pt x="122" y="287"/>
                  </a:lnTo>
                  <a:lnTo>
                    <a:pt x="127" y="286"/>
                  </a:lnTo>
                  <a:lnTo>
                    <a:pt x="133" y="285"/>
                  </a:lnTo>
                  <a:lnTo>
                    <a:pt x="141" y="284"/>
                  </a:lnTo>
                  <a:lnTo>
                    <a:pt x="149" y="287"/>
                  </a:lnTo>
                  <a:lnTo>
                    <a:pt x="156" y="292"/>
                  </a:lnTo>
                  <a:lnTo>
                    <a:pt x="158" y="293"/>
                  </a:lnTo>
                  <a:lnTo>
                    <a:pt x="159" y="279"/>
                  </a:lnTo>
                  <a:lnTo>
                    <a:pt x="157" y="240"/>
                  </a:lnTo>
                  <a:lnTo>
                    <a:pt x="164" y="228"/>
                  </a:lnTo>
                  <a:lnTo>
                    <a:pt x="171" y="207"/>
                  </a:lnTo>
                  <a:lnTo>
                    <a:pt x="181" y="184"/>
                  </a:lnTo>
                  <a:lnTo>
                    <a:pt x="187" y="181"/>
                  </a:lnTo>
                  <a:lnTo>
                    <a:pt x="188" y="176"/>
                  </a:lnTo>
                  <a:lnTo>
                    <a:pt x="189" y="176"/>
                  </a:lnTo>
                  <a:lnTo>
                    <a:pt x="198" y="181"/>
                  </a:lnTo>
                  <a:lnTo>
                    <a:pt x="206" y="167"/>
                  </a:lnTo>
                  <a:lnTo>
                    <a:pt x="207" y="156"/>
                  </a:lnTo>
                  <a:lnTo>
                    <a:pt x="208" y="155"/>
                  </a:lnTo>
                  <a:lnTo>
                    <a:pt x="212" y="148"/>
                  </a:lnTo>
                  <a:lnTo>
                    <a:pt x="212" y="141"/>
                  </a:lnTo>
                  <a:lnTo>
                    <a:pt x="218" y="132"/>
                  </a:lnTo>
                  <a:lnTo>
                    <a:pt x="223" y="131"/>
                  </a:lnTo>
                  <a:lnTo>
                    <a:pt x="225" y="125"/>
                  </a:lnTo>
                  <a:lnTo>
                    <a:pt x="224" y="125"/>
                  </a:lnTo>
                  <a:lnTo>
                    <a:pt x="217" y="108"/>
                  </a:lnTo>
                  <a:lnTo>
                    <a:pt x="206" y="89"/>
                  </a:lnTo>
                  <a:lnTo>
                    <a:pt x="208" y="91"/>
                  </a:lnTo>
                  <a:lnTo>
                    <a:pt x="216" y="86"/>
                  </a:lnTo>
                  <a:lnTo>
                    <a:pt x="235" y="68"/>
                  </a:lnTo>
                  <a:lnTo>
                    <a:pt x="244" y="92"/>
                  </a:lnTo>
                  <a:lnTo>
                    <a:pt x="250" y="113"/>
                  </a:lnTo>
                  <a:lnTo>
                    <a:pt x="253" y="121"/>
                  </a:lnTo>
                  <a:lnTo>
                    <a:pt x="253" y="122"/>
                  </a:lnTo>
                  <a:lnTo>
                    <a:pt x="266" y="122"/>
                  </a:lnTo>
                  <a:lnTo>
                    <a:pt x="275" y="122"/>
                  </a:lnTo>
                  <a:lnTo>
                    <a:pt x="282" y="123"/>
                  </a:lnTo>
                  <a:lnTo>
                    <a:pt x="285" y="121"/>
                  </a:lnTo>
                  <a:lnTo>
                    <a:pt x="275" y="110"/>
                  </a:lnTo>
                  <a:lnTo>
                    <a:pt x="267" y="98"/>
                  </a:lnTo>
                  <a:lnTo>
                    <a:pt x="276" y="95"/>
                  </a:lnTo>
                  <a:lnTo>
                    <a:pt x="282" y="88"/>
                  </a:lnTo>
                  <a:lnTo>
                    <a:pt x="279" y="73"/>
                  </a:lnTo>
                  <a:lnTo>
                    <a:pt x="291" y="73"/>
                  </a:lnTo>
                  <a:lnTo>
                    <a:pt x="289" y="56"/>
                  </a:lnTo>
                  <a:lnTo>
                    <a:pt x="289" y="55"/>
                  </a:lnTo>
                  <a:lnTo>
                    <a:pt x="283" y="31"/>
                  </a:lnTo>
                  <a:lnTo>
                    <a:pt x="287" y="30"/>
                  </a:lnTo>
                  <a:lnTo>
                    <a:pt x="291" y="27"/>
                  </a:lnTo>
                  <a:lnTo>
                    <a:pt x="295" y="22"/>
                  </a:lnTo>
                  <a:lnTo>
                    <a:pt x="297" y="15"/>
                  </a:lnTo>
                  <a:lnTo>
                    <a:pt x="293" y="0"/>
                  </a:lnTo>
                  <a:lnTo>
                    <a:pt x="306" y="0"/>
                  </a:lnTo>
                  <a:lnTo>
                    <a:pt x="329" y="2"/>
                  </a:lnTo>
                  <a:close/>
                  <a:moveTo>
                    <a:pt x="153" y="329"/>
                  </a:moveTo>
                  <a:lnTo>
                    <a:pt x="157" y="330"/>
                  </a:lnTo>
                  <a:lnTo>
                    <a:pt x="164" y="331"/>
                  </a:lnTo>
                  <a:lnTo>
                    <a:pt x="179" y="331"/>
                  </a:lnTo>
                  <a:lnTo>
                    <a:pt x="188" y="326"/>
                  </a:lnTo>
                  <a:lnTo>
                    <a:pt x="190" y="311"/>
                  </a:lnTo>
                  <a:lnTo>
                    <a:pt x="194" y="306"/>
                  </a:lnTo>
                  <a:lnTo>
                    <a:pt x="181" y="302"/>
                  </a:lnTo>
                  <a:lnTo>
                    <a:pt x="167" y="295"/>
                  </a:lnTo>
                  <a:lnTo>
                    <a:pt x="157" y="298"/>
                  </a:lnTo>
                  <a:lnTo>
                    <a:pt x="159" y="312"/>
                  </a:lnTo>
                  <a:lnTo>
                    <a:pt x="157" y="317"/>
                  </a:lnTo>
                  <a:lnTo>
                    <a:pt x="153" y="329"/>
                  </a:lnTo>
                  <a:close/>
                  <a:moveTo>
                    <a:pt x="105" y="354"/>
                  </a:moveTo>
                  <a:lnTo>
                    <a:pt x="107" y="354"/>
                  </a:lnTo>
                  <a:lnTo>
                    <a:pt x="113" y="364"/>
                  </a:lnTo>
                  <a:lnTo>
                    <a:pt x="112" y="384"/>
                  </a:lnTo>
                  <a:lnTo>
                    <a:pt x="116" y="399"/>
                  </a:lnTo>
                  <a:lnTo>
                    <a:pt x="124" y="412"/>
                  </a:lnTo>
                  <a:lnTo>
                    <a:pt x="130" y="426"/>
                  </a:lnTo>
                  <a:lnTo>
                    <a:pt x="127" y="430"/>
                  </a:lnTo>
                  <a:lnTo>
                    <a:pt x="119" y="426"/>
                  </a:lnTo>
                  <a:lnTo>
                    <a:pt x="107" y="417"/>
                  </a:lnTo>
                  <a:lnTo>
                    <a:pt x="100" y="413"/>
                  </a:lnTo>
                  <a:lnTo>
                    <a:pt x="95" y="415"/>
                  </a:lnTo>
                  <a:lnTo>
                    <a:pt x="79" y="424"/>
                  </a:lnTo>
                  <a:lnTo>
                    <a:pt x="76" y="425"/>
                  </a:lnTo>
                  <a:lnTo>
                    <a:pt x="75" y="433"/>
                  </a:lnTo>
                  <a:lnTo>
                    <a:pt x="75" y="444"/>
                  </a:lnTo>
                  <a:lnTo>
                    <a:pt x="80" y="451"/>
                  </a:lnTo>
                  <a:lnTo>
                    <a:pt x="78" y="461"/>
                  </a:lnTo>
                  <a:lnTo>
                    <a:pt x="74" y="465"/>
                  </a:lnTo>
                  <a:lnTo>
                    <a:pt x="84" y="479"/>
                  </a:lnTo>
                  <a:lnTo>
                    <a:pt x="89" y="485"/>
                  </a:lnTo>
                  <a:lnTo>
                    <a:pt x="80" y="491"/>
                  </a:lnTo>
                  <a:lnTo>
                    <a:pt x="77" y="514"/>
                  </a:lnTo>
                  <a:lnTo>
                    <a:pt x="1" y="456"/>
                  </a:lnTo>
                  <a:lnTo>
                    <a:pt x="4" y="452"/>
                  </a:lnTo>
                  <a:lnTo>
                    <a:pt x="17" y="433"/>
                  </a:lnTo>
                  <a:lnTo>
                    <a:pt x="21" y="422"/>
                  </a:lnTo>
                  <a:lnTo>
                    <a:pt x="8" y="413"/>
                  </a:lnTo>
                  <a:lnTo>
                    <a:pt x="13" y="401"/>
                  </a:lnTo>
                  <a:lnTo>
                    <a:pt x="16" y="395"/>
                  </a:lnTo>
                  <a:lnTo>
                    <a:pt x="4" y="384"/>
                  </a:lnTo>
                  <a:lnTo>
                    <a:pt x="0" y="380"/>
                  </a:lnTo>
                  <a:lnTo>
                    <a:pt x="4" y="369"/>
                  </a:lnTo>
                  <a:lnTo>
                    <a:pt x="23" y="374"/>
                  </a:lnTo>
                  <a:lnTo>
                    <a:pt x="31" y="375"/>
                  </a:lnTo>
                  <a:lnTo>
                    <a:pt x="34" y="362"/>
                  </a:lnTo>
                  <a:lnTo>
                    <a:pt x="42" y="365"/>
                  </a:lnTo>
                  <a:lnTo>
                    <a:pt x="43" y="352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63" y="357"/>
                  </a:lnTo>
                  <a:lnTo>
                    <a:pt x="66" y="366"/>
                  </a:lnTo>
                  <a:lnTo>
                    <a:pt x="54" y="367"/>
                  </a:lnTo>
                  <a:lnTo>
                    <a:pt x="56" y="372"/>
                  </a:lnTo>
                  <a:lnTo>
                    <a:pt x="64" y="376"/>
                  </a:lnTo>
                  <a:lnTo>
                    <a:pt x="69" y="369"/>
                  </a:lnTo>
                  <a:lnTo>
                    <a:pt x="73" y="368"/>
                  </a:lnTo>
                  <a:lnTo>
                    <a:pt x="81" y="371"/>
                  </a:lnTo>
                  <a:lnTo>
                    <a:pt x="76" y="385"/>
                  </a:lnTo>
                  <a:lnTo>
                    <a:pt x="73" y="398"/>
                  </a:lnTo>
                  <a:lnTo>
                    <a:pt x="71" y="403"/>
                  </a:lnTo>
                  <a:lnTo>
                    <a:pt x="75" y="402"/>
                  </a:lnTo>
                  <a:lnTo>
                    <a:pt x="90" y="387"/>
                  </a:lnTo>
                  <a:lnTo>
                    <a:pt x="104" y="353"/>
                  </a:lnTo>
                  <a:lnTo>
                    <a:pt x="105" y="354"/>
                  </a:lnTo>
                  <a:close/>
                  <a:moveTo>
                    <a:pt x="317" y="367"/>
                  </a:moveTo>
                  <a:lnTo>
                    <a:pt x="307" y="375"/>
                  </a:lnTo>
                  <a:lnTo>
                    <a:pt x="303" y="399"/>
                  </a:lnTo>
                  <a:lnTo>
                    <a:pt x="292" y="415"/>
                  </a:lnTo>
                  <a:lnTo>
                    <a:pt x="309" y="425"/>
                  </a:lnTo>
                  <a:lnTo>
                    <a:pt x="301" y="439"/>
                  </a:lnTo>
                  <a:lnTo>
                    <a:pt x="292" y="435"/>
                  </a:lnTo>
                  <a:lnTo>
                    <a:pt x="289" y="428"/>
                  </a:lnTo>
                  <a:lnTo>
                    <a:pt x="279" y="425"/>
                  </a:lnTo>
                  <a:lnTo>
                    <a:pt x="265" y="419"/>
                  </a:lnTo>
                  <a:lnTo>
                    <a:pt x="254" y="409"/>
                  </a:lnTo>
                  <a:lnTo>
                    <a:pt x="242" y="399"/>
                  </a:lnTo>
                  <a:lnTo>
                    <a:pt x="243" y="397"/>
                  </a:lnTo>
                  <a:lnTo>
                    <a:pt x="243" y="395"/>
                  </a:lnTo>
                  <a:lnTo>
                    <a:pt x="239" y="385"/>
                  </a:lnTo>
                  <a:lnTo>
                    <a:pt x="240" y="378"/>
                  </a:lnTo>
                  <a:lnTo>
                    <a:pt x="246" y="375"/>
                  </a:lnTo>
                  <a:lnTo>
                    <a:pt x="248" y="370"/>
                  </a:lnTo>
                  <a:lnTo>
                    <a:pt x="248" y="362"/>
                  </a:lnTo>
                  <a:lnTo>
                    <a:pt x="255" y="358"/>
                  </a:lnTo>
                  <a:lnTo>
                    <a:pt x="260" y="349"/>
                  </a:lnTo>
                  <a:lnTo>
                    <a:pt x="260" y="341"/>
                  </a:lnTo>
                  <a:lnTo>
                    <a:pt x="264" y="324"/>
                  </a:lnTo>
                  <a:lnTo>
                    <a:pt x="261" y="315"/>
                  </a:lnTo>
                  <a:lnTo>
                    <a:pt x="250" y="307"/>
                  </a:lnTo>
                  <a:lnTo>
                    <a:pt x="252" y="297"/>
                  </a:lnTo>
                  <a:lnTo>
                    <a:pt x="259" y="273"/>
                  </a:lnTo>
                  <a:lnTo>
                    <a:pt x="267" y="271"/>
                  </a:lnTo>
                  <a:lnTo>
                    <a:pt x="283" y="264"/>
                  </a:lnTo>
                  <a:lnTo>
                    <a:pt x="309" y="349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249"/>
            <p:cNvSpPr>
              <a:spLocks noEditPoints="1"/>
            </p:cNvSpPr>
            <p:nvPr/>
          </p:nvSpPr>
          <p:spPr bwMode="auto">
            <a:xfrm>
              <a:off x="1742" y="3344"/>
              <a:ext cx="421" cy="693"/>
            </a:xfrm>
            <a:custGeom>
              <a:avLst/>
              <a:gdLst>
                <a:gd name="T0" fmla="*/ 269 w 421"/>
                <a:gd name="T1" fmla="*/ 272 h 693"/>
                <a:gd name="T2" fmla="*/ 295 w 421"/>
                <a:gd name="T3" fmla="*/ 310 h 693"/>
                <a:gd name="T4" fmla="*/ 290 w 421"/>
                <a:gd name="T5" fmla="*/ 342 h 693"/>
                <a:gd name="T6" fmla="*/ 249 w 421"/>
                <a:gd name="T7" fmla="*/ 334 h 693"/>
                <a:gd name="T8" fmla="*/ 215 w 421"/>
                <a:gd name="T9" fmla="*/ 336 h 693"/>
                <a:gd name="T10" fmla="*/ 211 w 421"/>
                <a:gd name="T11" fmla="*/ 401 h 693"/>
                <a:gd name="T12" fmla="*/ 210 w 421"/>
                <a:gd name="T13" fmla="*/ 446 h 693"/>
                <a:gd name="T14" fmla="*/ 216 w 421"/>
                <a:gd name="T15" fmla="*/ 485 h 693"/>
                <a:gd name="T16" fmla="*/ 243 w 421"/>
                <a:gd name="T17" fmla="*/ 491 h 693"/>
                <a:gd name="T18" fmla="*/ 235 w 421"/>
                <a:gd name="T19" fmla="*/ 535 h 693"/>
                <a:gd name="T20" fmla="*/ 259 w 421"/>
                <a:gd name="T21" fmla="*/ 570 h 693"/>
                <a:gd name="T22" fmla="*/ 258 w 421"/>
                <a:gd name="T23" fmla="*/ 600 h 693"/>
                <a:gd name="T24" fmla="*/ 236 w 421"/>
                <a:gd name="T25" fmla="*/ 616 h 693"/>
                <a:gd name="T26" fmla="*/ 208 w 421"/>
                <a:gd name="T27" fmla="*/ 560 h 693"/>
                <a:gd name="T28" fmla="*/ 197 w 421"/>
                <a:gd name="T29" fmla="*/ 515 h 693"/>
                <a:gd name="T30" fmla="*/ 187 w 421"/>
                <a:gd name="T31" fmla="*/ 462 h 693"/>
                <a:gd name="T32" fmla="*/ 171 w 421"/>
                <a:gd name="T33" fmla="*/ 445 h 693"/>
                <a:gd name="T34" fmla="*/ 137 w 421"/>
                <a:gd name="T35" fmla="*/ 431 h 693"/>
                <a:gd name="T36" fmla="*/ 119 w 421"/>
                <a:gd name="T37" fmla="*/ 458 h 693"/>
                <a:gd name="T38" fmla="*/ 99 w 421"/>
                <a:gd name="T39" fmla="*/ 471 h 693"/>
                <a:gd name="T40" fmla="*/ 103 w 421"/>
                <a:gd name="T41" fmla="*/ 510 h 693"/>
                <a:gd name="T42" fmla="*/ 92 w 421"/>
                <a:gd name="T43" fmla="*/ 541 h 693"/>
                <a:gd name="T44" fmla="*/ 19 w 421"/>
                <a:gd name="T45" fmla="*/ 561 h 693"/>
                <a:gd name="T46" fmla="*/ 4 w 421"/>
                <a:gd name="T47" fmla="*/ 543 h 693"/>
                <a:gd name="T48" fmla="*/ 36 w 421"/>
                <a:gd name="T49" fmla="*/ 472 h 693"/>
                <a:gd name="T50" fmla="*/ 49 w 421"/>
                <a:gd name="T51" fmla="*/ 429 h 693"/>
                <a:gd name="T52" fmla="*/ 81 w 421"/>
                <a:gd name="T53" fmla="*/ 378 h 693"/>
                <a:gd name="T54" fmla="*/ 126 w 421"/>
                <a:gd name="T55" fmla="*/ 356 h 693"/>
                <a:gd name="T56" fmla="*/ 143 w 421"/>
                <a:gd name="T57" fmla="*/ 366 h 693"/>
                <a:gd name="T58" fmla="*/ 165 w 421"/>
                <a:gd name="T59" fmla="*/ 386 h 693"/>
                <a:gd name="T60" fmla="*/ 185 w 421"/>
                <a:gd name="T61" fmla="*/ 389 h 693"/>
                <a:gd name="T62" fmla="*/ 192 w 421"/>
                <a:gd name="T63" fmla="*/ 356 h 693"/>
                <a:gd name="T64" fmla="*/ 210 w 421"/>
                <a:gd name="T65" fmla="*/ 326 h 693"/>
                <a:gd name="T66" fmla="*/ 207 w 421"/>
                <a:gd name="T67" fmla="*/ 308 h 693"/>
                <a:gd name="T68" fmla="*/ 214 w 421"/>
                <a:gd name="T69" fmla="*/ 277 h 693"/>
                <a:gd name="T70" fmla="*/ 205 w 421"/>
                <a:gd name="T71" fmla="*/ 252 h 693"/>
                <a:gd name="T72" fmla="*/ 230 w 421"/>
                <a:gd name="T73" fmla="*/ 254 h 693"/>
                <a:gd name="T74" fmla="*/ 246 w 421"/>
                <a:gd name="T75" fmla="*/ 247 h 693"/>
                <a:gd name="T76" fmla="*/ 169 w 421"/>
                <a:gd name="T77" fmla="*/ 675 h 693"/>
                <a:gd name="T78" fmla="*/ 78 w 421"/>
                <a:gd name="T79" fmla="*/ 658 h 693"/>
                <a:gd name="T80" fmla="*/ 77 w 421"/>
                <a:gd name="T81" fmla="*/ 638 h 693"/>
                <a:gd name="T82" fmla="*/ 421 w 421"/>
                <a:gd name="T83" fmla="*/ 163 h 693"/>
                <a:gd name="T84" fmla="*/ 387 w 421"/>
                <a:gd name="T85" fmla="*/ 183 h 693"/>
                <a:gd name="T86" fmla="*/ 381 w 421"/>
                <a:gd name="T87" fmla="*/ 216 h 693"/>
                <a:gd name="T88" fmla="*/ 374 w 421"/>
                <a:gd name="T89" fmla="*/ 249 h 693"/>
                <a:gd name="T90" fmla="*/ 348 w 421"/>
                <a:gd name="T91" fmla="*/ 260 h 693"/>
                <a:gd name="T92" fmla="*/ 325 w 421"/>
                <a:gd name="T93" fmla="*/ 224 h 693"/>
                <a:gd name="T94" fmla="*/ 327 w 421"/>
                <a:gd name="T95" fmla="*/ 88 h 693"/>
                <a:gd name="T96" fmla="*/ 396 w 421"/>
                <a:gd name="T97" fmla="*/ 3 h 693"/>
                <a:gd name="T98" fmla="*/ 416 w 421"/>
                <a:gd name="T99" fmla="*/ 42 h 693"/>
                <a:gd name="T100" fmla="*/ 421 w 421"/>
                <a:gd name="T101" fmla="*/ 137 h 6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1"/>
                <a:gd name="T154" fmla="*/ 0 h 693"/>
                <a:gd name="T155" fmla="*/ 421 w 421"/>
                <a:gd name="T156" fmla="*/ 693 h 6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1" h="693">
                  <a:moveTo>
                    <a:pt x="249" y="248"/>
                  </a:moveTo>
                  <a:lnTo>
                    <a:pt x="254" y="255"/>
                  </a:lnTo>
                  <a:lnTo>
                    <a:pt x="268" y="265"/>
                  </a:lnTo>
                  <a:lnTo>
                    <a:pt x="269" y="272"/>
                  </a:lnTo>
                  <a:lnTo>
                    <a:pt x="268" y="284"/>
                  </a:lnTo>
                  <a:lnTo>
                    <a:pt x="277" y="289"/>
                  </a:lnTo>
                  <a:lnTo>
                    <a:pt x="285" y="297"/>
                  </a:lnTo>
                  <a:lnTo>
                    <a:pt x="295" y="310"/>
                  </a:lnTo>
                  <a:lnTo>
                    <a:pt x="300" y="316"/>
                  </a:lnTo>
                  <a:lnTo>
                    <a:pt x="299" y="317"/>
                  </a:lnTo>
                  <a:lnTo>
                    <a:pt x="298" y="328"/>
                  </a:lnTo>
                  <a:lnTo>
                    <a:pt x="290" y="342"/>
                  </a:lnTo>
                  <a:lnTo>
                    <a:pt x="281" y="337"/>
                  </a:lnTo>
                  <a:lnTo>
                    <a:pt x="280" y="337"/>
                  </a:lnTo>
                  <a:lnTo>
                    <a:pt x="267" y="336"/>
                  </a:lnTo>
                  <a:lnTo>
                    <a:pt x="249" y="334"/>
                  </a:lnTo>
                  <a:lnTo>
                    <a:pt x="241" y="331"/>
                  </a:lnTo>
                  <a:lnTo>
                    <a:pt x="228" y="331"/>
                  </a:lnTo>
                  <a:lnTo>
                    <a:pt x="217" y="330"/>
                  </a:lnTo>
                  <a:lnTo>
                    <a:pt x="215" y="336"/>
                  </a:lnTo>
                  <a:lnTo>
                    <a:pt x="212" y="347"/>
                  </a:lnTo>
                  <a:lnTo>
                    <a:pt x="210" y="380"/>
                  </a:lnTo>
                  <a:lnTo>
                    <a:pt x="210" y="391"/>
                  </a:lnTo>
                  <a:lnTo>
                    <a:pt x="211" y="401"/>
                  </a:lnTo>
                  <a:lnTo>
                    <a:pt x="215" y="410"/>
                  </a:lnTo>
                  <a:lnTo>
                    <a:pt x="217" y="422"/>
                  </a:lnTo>
                  <a:lnTo>
                    <a:pt x="216" y="436"/>
                  </a:lnTo>
                  <a:lnTo>
                    <a:pt x="210" y="446"/>
                  </a:lnTo>
                  <a:lnTo>
                    <a:pt x="210" y="449"/>
                  </a:lnTo>
                  <a:lnTo>
                    <a:pt x="210" y="462"/>
                  </a:lnTo>
                  <a:lnTo>
                    <a:pt x="210" y="474"/>
                  </a:lnTo>
                  <a:lnTo>
                    <a:pt x="216" y="485"/>
                  </a:lnTo>
                  <a:lnTo>
                    <a:pt x="221" y="497"/>
                  </a:lnTo>
                  <a:lnTo>
                    <a:pt x="227" y="493"/>
                  </a:lnTo>
                  <a:lnTo>
                    <a:pt x="236" y="491"/>
                  </a:lnTo>
                  <a:lnTo>
                    <a:pt x="243" y="491"/>
                  </a:lnTo>
                  <a:lnTo>
                    <a:pt x="244" y="501"/>
                  </a:lnTo>
                  <a:lnTo>
                    <a:pt x="248" y="514"/>
                  </a:lnTo>
                  <a:lnTo>
                    <a:pt x="247" y="531"/>
                  </a:lnTo>
                  <a:lnTo>
                    <a:pt x="235" y="535"/>
                  </a:lnTo>
                  <a:lnTo>
                    <a:pt x="234" y="538"/>
                  </a:lnTo>
                  <a:lnTo>
                    <a:pt x="250" y="550"/>
                  </a:lnTo>
                  <a:lnTo>
                    <a:pt x="258" y="561"/>
                  </a:lnTo>
                  <a:lnTo>
                    <a:pt x="259" y="570"/>
                  </a:lnTo>
                  <a:lnTo>
                    <a:pt x="262" y="571"/>
                  </a:lnTo>
                  <a:lnTo>
                    <a:pt x="251" y="582"/>
                  </a:lnTo>
                  <a:lnTo>
                    <a:pt x="264" y="598"/>
                  </a:lnTo>
                  <a:lnTo>
                    <a:pt x="258" y="600"/>
                  </a:lnTo>
                  <a:lnTo>
                    <a:pt x="272" y="612"/>
                  </a:lnTo>
                  <a:lnTo>
                    <a:pt x="267" y="621"/>
                  </a:lnTo>
                  <a:lnTo>
                    <a:pt x="255" y="614"/>
                  </a:lnTo>
                  <a:lnTo>
                    <a:pt x="236" y="616"/>
                  </a:lnTo>
                  <a:lnTo>
                    <a:pt x="230" y="602"/>
                  </a:lnTo>
                  <a:lnTo>
                    <a:pt x="222" y="587"/>
                  </a:lnTo>
                  <a:lnTo>
                    <a:pt x="216" y="573"/>
                  </a:lnTo>
                  <a:lnTo>
                    <a:pt x="208" y="560"/>
                  </a:lnTo>
                  <a:lnTo>
                    <a:pt x="204" y="545"/>
                  </a:lnTo>
                  <a:lnTo>
                    <a:pt x="205" y="525"/>
                  </a:lnTo>
                  <a:lnTo>
                    <a:pt x="199" y="515"/>
                  </a:lnTo>
                  <a:lnTo>
                    <a:pt x="197" y="515"/>
                  </a:lnTo>
                  <a:lnTo>
                    <a:pt x="194" y="501"/>
                  </a:lnTo>
                  <a:lnTo>
                    <a:pt x="186" y="482"/>
                  </a:lnTo>
                  <a:lnTo>
                    <a:pt x="188" y="470"/>
                  </a:lnTo>
                  <a:lnTo>
                    <a:pt x="187" y="462"/>
                  </a:lnTo>
                  <a:lnTo>
                    <a:pt x="181" y="457"/>
                  </a:lnTo>
                  <a:lnTo>
                    <a:pt x="177" y="449"/>
                  </a:lnTo>
                  <a:lnTo>
                    <a:pt x="177" y="445"/>
                  </a:lnTo>
                  <a:lnTo>
                    <a:pt x="171" y="445"/>
                  </a:lnTo>
                  <a:lnTo>
                    <a:pt x="159" y="441"/>
                  </a:lnTo>
                  <a:lnTo>
                    <a:pt x="151" y="438"/>
                  </a:lnTo>
                  <a:lnTo>
                    <a:pt x="142" y="433"/>
                  </a:lnTo>
                  <a:lnTo>
                    <a:pt x="137" y="431"/>
                  </a:lnTo>
                  <a:lnTo>
                    <a:pt x="128" y="436"/>
                  </a:lnTo>
                  <a:lnTo>
                    <a:pt x="122" y="442"/>
                  </a:lnTo>
                  <a:lnTo>
                    <a:pt x="117" y="448"/>
                  </a:lnTo>
                  <a:lnTo>
                    <a:pt x="119" y="458"/>
                  </a:lnTo>
                  <a:lnTo>
                    <a:pt x="120" y="467"/>
                  </a:lnTo>
                  <a:lnTo>
                    <a:pt x="120" y="470"/>
                  </a:lnTo>
                  <a:lnTo>
                    <a:pt x="109" y="467"/>
                  </a:lnTo>
                  <a:lnTo>
                    <a:pt x="99" y="471"/>
                  </a:lnTo>
                  <a:lnTo>
                    <a:pt x="99" y="483"/>
                  </a:lnTo>
                  <a:lnTo>
                    <a:pt x="103" y="497"/>
                  </a:lnTo>
                  <a:lnTo>
                    <a:pt x="104" y="510"/>
                  </a:lnTo>
                  <a:lnTo>
                    <a:pt x="103" y="510"/>
                  </a:lnTo>
                  <a:lnTo>
                    <a:pt x="97" y="523"/>
                  </a:lnTo>
                  <a:lnTo>
                    <a:pt x="96" y="530"/>
                  </a:lnTo>
                  <a:lnTo>
                    <a:pt x="92" y="541"/>
                  </a:lnTo>
                  <a:lnTo>
                    <a:pt x="83" y="532"/>
                  </a:lnTo>
                  <a:lnTo>
                    <a:pt x="71" y="532"/>
                  </a:lnTo>
                  <a:lnTo>
                    <a:pt x="49" y="539"/>
                  </a:lnTo>
                  <a:lnTo>
                    <a:pt x="19" y="561"/>
                  </a:lnTo>
                  <a:lnTo>
                    <a:pt x="0" y="578"/>
                  </a:lnTo>
                  <a:lnTo>
                    <a:pt x="1" y="574"/>
                  </a:lnTo>
                  <a:lnTo>
                    <a:pt x="9" y="548"/>
                  </a:lnTo>
                  <a:lnTo>
                    <a:pt x="4" y="543"/>
                  </a:lnTo>
                  <a:lnTo>
                    <a:pt x="20" y="533"/>
                  </a:lnTo>
                  <a:lnTo>
                    <a:pt x="28" y="518"/>
                  </a:lnTo>
                  <a:lnTo>
                    <a:pt x="31" y="503"/>
                  </a:lnTo>
                  <a:lnTo>
                    <a:pt x="36" y="472"/>
                  </a:lnTo>
                  <a:lnTo>
                    <a:pt x="44" y="454"/>
                  </a:lnTo>
                  <a:lnTo>
                    <a:pt x="52" y="450"/>
                  </a:lnTo>
                  <a:lnTo>
                    <a:pt x="52" y="439"/>
                  </a:lnTo>
                  <a:lnTo>
                    <a:pt x="49" y="429"/>
                  </a:lnTo>
                  <a:lnTo>
                    <a:pt x="51" y="417"/>
                  </a:lnTo>
                  <a:lnTo>
                    <a:pt x="60" y="400"/>
                  </a:lnTo>
                  <a:lnTo>
                    <a:pt x="71" y="389"/>
                  </a:lnTo>
                  <a:lnTo>
                    <a:pt x="81" y="378"/>
                  </a:lnTo>
                  <a:lnTo>
                    <a:pt x="90" y="369"/>
                  </a:lnTo>
                  <a:lnTo>
                    <a:pt x="103" y="362"/>
                  </a:lnTo>
                  <a:lnTo>
                    <a:pt x="108" y="357"/>
                  </a:lnTo>
                  <a:lnTo>
                    <a:pt x="126" y="356"/>
                  </a:lnTo>
                  <a:lnTo>
                    <a:pt x="134" y="349"/>
                  </a:lnTo>
                  <a:lnTo>
                    <a:pt x="138" y="356"/>
                  </a:lnTo>
                  <a:lnTo>
                    <a:pt x="139" y="356"/>
                  </a:lnTo>
                  <a:lnTo>
                    <a:pt x="143" y="366"/>
                  </a:lnTo>
                  <a:lnTo>
                    <a:pt x="152" y="375"/>
                  </a:lnTo>
                  <a:lnTo>
                    <a:pt x="156" y="381"/>
                  </a:lnTo>
                  <a:lnTo>
                    <a:pt x="155" y="381"/>
                  </a:lnTo>
                  <a:lnTo>
                    <a:pt x="165" y="386"/>
                  </a:lnTo>
                  <a:lnTo>
                    <a:pt x="172" y="390"/>
                  </a:lnTo>
                  <a:lnTo>
                    <a:pt x="175" y="396"/>
                  </a:lnTo>
                  <a:lnTo>
                    <a:pt x="185" y="397"/>
                  </a:lnTo>
                  <a:lnTo>
                    <a:pt x="185" y="389"/>
                  </a:lnTo>
                  <a:lnTo>
                    <a:pt x="185" y="382"/>
                  </a:lnTo>
                  <a:lnTo>
                    <a:pt x="187" y="376"/>
                  </a:lnTo>
                  <a:lnTo>
                    <a:pt x="190" y="368"/>
                  </a:lnTo>
                  <a:lnTo>
                    <a:pt x="192" y="356"/>
                  </a:lnTo>
                  <a:lnTo>
                    <a:pt x="195" y="349"/>
                  </a:lnTo>
                  <a:lnTo>
                    <a:pt x="199" y="344"/>
                  </a:lnTo>
                  <a:lnTo>
                    <a:pt x="205" y="335"/>
                  </a:lnTo>
                  <a:lnTo>
                    <a:pt x="210" y="326"/>
                  </a:lnTo>
                  <a:lnTo>
                    <a:pt x="210" y="319"/>
                  </a:lnTo>
                  <a:lnTo>
                    <a:pt x="205" y="311"/>
                  </a:lnTo>
                  <a:lnTo>
                    <a:pt x="207" y="311"/>
                  </a:lnTo>
                  <a:lnTo>
                    <a:pt x="207" y="308"/>
                  </a:lnTo>
                  <a:lnTo>
                    <a:pt x="211" y="298"/>
                  </a:lnTo>
                  <a:lnTo>
                    <a:pt x="215" y="287"/>
                  </a:lnTo>
                  <a:lnTo>
                    <a:pt x="213" y="283"/>
                  </a:lnTo>
                  <a:lnTo>
                    <a:pt x="214" y="277"/>
                  </a:lnTo>
                  <a:lnTo>
                    <a:pt x="215" y="268"/>
                  </a:lnTo>
                  <a:lnTo>
                    <a:pt x="211" y="263"/>
                  </a:lnTo>
                  <a:lnTo>
                    <a:pt x="208" y="257"/>
                  </a:lnTo>
                  <a:lnTo>
                    <a:pt x="205" y="252"/>
                  </a:lnTo>
                  <a:lnTo>
                    <a:pt x="201" y="248"/>
                  </a:lnTo>
                  <a:lnTo>
                    <a:pt x="200" y="242"/>
                  </a:lnTo>
                  <a:lnTo>
                    <a:pt x="227" y="253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8" y="251"/>
                  </a:lnTo>
                  <a:lnTo>
                    <a:pt x="244" y="246"/>
                  </a:lnTo>
                  <a:lnTo>
                    <a:pt x="246" y="247"/>
                  </a:lnTo>
                  <a:lnTo>
                    <a:pt x="248" y="248"/>
                  </a:lnTo>
                  <a:lnTo>
                    <a:pt x="249" y="248"/>
                  </a:lnTo>
                  <a:close/>
                  <a:moveTo>
                    <a:pt x="169" y="675"/>
                  </a:moveTo>
                  <a:lnTo>
                    <a:pt x="186" y="686"/>
                  </a:lnTo>
                  <a:lnTo>
                    <a:pt x="174" y="693"/>
                  </a:lnTo>
                  <a:lnTo>
                    <a:pt x="136" y="683"/>
                  </a:lnTo>
                  <a:lnTo>
                    <a:pt x="78" y="658"/>
                  </a:lnTo>
                  <a:lnTo>
                    <a:pt x="68" y="688"/>
                  </a:lnTo>
                  <a:lnTo>
                    <a:pt x="66" y="649"/>
                  </a:lnTo>
                  <a:lnTo>
                    <a:pt x="68" y="650"/>
                  </a:lnTo>
                  <a:lnTo>
                    <a:pt x="77" y="638"/>
                  </a:lnTo>
                  <a:lnTo>
                    <a:pt x="93" y="617"/>
                  </a:lnTo>
                  <a:lnTo>
                    <a:pt x="169" y="675"/>
                  </a:lnTo>
                  <a:close/>
                  <a:moveTo>
                    <a:pt x="421" y="163"/>
                  </a:moveTo>
                  <a:lnTo>
                    <a:pt x="421" y="163"/>
                  </a:lnTo>
                  <a:lnTo>
                    <a:pt x="398" y="161"/>
                  </a:lnTo>
                  <a:lnTo>
                    <a:pt x="385" y="161"/>
                  </a:lnTo>
                  <a:lnTo>
                    <a:pt x="389" y="176"/>
                  </a:lnTo>
                  <a:lnTo>
                    <a:pt x="387" y="183"/>
                  </a:lnTo>
                  <a:lnTo>
                    <a:pt x="383" y="188"/>
                  </a:lnTo>
                  <a:lnTo>
                    <a:pt x="379" y="191"/>
                  </a:lnTo>
                  <a:lnTo>
                    <a:pt x="375" y="192"/>
                  </a:lnTo>
                  <a:lnTo>
                    <a:pt x="381" y="216"/>
                  </a:lnTo>
                  <a:lnTo>
                    <a:pt x="381" y="217"/>
                  </a:lnTo>
                  <a:lnTo>
                    <a:pt x="383" y="234"/>
                  </a:lnTo>
                  <a:lnTo>
                    <a:pt x="371" y="234"/>
                  </a:lnTo>
                  <a:lnTo>
                    <a:pt x="374" y="249"/>
                  </a:lnTo>
                  <a:lnTo>
                    <a:pt x="368" y="256"/>
                  </a:lnTo>
                  <a:lnTo>
                    <a:pt x="359" y="259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36" y="253"/>
                  </a:lnTo>
                  <a:lnTo>
                    <a:pt x="327" y="229"/>
                  </a:lnTo>
                  <a:lnTo>
                    <a:pt x="325" y="224"/>
                  </a:lnTo>
                  <a:lnTo>
                    <a:pt x="357" y="220"/>
                  </a:lnTo>
                  <a:lnTo>
                    <a:pt x="351" y="191"/>
                  </a:lnTo>
                  <a:lnTo>
                    <a:pt x="341" y="148"/>
                  </a:lnTo>
                  <a:lnTo>
                    <a:pt x="327" y="88"/>
                  </a:lnTo>
                  <a:lnTo>
                    <a:pt x="319" y="58"/>
                  </a:lnTo>
                  <a:lnTo>
                    <a:pt x="311" y="25"/>
                  </a:lnTo>
                  <a:lnTo>
                    <a:pt x="309" y="4"/>
                  </a:lnTo>
                  <a:lnTo>
                    <a:pt x="396" y="3"/>
                  </a:lnTo>
                  <a:lnTo>
                    <a:pt x="407" y="0"/>
                  </a:lnTo>
                  <a:lnTo>
                    <a:pt x="411" y="16"/>
                  </a:lnTo>
                  <a:lnTo>
                    <a:pt x="415" y="29"/>
                  </a:lnTo>
                  <a:lnTo>
                    <a:pt x="416" y="42"/>
                  </a:lnTo>
                  <a:lnTo>
                    <a:pt x="415" y="87"/>
                  </a:lnTo>
                  <a:lnTo>
                    <a:pt x="418" y="104"/>
                  </a:lnTo>
                  <a:lnTo>
                    <a:pt x="420" y="124"/>
                  </a:lnTo>
                  <a:lnTo>
                    <a:pt x="421" y="137"/>
                  </a:lnTo>
                  <a:lnTo>
                    <a:pt x="419" y="148"/>
                  </a:lnTo>
                  <a:lnTo>
                    <a:pt x="421" y="163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250"/>
            <p:cNvSpPr>
              <a:spLocks noEditPoints="1"/>
            </p:cNvSpPr>
            <p:nvPr/>
          </p:nvSpPr>
          <p:spPr bwMode="auto">
            <a:xfrm>
              <a:off x="1713" y="3326"/>
              <a:ext cx="546" cy="731"/>
            </a:xfrm>
            <a:custGeom>
              <a:avLst/>
              <a:gdLst>
                <a:gd name="T0" fmla="*/ 292 w 546"/>
                <a:gd name="T1" fmla="*/ 213 h 731"/>
                <a:gd name="T2" fmla="*/ 337 w 546"/>
                <a:gd name="T3" fmla="*/ 265 h 731"/>
                <a:gd name="T4" fmla="*/ 338 w 546"/>
                <a:gd name="T5" fmla="*/ 287 h 731"/>
                <a:gd name="T6" fmla="*/ 344 w 546"/>
                <a:gd name="T7" fmla="*/ 310 h 731"/>
                <a:gd name="T8" fmla="*/ 333 w 546"/>
                <a:gd name="T9" fmla="*/ 327 h 731"/>
                <a:gd name="T10" fmla="*/ 314 w 546"/>
                <a:gd name="T11" fmla="*/ 315 h 731"/>
                <a:gd name="T12" fmla="*/ 298 w 546"/>
                <a:gd name="T13" fmla="*/ 290 h 731"/>
                <a:gd name="T14" fmla="*/ 308 w 546"/>
                <a:gd name="T15" fmla="*/ 271 h 731"/>
                <a:gd name="T16" fmla="*/ 299 w 546"/>
                <a:gd name="T17" fmla="*/ 233 h 731"/>
                <a:gd name="T18" fmla="*/ 278 w 546"/>
                <a:gd name="T19" fmla="*/ 266 h 731"/>
                <a:gd name="T20" fmla="*/ 275 w 546"/>
                <a:gd name="T21" fmla="*/ 265 h 731"/>
                <a:gd name="T22" fmla="*/ 261 w 546"/>
                <a:gd name="T23" fmla="*/ 266 h 731"/>
                <a:gd name="T24" fmla="*/ 229 w 546"/>
                <a:gd name="T25" fmla="*/ 260 h 731"/>
                <a:gd name="T26" fmla="*/ 254 w 546"/>
                <a:gd name="T27" fmla="*/ 201 h 731"/>
                <a:gd name="T28" fmla="*/ 309 w 546"/>
                <a:gd name="T29" fmla="*/ 355 h 731"/>
                <a:gd name="T30" fmla="*/ 292 w 546"/>
                <a:gd name="T31" fmla="*/ 386 h 731"/>
                <a:gd name="T32" fmla="*/ 280 w 546"/>
                <a:gd name="T33" fmla="*/ 458 h 731"/>
                <a:gd name="T34" fmla="*/ 270 w 546"/>
                <a:gd name="T35" fmla="*/ 466 h 731"/>
                <a:gd name="T36" fmla="*/ 248 w 546"/>
                <a:gd name="T37" fmla="*/ 465 h 731"/>
                <a:gd name="T38" fmla="*/ 239 w 546"/>
                <a:gd name="T39" fmla="*/ 464 h 731"/>
                <a:gd name="T40" fmla="*/ 244 w 546"/>
                <a:gd name="T41" fmla="*/ 428 h 731"/>
                <a:gd name="T42" fmla="*/ 239 w 546"/>
                <a:gd name="T43" fmla="*/ 398 h 731"/>
                <a:gd name="T44" fmla="*/ 246 w 546"/>
                <a:gd name="T45" fmla="*/ 348 h 731"/>
                <a:gd name="T46" fmla="*/ 278 w 546"/>
                <a:gd name="T47" fmla="*/ 352 h 731"/>
                <a:gd name="T48" fmla="*/ 251 w 546"/>
                <a:gd name="T49" fmla="*/ 605 h 731"/>
                <a:gd name="T50" fmla="*/ 284 w 546"/>
                <a:gd name="T51" fmla="*/ 632 h 731"/>
                <a:gd name="T52" fmla="*/ 309 w 546"/>
                <a:gd name="T53" fmla="*/ 645 h 731"/>
                <a:gd name="T54" fmla="*/ 283 w 546"/>
                <a:gd name="T55" fmla="*/ 666 h 731"/>
                <a:gd name="T56" fmla="*/ 231 w 546"/>
                <a:gd name="T57" fmla="*/ 651 h 731"/>
                <a:gd name="T58" fmla="*/ 217 w 546"/>
                <a:gd name="T59" fmla="*/ 604 h 731"/>
                <a:gd name="T60" fmla="*/ 228 w 546"/>
                <a:gd name="T61" fmla="*/ 596 h 731"/>
                <a:gd name="T62" fmla="*/ 251 w 546"/>
                <a:gd name="T63" fmla="*/ 605 h 731"/>
                <a:gd name="T64" fmla="*/ 90 w 546"/>
                <a:gd name="T65" fmla="*/ 731 h 731"/>
                <a:gd name="T66" fmla="*/ 0 w 546"/>
                <a:gd name="T67" fmla="*/ 715 h 731"/>
                <a:gd name="T68" fmla="*/ 38 w 546"/>
                <a:gd name="T69" fmla="*/ 685 h 731"/>
                <a:gd name="T70" fmla="*/ 86 w 546"/>
                <a:gd name="T71" fmla="*/ 662 h 731"/>
                <a:gd name="T72" fmla="*/ 278 w 546"/>
                <a:gd name="T73" fmla="*/ 496 h 731"/>
                <a:gd name="T74" fmla="*/ 288 w 546"/>
                <a:gd name="T75" fmla="*/ 474 h 731"/>
                <a:gd name="T76" fmla="*/ 311 w 546"/>
                <a:gd name="T77" fmla="*/ 490 h 731"/>
                <a:gd name="T78" fmla="*/ 285 w 546"/>
                <a:gd name="T79" fmla="*/ 510 h 731"/>
                <a:gd name="T80" fmla="*/ 274 w 546"/>
                <a:gd name="T81" fmla="*/ 508 h 731"/>
                <a:gd name="T82" fmla="*/ 406 w 546"/>
                <a:gd name="T83" fmla="*/ 300 h 731"/>
                <a:gd name="T84" fmla="*/ 387 w 546"/>
                <a:gd name="T85" fmla="*/ 301 h 731"/>
                <a:gd name="T86" fmla="*/ 371 w 546"/>
                <a:gd name="T87" fmla="*/ 292 h 731"/>
                <a:gd name="T88" fmla="*/ 384 w 546"/>
                <a:gd name="T89" fmla="*/ 279 h 731"/>
                <a:gd name="T90" fmla="*/ 523 w 546"/>
                <a:gd name="T91" fmla="*/ 63 h 731"/>
                <a:gd name="T92" fmla="*/ 529 w 546"/>
                <a:gd name="T93" fmla="*/ 218 h 731"/>
                <a:gd name="T94" fmla="*/ 486 w 546"/>
                <a:gd name="T95" fmla="*/ 205 h 731"/>
                <a:gd name="T96" fmla="*/ 485 w 546"/>
                <a:gd name="T97" fmla="*/ 184 h 731"/>
                <a:gd name="T98" fmla="*/ 471 w 546"/>
                <a:gd name="T99" fmla="*/ 52 h 731"/>
                <a:gd name="T100" fmla="*/ 493 w 546"/>
                <a:gd name="T101" fmla="*/ 0 h 7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731"/>
                <a:gd name="T155" fmla="*/ 546 w 546"/>
                <a:gd name="T156" fmla="*/ 731 h 7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731">
                  <a:moveTo>
                    <a:pt x="277" y="209"/>
                  </a:moveTo>
                  <a:lnTo>
                    <a:pt x="279" y="209"/>
                  </a:lnTo>
                  <a:lnTo>
                    <a:pt x="292" y="213"/>
                  </a:lnTo>
                  <a:lnTo>
                    <a:pt x="354" y="242"/>
                  </a:lnTo>
                  <a:lnTo>
                    <a:pt x="356" y="247"/>
                  </a:lnTo>
                  <a:lnTo>
                    <a:pt x="337" y="265"/>
                  </a:lnTo>
                  <a:lnTo>
                    <a:pt x="329" y="270"/>
                  </a:lnTo>
                  <a:lnTo>
                    <a:pt x="327" y="268"/>
                  </a:lnTo>
                  <a:lnTo>
                    <a:pt x="338" y="287"/>
                  </a:lnTo>
                  <a:lnTo>
                    <a:pt x="345" y="304"/>
                  </a:lnTo>
                  <a:lnTo>
                    <a:pt x="346" y="304"/>
                  </a:lnTo>
                  <a:lnTo>
                    <a:pt x="344" y="310"/>
                  </a:lnTo>
                  <a:lnTo>
                    <a:pt x="339" y="311"/>
                  </a:lnTo>
                  <a:lnTo>
                    <a:pt x="333" y="320"/>
                  </a:lnTo>
                  <a:lnTo>
                    <a:pt x="333" y="327"/>
                  </a:lnTo>
                  <a:lnTo>
                    <a:pt x="329" y="334"/>
                  </a:lnTo>
                  <a:lnTo>
                    <a:pt x="324" y="328"/>
                  </a:lnTo>
                  <a:lnTo>
                    <a:pt x="314" y="315"/>
                  </a:lnTo>
                  <a:lnTo>
                    <a:pt x="306" y="307"/>
                  </a:lnTo>
                  <a:lnTo>
                    <a:pt x="297" y="302"/>
                  </a:lnTo>
                  <a:lnTo>
                    <a:pt x="298" y="290"/>
                  </a:lnTo>
                  <a:lnTo>
                    <a:pt x="297" y="283"/>
                  </a:lnTo>
                  <a:lnTo>
                    <a:pt x="308" y="271"/>
                  </a:lnTo>
                  <a:lnTo>
                    <a:pt x="319" y="256"/>
                  </a:lnTo>
                  <a:lnTo>
                    <a:pt x="313" y="249"/>
                  </a:lnTo>
                  <a:lnTo>
                    <a:pt x="299" y="233"/>
                  </a:lnTo>
                  <a:lnTo>
                    <a:pt x="285" y="226"/>
                  </a:lnTo>
                  <a:lnTo>
                    <a:pt x="279" y="219"/>
                  </a:lnTo>
                  <a:lnTo>
                    <a:pt x="278" y="266"/>
                  </a:lnTo>
                  <a:lnTo>
                    <a:pt x="277" y="266"/>
                  </a:lnTo>
                  <a:lnTo>
                    <a:pt x="275" y="265"/>
                  </a:lnTo>
                  <a:lnTo>
                    <a:pt x="273" y="264"/>
                  </a:lnTo>
                  <a:lnTo>
                    <a:pt x="267" y="269"/>
                  </a:lnTo>
                  <a:lnTo>
                    <a:pt x="261" y="266"/>
                  </a:lnTo>
                  <a:lnTo>
                    <a:pt x="259" y="272"/>
                  </a:lnTo>
                  <a:lnTo>
                    <a:pt x="256" y="271"/>
                  </a:lnTo>
                  <a:lnTo>
                    <a:pt x="229" y="260"/>
                  </a:lnTo>
                  <a:lnTo>
                    <a:pt x="225" y="259"/>
                  </a:lnTo>
                  <a:lnTo>
                    <a:pt x="231" y="226"/>
                  </a:lnTo>
                  <a:lnTo>
                    <a:pt x="254" y="201"/>
                  </a:lnTo>
                  <a:lnTo>
                    <a:pt x="276" y="209"/>
                  </a:lnTo>
                  <a:lnTo>
                    <a:pt x="277" y="209"/>
                  </a:lnTo>
                  <a:close/>
                  <a:moveTo>
                    <a:pt x="309" y="355"/>
                  </a:moveTo>
                  <a:lnTo>
                    <a:pt x="308" y="360"/>
                  </a:lnTo>
                  <a:lnTo>
                    <a:pt x="302" y="363"/>
                  </a:lnTo>
                  <a:lnTo>
                    <a:pt x="292" y="386"/>
                  </a:lnTo>
                  <a:lnTo>
                    <a:pt x="285" y="407"/>
                  </a:lnTo>
                  <a:lnTo>
                    <a:pt x="278" y="419"/>
                  </a:lnTo>
                  <a:lnTo>
                    <a:pt x="280" y="458"/>
                  </a:lnTo>
                  <a:lnTo>
                    <a:pt x="279" y="472"/>
                  </a:lnTo>
                  <a:lnTo>
                    <a:pt x="277" y="471"/>
                  </a:lnTo>
                  <a:lnTo>
                    <a:pt x="270" y="466"/>
                  </a:lnTo>
                  <a:lnTo>
                    <a:pt x="262" y="463"/>
                  </a:lnTo>
                  <a:lnTo>
                    <a:pt x="254" y="464"/>
                  </a:lnTo>
                  <a:lnTo>
                    <a:pt x="248" y="465"/>
                  </a:lnTo>
                  <a:lnTo>
                    <a:pt x="243" y="466"/>
                  </a:lnTo>
                  <a:lnTo>
                    <a:pt x="239" y="467"/>
                  </a:lnTo>
                  <a:lnTo>
                    <a:pt x="239" y="464"/>
                  </a:lnTo>
                  <a:lnTo>
                    <a:pt x="245" y="454"/>
                  </a:lnTo>
                  <a:lnTo>
                    <a:pt x="246" y="440"/>
                  </a:lnTo>
                  <a:lnTo>
                    <a:pt x="244" y="428"/>
                  </a:lnTo>
                  <a:lnTo>
                    <a:pt x="240" y="419"/>
                  </a:lnTo>
                  <a:lnTo>
                    <a:pt x="239" y="409"/>
                  </a:lnTo>
                  <a:lnTo>
                    <a:pt x="239" y="398"/>
                  </a:lnTo>
                  <a:lnTo>
                    <a:pt x="241" y="365"/>
                  </a:lnTo>
                  <a:lnTo>
                    <a:pt x="244" y="354"/>
                  </a:lnTo>
                  <a:lnTo>
                    <a:pt x="246" y="348"/>
                  </a:lnTo>
                  <a:lnTo>
                    <a:pt x="257" y="349"/>
                  </a:lnTo>
                  <a:lnTo>
                    <a:pt x="270" y="349"/>
                  </a:lnTo>
                  <a:lnTo>
                    <a:pt x="278" y="352"/>
                  </a:lnTo>
                  <a:lnTo>
                    <a:pt x="296" y="354"/>
                  </a:lnTo>
                  <a:lnTo>
                    <a:pt x="309" y="355"/>
                  </a:lnTo>
                  <a:close/>
                  <a:moveTo>
                    <a:pt x="251" y="605"/>
                  </a:moveTo>
                  <a:lnTo>
                    <a:pt x="259" y="620"/>
                  </a:lnTo>
                  <a:lnTo>
                    <a:pt x="265" y="634"/>
                  </a:lnTo>
                  <a:lnTo>
                    <a:pt x="284" y="632"/>
                  </a:lnTo>
                  <a:lnTo>
                    <a:pt x="296" y="639"/>
                  </a:lnTo>
                  <a:lnTo>
                    <a:pt x="300" y="641"/>
                  </a:lnTo>
                  <a:lnTo>
                    <a:pt x="309" y="645"/>
                  </a:lnTo>
                  <a:lnTo>
                    <a:pt x="304" y="664"/>
                  </a:lnTo>
                  <a:lnTo>
                    <a:pt x="302" y="672"/>
                  </a:lnTo>
                  <a:lnTo>
                    <a:pt x="283" y="666"/>
                  </a:lnTo>
                  <a:lnTo>
                    <a:pt x="240" y="691"/>
                  </a:lnTo>
                  <a:lnTo>
                    <a:pt x="237" y="675"/>
                  </a:lnTo>
                  <a:lnTo>
                    <a:pt x="231" y="651"/>
                  </a:lnTo>
                  <a:lnTo>
                    <a:pt x="223" y="644"/>
                  </a:lnTo>
                  <a:lnTo>
                    <a:pt x="217" y="618"/>
                  </a:lnTo>
                  <a:lnTo>
                    <a:pt x="217" y="604"/>
                  </a:lnTo>
                  <a:lnTo>
                    <a:pt x="216" y="594"/>
                  </a:lnTo>
                  <a:lnTo>
                    <a:pt x="221" y="592"/>
                  </a:lnTo>
                  <a:lnTo>
                    <a:pt x="228" y="596"/>
                  </a:lnTo>
                  <a:lnTo>
                    <a:pt x="240" y="605"/>
                  </a:lnTo>
                  <a:lnTo>
                    <a:pt x="248" y="609"/>
                  </a:lnTo>
                  <a:lnTo>
                    <a:pt x="251" y="605"/>
                  </a:lnTo>
                  <a:close/>
                  <a:moveTo>
                    <a:pt x="95" y="667"/>
                  </a:moveTo>
                  <a:lnTo>
                    <a:pt x="97" y="706"/>
                  </a:lnTo>
                  <a:lnTo>
                    <a:pt x="90" y="731"/>
                  </a:lnTo>
                  <a:lnTo>
                    <a:pt x="21" y="731"/>
                  </a:lnTo>
                  <a:lnTo>
                    <a:pt x="5" y="721"/>
                  </a:lnTo>
                  <a:lnTo>
                    <a:pt x="0" y="715"/>
                  </a:lnTo>
                  <a:lnTo>
                    <a:pt x="19" y="703"/>
                  </a:lnTo>
                  <a:lnTo>
                    <a:pt x="38" y="689"/>
                  </a:lnTo>
                  <a:lnTo>
                    <a:pt x="38" y="685"/>
                  </a:lnTo>
                  <a:lnTo>
                    <a:pt x="57" y="679"/>
                  </a:lnTo>
                  <a:lnTo>
                    <a:pt x="85" y="660"/>
                  </a:lnTo>
                  <a:lnTo>
                    <a:pt x="86" y="662"/>
                  </a:lnTo>
                  <a:lnTo>
                    <a:pt x="95" y="667"/>
                  </a:lnTo>
                  <a:close/>
                  <a:moveTo>
                    <a:pt x="274" y="508"/>
                  </a:moveTo>
                  <a:lnTo>
                    <a:pt x="278" y="496"/>
                  </a:lnTo>
                  <a:lnTo>
                    <a:pt x="280" y="491"/>
                  </a:lnTo>
                  <a:lnTo>
                    <a:pt x="278" y="477"/>
                  </a:lnTo>
                  <a:lnTo>
                    <a:pt x="288" y="474"/>
                  </a:lnTo>
                  <a:lnTo>
                    <a:pt x="302" y="481"/>
                  </a:lnTo>
                  <a:lnTo>
                    <a:pt x="315" y="485"/>
                  </a:lnTo>
                  <a:lnTo>
                    <a:pt x="311" y="490"/>
                  </a:lnTo>
                  <a:lnTo>
                    <a:pt x="309" y="505"/>
                  </a:lnTo>
                  <a:lnTo>
                    <a:pt x="300" y="510"/>
                  </a:lnTo>
                  <a:lnTo>
                    <a:pt x="285" y="510"/>
                  </a:lnTo>
                  <a:lnTo>
                    <a:pt x="278" y="509"/>
                  </a:lnTo>
                  <a:lnTo>
                    <a:pt x="274" y="508"/>
                  </a:lnTo>
                  <a:close/>
                  <a:moveTo>
                    <a:pt x="388" y="277"/>
                  </a:moveTo>
                  <a:lnTo>
                    <a:pt x="396" y="289"/>
                  </a:lnTo>
                  <a:lnTo>
                    <a:pt x="406" y="300"/>
                  </a:lnTo>
                  <a:lnTo>
                    <a:pt x="403" y="302"/>
                  </a:lnTo>
                  <a:lnTo>
                    <a:pt x="396" y="301"/>
                  </a:lnTo>
                  <a:lnTo>
                    <a:pt x="387" y="301"/>
                  </a:lnTo>
                  <a:lnTo>
                    <a:pt x="374" y="301"/>
                  </a:lnTo>
                  <a:lnTo>
                    <a:pt x="374" y="300"/>
                  </a:lnTo>
                  <a:lnTo>
                    <a:pt x="371" y="292"/>
                  </a:lnTo>
                  <a:lnTo>
                    <a:pt x="365" y="271"/>
                  </a:lnTo>
                  <a:lnTo>
                    <a:pt x="377" y="278"/>
                  </a:lnTo>
                  <a:lnTo>
                    <a:pt x="384" y="279"/>
                  </a:lnTo>
                  <a:lnTo>
                    <a:pt x="388" y="277"/>
                  </a:lnTo>
                  <a:close/>
                  <a:moveTo>
                    <a:pt x="528" y="4"/>
                  </a:moveTo>
                  <a:lnTo>
                    <a:pt x="523" y="63"/>
                  </a:lnTo>
                  <a:lnTo>
                    <a:pt x="546" y="99"/>
                  </a:lnTo>
                  <a:lnTo>
                    <a:pt x="545" y="157"/>
                  </a:lnTo>
                  <a:lnTo>
                    <a:pt x="529" y="218"/>
                  </a:lnTo>
                  <a:lnTo>
                    <a:pt x="500" y="222"/>
                  </a:lnTo>
                  <a:lnTo>
                    <a:pt x="498" y="203"/>
                  </a:lnTo>
                  <a:lnTo>
                    <a:pt x="486" y="205"/>
                  </a:lnTo>
                  <a:lnTo>
                    <a:pt x="486" y="203"/>
                  </a:lnTo>
                  <a:lnTo>
                    <a:pt x="488" y="198"/>
                  </a:lnTo>
                  <a:lnTo>
                    <a:pt x="485" y="184"/>
                  </a:lnTo>
                  <a:lnTo>
                    <a:pt x="482" y="179"/>
                  </a:lnTo>
                  <a:lnTo>
                    <a:pt x="471" y="52"/>
                  </a:lnTo>
                  <a:lnTo>
                    <a:pt x="475" y="41"/>
                  </a:lnTo>
                  <a:lnTo>
                    <a:pt x="468" y="8"/>
                  </a:lnTo>
                  <a:lnTo>
                    <a:pt x="493" y="0"/>
                  </a:lnTo>
                  <a:lnTo>
                    <a:pt x="528" y="4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251"/>
            <p:cNvSpPr>
              <a:spLocks noEditPoints="1"/>
            </p:cNvSpPr>
            <p:nvPr/>
          </p:nvSpPr>
          <p:spPr bwMode="auto">
            <a:xfrm>
              <a:off x="1722" y="3334"/>
              <a:ext cx="473" cy="677"/>
            </a:xfrm>
            <a:custGeom>
              <a:avLst/>
              <a:gdLst>
                <a:gd name="T0" fmla="*/ 283 w 473"/>
                <a:gd name="T1" fmla="*/ 205 h 677"/>
                <a:gd name="T2" fmla="*/ 268 w 473"/>
                <a:gd name="T3" fmla="*/ 201 h 677"/>
                <a:gd name="T4" fmla="*/ 272 w 473"/>
                <a:gd name="T5" fmla="*/ 184 h 677"/>
                <a:gd name="T6" fmla="*/ 273 w 473"/>
                <a:gd name="T7" fmla="*/ 106 h 677"/>
                <a:gd name="T8" fmla="*/ 266 w 473"/>
                <a:gd name="T9" fmla="*/ 75 h 677"/>
                <a:gd name="T10" fmla="*/ 250 w 473"/>
                <a:gd name="T11" fmla="*/ 41 h 677"/>
                <a:gd name="T12" fmla="*/ 261 w 473"/>
                <a:gd name="T13" fmla="*/ 22 h 677"/>
                <a:gd name="T14" fmla="*/ 329 w 473"/>
                <a:gd name="T15" fmla="*/ 14 h 677"/>
                <a:gd name="T16" fmla="*/ 339 w 473"/>
                <a:gd name="T17" fmla="*/ 68 h 677"/>
                <a:gd name="T18" fmla="*/ 361 w 473"/>
                <a:gd name="T19" fmla="*/ 158 h 677"/>
                <a:gd name="T20" fmla="*/ 377 w 473"/>
                <a:gd name="T21" fmla="*/ 230 h 677"/>
                <a:gd name="T22" fmla="*/ 345 w 473"/>
                <a:gd name="T23" fmla="*/ 234 h 677"/>
                <a:gd name="T24" fmla="*/ 48 w 473"/>
                <a:gd name="T25" fmla="*/ 671 h 677"/>
                <a:gd name="T26" fmla="*/ 29 w 473"/>
                <a:gd name="T27" fmla="*/ 670 h 677"/>
                <a:gd name="T28" fmla="*/ 13 w 473"/>
                <a:gd name="T29" fmla="*/ 663 h 677"/>
                <a:gd name="T30" fmla="*/ 6 w 473"/>
                <a:gd name="T31" fmla="*/ 653 h 677"/>
                <a:gd name="T32" fmla="*/ 18 w 473"/>
                <a:gd name="T33" fmla="*/ 633 h 677"/>
                <a:gd name="T34" fmla="*/ 17 w 473"/>
                <a:gd name="T35" fmla="*/ 619 h 677"/>
                <a:gd name="T36" fmla="*/ 35 w 473"/>
                <a:gd name="T37" fmla="*/ 603 h 677"/>
                <a:gd name="T38" fmla="*/ 76 w 473"/>
                <a:gd name="T39" fmla="*/ 652 h 677"/>
                <a:gd name="T40" fmla="*/ 161 w 473"/>
                <a:gd name="T41" fmla="*/ 365 h 677"/>
                <a:gd name="T42" fmla="*/ 172 w 473"/>
                <a:gd name="T43" fmla="*/ 363 h 677"/>
                <a:gd name="T44" fmla="*/ 186 w 473"/>
                <a:gd name="T45" fmla="*/ 356 h 677"/>
                <a:gd name="T46" fmla="*/ 195 w 473"/>
                <a:gd name="T47" fmla="*/ 346 h 677"/>
                <a:gd name="T48" fmla="*/ 195 w 473"/>
                <a:gd name="T49" fmla="*/ 338 h 677"/>
                <a:gd name="T50" fmla="*/ 198 w 473"/>
                <a:gd name="T51" fmla="*/ 332 h 677"/>
                <a:gd name="T52" fmla="*/ 203 w 473"/>
                <a:gd name="T53" fmla="*/ 327 h 677"/>
                <a:gd name="T54" fmla="*/ 208 w 473"/>
                <a:gd name="T55" fmla="*/ 323 h 677"/>
                <a:gd name="T56" fmla="*/ 218 w 473"/>
                <a:gd name="T57" fmla="*/ 324 h 677"/>
                <a:gd name="T58" fmla="*/ 225 w 473"/>
                <a:gd name="T59" fmla="*/ 321 h 677"/>
                <a:gd name="T60" fmla="*/ 230 w 473"/>
                <a:gd name="T61" fmla="*/ 336 h 677"/>
                <a:gd name="T62" fmla="*/ 219 w 473"/>
                <a:gd name="T63" fmla="*/ 354 h 677"/>
                <a:gd name="T64" fmla="*/ 212 w 473"/>
                <a:gd name="T65" fmla="*/ 366 h 677"/>
                <a:gd name="T66" fmla="*/ 207 w 473"/>
                <a:gd name="T67" fmla="*/ 386 h 677"/>
                <a:gd name="T68" fmla="*/ 205 w 473"/>
                <a:gd name="T69" fmla="*/ 399 h 677"/>
                <a:gd name="T70" fmla="*/ 195 w 473"/>
                <a:gd name="T71" fmla="*/ 406 h 677"/>
                <a:gd name="T72" fmla="*/ 185 w 473"/>
                <a:gd name="T73" fmla="*/ 396 h 677"/>
                <a:gd name="T74" fmla="*/ 176 w 473"/>
                <a:gd name="T75" fmla="*/ 391 h 677"/>
                <a:gd name="T76" fmla="*/ 163 w 473"/>
                <a:gd name="T77" fmla="*/ 376 h 677"/>
                <a:gd name="T78" fmla="*/ 288 w 473"/>
                <a:gd name="T79" fmla="*/ 275 h 677"/>
                <a:gd name="T80" fmla="*/ 269 w 473"/>
                <a:gd name="T81" fmla="*/ 258 h 677"/>
                <a:gd name="T82" fmla="*/ 276 w 473"/>
                <a:gd name="T83" fmla="*/ 218 h 677"/>
                <a:gd name="T84" fmla="*/ 304 w 473"/>
                <a:gd name="T85" fmla="*/ 241 h 677"/>
                <a:gd name="T86" fmla="*/ 299 w 473"/>
                <a:gd name="T87" fmla="*/ 263 h 677"/>
                <a:gd name="T88" fmla="*/ 288 w 473"/>
                <a:gd name="T89" fmla="*/ 275 h 677"/>
                <a:gd name="T90" fmla="*/ 469 w 473"/>
                <a:gd name="T91" fmla="*/ 172 h 677"/>
                <a:gd name="T92" fmla="*/ 456 w 473"/>
                <a:gd name="T93" fmla="*/ 176 h 677"/>
                <a:gd name="T94" fmla="*/ 441 w 473"/>
                <a:gd name="T95" fmla="*/ 173 h 677"/>
                <a:gd name="T96" fmla="*/ 441 w 473"/>
                <a:gd name="T97" fmla="*/ 147 h 677"/>
                <a:gd name="T98" fmla="*/ 438 w 473"/>
                <a:gd name="T99" fmla="*/ 114 h 677"/>
                <a:gd name="T100" fmla="*/ 436 w 473"/>
                <a:gd name="T101" fmla="*/ 52 h 677"/>
                <a:gd name="T102" fmla="*/ 431 w 473"/>
                <a:gd name="T103" fmla="*/ 26 h 677"/>
                <a:gd name="T104" fmla="*/ 459 w 473"/>
                <a:gd name="T105" fmla="*/ 0 h 677"/>
                <a:gd name="T106" fmla="*/ 462 w 473"/>
                <a:gd name="T107" fmla="*/ 44 h 677"/>
                <a:gd name="T108" fmla="*/ 473 w 473"/>
                <a:gd name="T109" fmla="*/ 171 h 6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3"/>
                <a:gd name="T166" fmla="*/ 0 h 677"/>
                <a:gd name="T167" fmla="*/ 473 w 473"/>
                <a:gd name="T168" fmla="*/ 677 h 6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3" h="677">
                  <a:moveTo>
                    <a:pt x="345" y="234"/>
                  </a:moveTo>
                  <a:lnTo>
                    <a:pt x="283" y="205"/>
                  </a:lnTo>
                  <a:lnTo>
                    <a:pt x="270" y="201"/>
                  </a:lnTo>
                  <a:lnTo>
                    <a:pt x="268" y="201"/>
                  </a:lnTo>
                  <a:lnTo>
                    <a:pt x="269" y="198"/>
                  </a:lnTo>
                  <a:lnTo>
                    <a:pt x="272" y="184"/>
                  </a:lnTo>
                  <a:lnTo>
                    <a:pt x="273" y="133"/>
                  </a:lnTo>
                  <a:lnTo>
                    <a:pt x="273" y="106"/>
                  </a:lnTo>
                  <a:lnTo>
                    <a:pt x="271" y="87"/>
                  </a:lnTo>
                  <a:lnTo>
                    <a:pt x="266" y="75"/>
                  </a:lnTo>
                  <a:lnTo>
                    <a:pt x="262" y="61"/>
                  </a:lnTo>
                  <a:lnTo>
                    <a:pt x="250" y="41"/>
                  </a:lnTo>
                  <a:lnTo>
                    <a:pt x="241" y="30"/>
                  </a:lnTo>
                  <a:lnTo>
                    <a:pt x="261" y="22"/>
                  </a:lnTo>
                  <a:lnTo>
                    <a:pt x="281" y="15"/>
                  </a:lnTo>
                  <a:lnTo>
                    <a:pt x="329" y="14"/>
                  </a:lnTo>
                  <a:lnTo>
                    <a:pt x="331" y="35"/>
                  </a:lnTo>
                  <a:lnTo>
                    <a:pt x="339" y="68"/>
                  </a:lnTo>
                  <a:lnTo>
                    <a:pt x="347" y="98"/>
                  </a:lnTo>
                  <a:lnTo>
                    <a:pt x="361" y="158"/>
                  </a:lnTo>
                  <a:lnTo>
                    <a:pt x="371" y="201"/>
                  </a:lnTo>
                  <a:lnTo>
                    <a:pt x="377" y="230"/>
                  </a:lnTo>
                  <a:lnTo>
                    <a:pt x="345" y="234"/>
                  </a:lnTo>
                  <a:close/>
                  <a:moveTo>
                    <a:pt x="76" y="652"/>
                  </a:moveTo>
                  <a:lnTo>
                    <a:pt x="48" y="671"/>
                  </a:lnTo>
                  <a:lnTo>
                    <a:pt x="29" y="677"/>
                  </a:lnTo>
                  <a:lnTo>
                    <a:pt x="29" y="670"/>
                  </a:lnTo>
                  <a:lnTo>
                    <a:pt x="22" y="663"/>
                  </a:lnTo>
                  <a:lnTo>
                    <a:pt x="13" y="663"/>
                  </a:lnTo>
                  <a:lnTo>
                    <a:pt x="0" y="658"/>
                  </a:lnTo>
                  <a:lnTo>
                    <a:pt x="6" y="653"/>
                  </a:lnTo>
                  <a:lnTo>
                    <a:pt x="18" y="641"/>
                  </a:lnTo>
                  <a:lnTo>
                    <a:pt x="18" y="633"/>
                  </a:lnTo>
                  <a:lnTo>
                    <a:pt x="13" y="627"/>
                  </a:lnTo>
                  <a:lnTo>
                    <a:pt x="17" y="619"/>
                  </a:lnTo>
                  <a:lnTo>
                    <a:pt x="18" y="602"/>
                  </a:lnTo>
                  <a:lnTo>
                    <a:pt x="35" y="603"/>
                  </a:lnTo>
                  <a:lnTo>
                    <a:pt x="54" y="623"/>
                  </a:lnTo>
                  <a:lnTo>
                    <a:pt x="76" y="652"/>
                  </a:lnTo>
                  <a:close/>
                  <a:moveTo>
                    <a:pt x="159" y="366"/>
                  </a:moveTo>
                  <a:lnTo>
                    <a:pt x="161" y="365"/>
                  </a:lnTo>
                  <a:lnTo>
                    <a:pt x="166" y="367"/>
                  </a:lnTo>
                  <a:lnTo>
                    <a:pt x="172" y="363"/>
                  </a:lnTo>
                  <a:lnTo>
                    <a:pt x="180" y="359"/>
                  </a:lnTo>
                  <a:lnTo>
                    <a:pt x="186" y="356"/>
                  </a:lnTo>
                  <a:lnTo>
                    <a:pt x="189" y="353"/>
                  </a:lnTo>
                  <a:lnTo>
                    <a:pt x="195" y="346"/>
                  </a:lnTo>
                  <a:lnTo>
                    <a:pt x="196" y="342"/>
                  </a:lnTo>
                  <a:lnTo>
                    <a:pt x="195" y="338"/>
                  </a:lnTo>
                  <a:lnTo>
                    <a:pt x="196" y="333"/>
                  </a:lnTo>
                  <a:lnTo>
                    <a:pt x="198" y="332"/>
                  </a:lnTo>
                  <a:lnTo>
                    <a:pt x="198" y="328"/>
                  </a:lnTo>
                  <a:lnTo>
                    <a:pt x="203" y="327"/>
                  </a:lnTo>
                  <a:lnTo>
                    <a:pt x="206" y="325"/>
                  </a:lnTo>
                  <a:lnTo>
                    <a:pt x="208" y="323"/>
                  </a:lnTo>
                  <a:lnTo>
                    <a:pt x="214" y="323"/>
                  </a:lnTo>
                  <a:lnTo>
                    <a:pt x="218" y="324"/>
                  </a:lnTo>
                  <a:lnTo>
                    <a:pt x="220" y="322"/>
                  </a:lnTo>
                  <a:lnTo>
                    <a:pt x="225" y="321"/>
                  </a:lnTo>
                  <a:lnTo>
                    <a:pt x="230" y="329"/>
                  </a:lnTo>
                  <a:lnTo>
                    <a:pt x="230" y="336"/>
                  </a:lnTo>
                  <a:lnTo>
                    <a:pt x="225" y="345"/>
                  </a:lnTo>
                  <a:lnTo>
                    <a:pt x="219" y="354"/>
                  </a:lnTo>
                  <a:lnTo>
                    <a:pt x="215" y="359"/>
                  </a:lnTo>
                  <a:lnTo>
                    <a:pt x="212" y="366"/>
                  </a:lnTo>
                  <a:lnTo>
                    <a:pt x="210" y="378"/>
                  </a:lnTo>
                  <a:lnTo>
                    <a:pt x="207" y="386"/>
                  </a:lnTo>
                  <a:lnTo>
                    <a:pt x="205" y="392"/>
                  </a:lnTo>
                  <a:lnTo>
                    <a:pt x="205" y="399"/>
                  </a:lnTo>
                  <a:lnTo>
                    <a:pt x="205" y="407"/>
                  </a:lnTo>
                  <a:lnTo>
                    <a:pt x="195" y="406"/>
                  </a:lnTo>
                  <a:lnTo>
                    <a:pt x="192" y="400"/>
                  </a:lnTo>
                  <a:lnTo>
                    <a:pt x="185" y="396"/>
                  </a:lnTo>
                  <a:lnTo>
                    <a:pt x="175" y="391"/>
                  </a:lnTo>
                  <a:lnTo>
                    <a:pt x="176" y="391"/>
                  </a:lnTo>
                  <a:lnTo>
                    <a:pt x="172" y="385"/>
                  </a:lnTo>
                  <a:lnTo>
                    <a:pt x="163" y="376"/>
                  </a:lnTo>
                  <a:lnTo>
                    <a:pt x="159" y="366"/>
                  </a:lnTo>
                  <a:close/>
                  <a:moveTo>
                    <a:pt x="288" y="275"/>
                  </a:moveTo>
                  <a:lnTo>
                    <a:pt x="274" y="265"/>
                  </a:lnTo>
                  <a:lnTo>
                    <a:pt x="269" y="258"/>
                  </a:lnTo>
                  <a:lnTo>
                    <a:pt x="270" y="211"/>
                  </a:lnTo>
                  <a:lnTo>
                    <a:pt x="276" y="218"/>
                  </a:lnTo>
                  <a:lnTo>
                    <a:pt x="290" y="225"/>
                  </a:lnTo>
                  <a:lnTo>
                    <a:pt x="304" y="241"/>
                  </a:lnTo>
                  <a:lnTo>
                    <a:pt x="310" y="248"/>
                  </a:lnTo>
                  <a:lnTo>
                    <a:pt x="299" y="263"/>
                  </a:lnTo>
                  <a:lnTo>
                    <a:pt x="288" y="275"/>
                  </a:lnTo>
                  <a:close/>
                  <a:moveTo>
                    <a:pt x="473" y="171"/>
                  </a:moveTo>
                  <a:lnTo>
                    <a:pt x="469" y="172"/>
                  </a:lnTo>
                  <a:lnTo>
                    <a:pt x="457" y="172"/>
                  </a:lnTo>
                  <a:lnTo>
                    <a:pt x="456" y="176"/>
                  </a:lnTo>
                  <a:lnTo>
                    <a:pt x="449" y="174"/>
                  </a:lnTo>
                  <a:lnTo>
                    <a:pt x="441" y="173"/>
                  </a:lnTo>
                  <a:lnTo>
                    <a:pt x="439" y="158"/>
                  </a:lnTo>
                  <a:lnTo>
                    <a:pt x="441" y="147"/>
                  </a:lnTo>
                  <a:lnTo>
                    <a:pt x="440" y="134"/>
                  </a:lnTo>
                  <a:lnTo>
                    <a:pt x="438" y="114"/>
                  </a:lnTo>
                  <a:lnTo>
                    <a:pt x="435" y="97"/>
                  </a:lnTo>
                  <a:lnTo>
                    <a:pt x="436" y="52"/>
                  </a:lnTo>
                  <a:lnTo>
                    <a:pt x="435" y="39"/>
                  </a:lnTo>
                  <a:lnTo>
                    <a:pt x="431" y="26"/>
                  </a:lnTo>
                  <a:lnTo>
                    <a:pt x="427" y="10"/>
                  </a:lnTo>
                  <a:lnTo>
                    <a:pt x="459" y="0"/>
                  </a:lnTo>
                  <a:lnTo>
                    <a:pt x="466" y="33"/>
                  </a:lnTo>
                  <a:lnTo>
                    <a:pt x="462" y="44"/>
                  </a:lnTo>
                  <a:lnTo>
                    <a:pt x="473" y="171"/>
                  </a:lnTo>
                  <a:close/>
                </a:path>
              </a:pathLst>
            </a:custGeom>
            <a:solidFill>
              <a:srgbClr val="FFC800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252"/>
            <p:cNvSpPr>
              <a:spLocks/>
            </p:cNvSpPr>
            <p:nvPr/>
          </p:nvSpPr>
          <p:spPr bwMode="auto">
            <a:xfrm>
              <a:off x="1908" y="3920"/>
              <a:ext cx="45" cy="110"/>
            </a:xfrm>
            <a:custGeom>
              <a:avLst/>
              <a:gdLst>
                <a:gd name="T0" fmla="*/ 45 w 45"/>
                <a:gd name="T1" fmla="*/ 97 h 110"/>
                <a:gd name="T2" fmla="*/ 20 w 45"/>
                <a:gd name="T3" fmla="*/ 110 h 110"/>
                <a:gd name="T4" fmla="*/ 3 w 45"/>
                <a:gd name="T5" fmla="*/ 99 h 110"/>
                <a:gd name="T6" fmla="*/ 6 w 45"/>
                <a:gd name="T7" fmla="*/ 76 h 110"/>
                <a:gd name="T8" fmla="*/ 15 w 45"/>
                <a:gd name="T9" fmla="*/ 70 h 110"/>
                <a:gd name="T10" fmla="*/ 10 w 45"/>
                <a:gd name="T11" fmla="*/ 64 h 110"/>
                <a:gd name="T12" fmla="*/ 0 w 45"/>
                <a:gd name="T13" fmla="*/ 50 h 110"/>
                <a:gd name="T14" fmla="*/ 4 w 45"/>
                <a:gd name="T15" fmla="*/ 46 h 110"/>
                <a:gd name="T16" fmla="*/ 6 w 45"/>
                <a:gd name="T17" fmla="*/ 36 h 110"/>
                <a:gd name="T18" fmla="*/ 1 w 45"/>
                <a:gd name="T19" fmla="*/ 29 h 110"/>
                <a:gd name="T20" fmla="*/ 1 w 45"/>
                <a:gd name="T21" fmla="*/ 18 h 110"/>
                <a:gd name="T22" fmla="*/ 2 w 45"/>
                <a:gd name="T23" fmla="*/ 10 h 110"/>
                <a:gd name="T24" fmla="*/ 5 w 45"/>
                <a:gd name="T25" fmla="*/ 9 h 110"/>
                <a:gd name="T26" fmla="*/ 21 w 45"/>
                <a:gd name="T27" fmla="*/ 0 h 110"/>
                <a:gd name="T28" fmla="*/ 22 w 45"/>
                <a:gd name="T29" fmla="*/ 10 h 110"/>
                <a:gd name="T30" fmla="*/ 22 w 45"/>
                <a:gd name="T31" fmla="*/ 24 h 110"/>
                <a:gd name="T32" fmla="*/ 28 w 45"/>
                <a:gd name="T33" fmla="*/ 50 h 110"/>
                <a:gd name="T34" fmla="*/ 36 w 45"/>
                <a:gd name="T35" fmla="*/ 57 h 110"/>
                <a:gd name="T36" fmla="*/ 42 w 45"/>
                <a:gd name="T37" fmla="*/ 81 h 110"/>
                <a:gd name="T38" fmla="*/ 45 w 45"/>
                <a:gd name="T39" fmla="*/ 97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110"/>
                <a:gd name="T62" fmla="*/ 45 w 45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110">
                  <a:moveTo>
                    <a:pt x="45" y="97"/>
                  </a:moveTo>
                  <a:lnTo>
                    <a:pt x="20" y="110"/>
                  </a:lnTo>
                  <a:lnTo>
                    <a:pt x="3" y="99"/>
                  </a:lnTo>
                  <a:lnTo>
                    <a:pt x="6" y="76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1" y="18"/>
                  </a:lnTo>
                  <a:lnTo>
                    <a:pt x="2" y="10"/>
                  </a:lnTo>
                  <a:lnTo>
                    <a:pt x="5" y="9"/>
                  </a:lnTo>
                  <a:lnTo>
                    <a:pt x="21" y="0"/>
                  </a:lnTo>
                  <a:lnTo>
                    <a:pt x="22" y="10"/>
                  </a:lnTo>
                  <a:lnTo>
                    <a:pt x="22" y="24"/>
                  </a:lnTo>
                  <a:lnTo>
                    <a:pt x="28" y="50"/>
                  </a:lnTo>
                  <a:lnTo>
                    <a:pt x="36" y="57"/>
                  </a:lnTo>
                  <a:lnTo>
                    <a:pt x="42" y="81"/>
                  </a:lnTo>
                  <a:lnTo>
                    <a:pt x="45" y="97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253"/>
            <p:cNvSpPr>
              <a:spLocks/>
            </p:cNvSpPr>
            <p:nvPr/>
          </p:nvSpPr>
          <p:spPr bwMode="auto">
            <a:xfrm>
              <a:off x="1185" y="709"/>
              <a:ext cx="214" cy="221"/>
            </a:xfrm>
            <a:custGeom>
              <a:avLst/>
              <a:gdLst>
                <a:gd name="T0" fmla="*/ 183 w 214"/>
                <a:gd name="T1" fmla="*/ 6 h 221"/>
                <a:gd name="T2" fmla="*/ 185 w 214"/>
                <a:gd name="T3" fmla="*/ 5 h 221"/>
                <a:gd name="T4" fmla="*/ 211 w 214"/>
                <a:gd name="T5" fmla="*/ 42 h 221"/>
                <a:gd name="T6" fmla="*/ 202 w 214"/>
                <a:gd name="T7" fmla="*/ 64 h 221"/>
                <a:gd name="T8" fmla="*/ 205 w 214"/>
                <a:gd name="T9" fmla="*/ 90 h 221"/>
                <a:gd name="T10" fmla="*/ 200 w 214"/>
                <a:gd name="T11" fmla="*/ 102 h 221"/>
                <a:gd name="T12" fmla="*/ 193 w 214"/>
                <a:gd name="T13" fmla="*/ 111 h 221"/>
                <a:gd name="T14" fmla="*/ 197 w 214"/>
                <a:gd name="T15" fmla="*/ 119 h 221"/>
                <a:gd name="T16" fmla="*/ 200 w 214"/>
                <a:gd name="T17" fmla="*/ 127 h 221"/>
                <a:gd name="T18" fmla="*/ 190 w 214"/>
                <a:gd name="T19" fmla="*/ 136 h 221"/>
                <a:gd name="T20" fmla="*/ 175 w 214"/>
                <a:gd name="T21" fmla="*/ 142 h 221"/>
                <a:gd name="T22" fmla="*/ 168 w 214"/>
                <a:gd name="T23" fmla="*/ 137 h 221"/>
                <a:gd name="T24" fmla="*/ 163 w 214"/>
                <a:gd name="T25" fmla="*/ 134 h 221"/>
                <a:gd name="T26" fmla="*/ 152 w 214"/>
                <a:gd name="T27" fmla="*/ 205 h 221"/>
                <a:gd name="T28" fmla="*/ 141 w 214"/>
                <a:gd name="T29" fmla="*/ 218 h 221"/>
                <a:gd name="T30" fmla="*/ 138 w 214"/>
                <a:gd name="T31" fmla="*/ 212 h 221"/>
                <a:gd name="T32" fmla="*/ 127 w 214"/>
                <a:gd name="T33" fmla="*/ 207 h 221"/>
                <a:gd name="T34" fmla="*/ 118 w 214"/>
                <a:gd name="T35" fmla="*/ 202 h 221"/>
                <a:gd name="T36" fmla="*/ 114 w 214"/>
                <a:gd name="T37" fmla="*/ 196 h 221"/>
                <a:gd name="T38" fmla="*/ 109 w 214"/>
                <a:gd name="T39" fmla="*/ 202 h 221"/>
                <a:gd name="T40" fmla="*/ 100 w 214"/>
                <a:gd name="T41" fmla="*/ 209 h 221"/>
                <a:gd name="T42" fmla="*/ 67 w 214"/>
                <a:gd name="T43" fmla="*/ 221 h 221"/>
                <a:gd name="T44" fmla="*/ 9 w 214"/>
                <a:gd name="T45" fmla="*/ 184 h 221"/>
                <a:gd name="T46" fmla="*/ 0 w 214"/>
                <a:gd name="T47" fmla="*/ 180 h 221"/>
                <a:gd name="T48" fmla="*/ 17 w 214"/>
                <a:gd name="T49" fmla="*/ 166 h 221"/>
                <a:gd name="T50" fmla="*/ 53 w 214"/>
                <a:gd name="T51" fmla="*/ 198 h 221"/>
                <a:gd name="T52" fmla="*/ 72 w 214"/>
                <a:gd name="T53" fmla="*/ 171 h 221"/>
                <a:gd name="T54" fmla="*/ 102 w 214"/>
                <a:gd name="T55" fmla="*/ 144 h 221"/>
                <a:gd name="T56" fmla="*/ 130 w 214"/>
                <a:gd name="T57" fmla="*/ 64 h 221"/>
                <a:gd name="T58" fmla="*/ 140 w 214"/>
                <a:gd name="T59" fmla="*/ 65 h 221"/>
                <a:gd name="T60" fmla="*/ 142 w 214"/>
                <a:gd name="T61" fmla="*/ 63 h 221"/>
                <a:gd name="T62" fmla="*/ 144 w 214"/>
                <a:gd name="T63" fmla="*/ 38 h 221"/>
                <a:gd name="T64" fmla="*/ 139 w 214"/>
                <a:gd name="T65" fmla="*/ 6 h 221"/>
                <a:gd name="T66" fmla="*/ 151 w 214"/>
                <a:gd name="T67" fmla="*/ 4 h 221"/>
                <a:gd name="T68" fmla="*/ 173 w 214"/>
                <a:gd name="T69" fmla="*/ 0 h 221"/>
                <a:gd name="T70" fmla="*/ 182 w 214"/>
                <a:gd name="T71" fmla="*/ 4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21"/>
                <a:gd name="T110" fmla="*/ 214 w 21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21">
                  <a:moveTo>
                    <a:pt x="182" y="4"/>
                  </a:moveTo>
                  <a:lnTo>
                    <a:pt x="183" y="6"/>
                  </a:lnTo>
                  <a:lnTo>
                    <a:pt x="183" y="5"/>
                  </a:lnTo>
                  <a:lnTo>
                    <a:pt x="185" y="5"/>
                  </a:lnTo>
                  <a:lnTo>
                    <a:pt x="214" y="29"/>
                  </a:lnTo>
                  <a:lnTo>
                    <a:pt x="211" y="42"/>
                  </a:lnTo>
                  <a:lnTo>
                    <a:pt x="205" y="53"/>
                  </a:lnTo>
                  <a:lnTo>
                    <a:pt x="202" y="64"/>
                  </a:lnTo>
                  <a:lnTo>
                    <a:pt x="199" y="81"/>
                  </a:lnTo>
                  <a:lnTo>
                    <a:pt x="205" y="90"/>
                  </a:lnTo>
                  <a:lnTo>
                    <a:pt x="206" y="92"/>
                  </a:lnTo>
                  <a:lnTo>
                    <a:pt x="200" y="102"/>
                  </a:lnTo>
                  <a:lnTo>
                    <a:pt x="198" y="111"/>
                  </a:lnTo>
                  <a:lnTo>
                    <a:pt x="193" y="111"/>
                  </a:lnTo>
                  <a:lnTo>
                    <a:pt x="197" y="115"/>
                  </a:lnTo>
                  <a:lnTo>
                    <a:pt x="197" y="119"/>
                  </a:lnTo>
                  <a:lnTo>
                    <a:pt x="200" y="123"/>
                  </a:lnTo>
                  <a:lnTo>
                    <a:pt x="200" y="127"/>
                  </a:lnTo>
                  <a:lnTo>
                    <a:pt x="195" y="128"/>
                  </a:lnTo>
                  <a:lnTo>
                    <a:pt x="190" y="136"/>
                  </a:lnTo>
                  <a:lnTo>
                    <a:pt x="186" y="138"/>
                  </a:lnTo>
                  <a:lnTo>
                    <a:pt x="175" y="142"/>
                  </a:lnTo>
                  <a:lnTo>
                    <a:pt x="171" y="140"/>
                  </a:lnTo>
                  <a:lnTo>
                    <a:pt x="168" y="137"/>
                  </a:lnTo>
                  <a:lnTo>
                    <a:pt x="164" y="135"/>
                  </a:lnTo>
                  <a:lnTo>
                    <a:pt x="163" y="134"/>
                  </a:lnTo>
                  <a:lnTo>
                    <a:pt x="162" y="143"/>
                  </a:lnTo>
                  <a:lnTo>
                    <a:pt x="152" y="205"/>
                  </a:lnTo>
                  <a:lnTo>
                    <a:pt x="150" y="219"/>
                  </a:lnTo>
                  <a:lnTo>
                    <a:pt x="141" y="218"/>
                  </a:lnTo>
                  <a:lnTo>
                    <a:pt x="135" y="218"/>
                  </a:lnTo>
                  <a:lnTo>
                    <a:pt x="138" y="212"/>
                  </a:lnTo>
                  <a:lnTo>
                    <a:pt x="136" y="207"/>
                  </a:lnTo>
                  <a:lnTo>
                    <a:pt x="127" y="207"/>
                  </a:lnTo>
                  <a:lnTo>
                    <a:pt x="120" y="204"/>
                  </a:lnTo>
                  <a:lnTo>
                    <a:pt x="118" y="202"/>
                  </a:lnTo>
                  <a:lnTo>
                    <a:pt x="115" y="200"/>
                  </a:lnTo>
                  <a:lnTo>
                    <a:pt x="114" y="196"/>
                  </a:lnTo>
                  <a:lnTo>
                    <a:pt x="113" y="198"/>
                  </a:lnTo>
                  <a:lnTo>
                    <a:pt x="109" y="202"/>
                  </a:lnTo>
                  <a:lnTo>
                    <a:pt x="107" y="204"/>
                  </a:lnTo>
                  <a:lnTo>
                    <a:pt x="100" y="209"/>
                  </a:lnTo>
                  <a:lnTo>
                    <a:pt x="84" y="215"/>
                  </a:lnTo>
                  <a:lnTo>
                    <a:pt x="67" y="221"/>
                  </a:lnTo>
                  <a:lnTo>
                    <a:pt x="47" y="202"/>
                  </a:lnTo>
                  <a:lnTo>
                    <a:pt x="9" y="184"/>
                  </a:lnTo>
                  <a:lnTo>
                    <a:pt x="2" y="182"/>
                  </a:lnTo>
                  <a:lnTo>
                    <a:pt x="0" y="180"/>
                  </a:lnTo>
                  <a:lnTo>
                    <a:pt x="6" y="153"/>
                  </a:lnTo>
                  <a:lnTo>
                    <a:pt x="17" y="166"/>
                  </a:lnTo>
                  <a:lnTo>
                    <a:pt x="24" y="175"/>
                  </a:lnTo>
                  <a:lnTo>
                    <a:pt x="53" y="198"/>
                  </a:lnTo>
                  <a:lnTo>
                    <a:pt x="66" y="194"/>
                  </a:lnTo>
                  <a:lnTo>
                    <a:pt x="72" y="171"/>
                  </a:lnTo>
                  <a:lnTo>
                    <a:pt x="80" y="137"/>
                  </a:lnTo>
                  <a:lnTo>
                    <a:pt x="102" y="144"/>
                  </a:lnTo>
                  <a:lnTo>
                    <a:pt x="101" y="98"/>
                  </a:lnTo>
                  <a:lnTo>
                    <a:pt x="130" y="64"/>
                  </a:lnTo>
                  <a:lnTo>
                    <a:pt x="138" y="68"/>
                  </a:lnTo>
                  <a:lnTo>
                    <a:pt x="140" y="65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6" y="53"/>
                  </a:lnTo>
                  <a:lnTo>
                    <a:pt x="144" y="38"/>
                  </a:lnTo>
                  <a:lnTo>
                    <a:pt x="139" y="26"/>
                  </a:lnTo>
                  <a:lnTo>
                    <a:pt x="139" y="6"/>
                  </a:lnTo>
                  <a:lnTo>
                    <a:pt x="142" y="0"/>
                  </a:lnTo>
                  <a:lnTo>
                    <a:pt x="151" y="4"/>
                  </a:lnTo>
                  <a:lnTo>
                    <a:pt x="167" y="7"/>
                  </a:lnTo>
                  <a:lnTo>
                    <a:pt x="173" y="0"/>
                  </a:lnTo>
                  <a:lnTo>
                    <a:pt x="180" y="6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254"/>
            <p:cNvSpPr>
              <a:spLocks/>
            </p:cNvSpPr>
            <p:nvPr/>
          </p:nvSpPr>
          <p:spPr bwMode="auto">
            <a:xfrm>
              <a:off x="1252" y="843"/>
              <a:ext cx="135" cy="173"/>
            </a:xfrm>
            <a:custGeom>
              <a:avLst/>
              <a:gdLst>
                <a:gd name="T0" fmla="*/ 123 w 135"/>
                <a:gd name="T1" fmla="*/ 2 h 173"/>
                <a:gd name="T2" fmla="*/ 125 w 135"/>
                <a:gd name="T3" fmla="*/ 2 h 173"/>
                <a:gd name="T4" fmla="*/ 125 w 135"/>
                <a:gd name="T5" fmla="*/ 5 h 173"/>
                <a:gd name="T6" fmla="*/ 125 w 135"/>
                <a:gd name="T7" fmla="*/ 10 h 173"/>
                <a:gd name="T8" fmla="*/ 124 w 135"/>
                <a:gd name="T9" fmla="*/ 18 h 173"/>
                <a:gd name="T10" fmla="*/ 128 w 135"/>
                <a:gd name="T11" fmla="*/ 22 h 173"/>
                <a:gd name="T12" fmla="*/ 131 w 135"/>
                <a:gd name="T13" fmla="*/ 32 h 173"/>
                <a:gd name="T14" fmla="*/ 131 w 135"/>
                <a:gd name="T15" fmla="*/ 34 h 173"/>
                <a:gd name="T16" fmla="*/ 135 w 135"/>
                <a:gd name="T17" fmla="*/ 52 h 173"/>
                <a:gd name="T18" fmla="*/ 132 w 135"/>
                <a:gd name="T19" fmla="*/ 61 h 173"/>
                <a:gd name="T20" fmla="*/ 131 w 135"/>
                <a:gd name="T21" fmla="*/ 62 h 173"/>
                <a:gd name="T22" fmla="*/ 129 w 135"/>
                <a:gd name="T23" fmla="*/ 63 h 173"/>
                <a:gd name="T24" fmla="*/ 114 w 135"/>
                <a:gd name="T25" fmla="*/ 74 h 173"/>
                <a:gd name="T26" fmla="*/ 112 w 135"/>
                <a:gd name="T27" fmla="*/ 84 h 173"/>
                <a:gd name="T28" fmla="*/ 90 w 135"/>
                <a:gd name="T29" fmla="*/ 173 h 173"/>
                <a:gd name="T30" fmla="*/ 89 w 135"/>
                <a:gd name="T31" fmla="*/ 173 h 173"/>
                <a:gd name="T32" fmla="*/ 71 w 135"/>
                <a:gd name="T33" fmla="*/ 169 h 173"/>
                <a:gd name="T34" fmla="*/ 45 w 135"/>
                <a:gd name="T35" fmla="*/ 162 h 173"/>
                <a:gd name="T36" fmla="*/ 27 w 135"/>
                <a:gd name="T37" fmla="*/ 138 h 173"/>
                <a:gd name="T38" fmla="*/ 15 w 135"/>
                <a:gd name="T39" fmla="*/ 101 h 173"/>
                <a:gd name="T40" fmla="*/ 0 w 135"/>
                <a:gd name="T41" fmla="*/ 87 h 173"/>
                <a:gd name="T42" fmla="*/ 17 w 135"/>
                <a:gd name="T43" fmla="*/ 81 h 173"/>
                <a:gd name="T44" fmla="*/ 33 w 135"/>
                <a:gd name="T45" fmla="*/ 75 h 173"/>
                <a:gd name="T46" fmla="*/ 40 w 135"/>
                <a:gd name="T47" fmla="*/ 70 h 173"/>
                <a:gd name="T48" fmla="*/ 42 w 135"/>
                <a:gd name="T49" fmla="*/ 68 h 173"/>
                <a:gd name="T50" fmla="*/ 46 w 135"/>
                <a:gd name="T51" fmla="*/ 64 h 173"/>
                <a:gd name="T52" fmla="*/ 47 w 135"/>
                <a:gd name="T53" fmla="*/ 62 h 173"/>
                <a:gd name="T54" fmla="*/ 48 w 135"/>
                <a:gd name="T55" fmla="*/ 66 h 173"/>
                <a:gd name="T56" fmla="*/ 51 w 135"/>
                <a:gd name="T57" fmla="*/ 68 h 173"/>
                <a:gd name="T58" fmla="*/ 53 w 135"/>
                <a:gd name="T59" fmla="*/ 70 h 173"/>
                <a:gd name="T60" fmla="*/ 60 w 135"/>
                <a:gd name="T61" fmla="*/ 73 h 173"/>
                <a:gd name="T62" fmla="*/ 69 w 135"/>
                <a:gd name="T63" fmla="*/ 73 h 173"/>
                <a:gd name="T64" fmla="*/ 71 w 135"/>
                <a:gd name="T65" fmla="*/ 78 h 173"/>
                <a:gd name="T66" fmla="*/ 68 w 135"/>
                <a:gd name="T67" fmla="*/ 84 h 173"/>
                <a:gd name="T68" fmla="*/ 74 w 135"/>
                <a:gd name="T69" fmla="*/ 84 h 173"/>
                <a:gd name="T70" fmla="*/ 83 w 135"/>
                <a:gd name="T71" fmla="*/ 85 h 173"/>
                <a:gd name="T72" fmla="*/ 85 w 135"/>
                <a:gd name="T73" fmla="*/ 71 h 173"/>
                <a:gd name="T74" fmla="*/ 95 w 135"/>
                <a:gd name="T75" fmla="*/ 9 h 173"/>
                <a:gd name="T76" fmla="*/ 96 w 135"/>
                <a:gd name="T77" fmla="*/ 0 h 173"/>
                <a:gd name="T78" fmla="*/ 97 w 135"/>
                <a:gd name="T79" fmla="*/ 1 h 173"/>
                <a:gd name="T80" fmla="*/ 101 w 135"/>
                <a:gd name="T81" fmla="*/ 3 h 173"/>
                <a:gd name="T82" fmla="*/ 104 w 135"/>
                <a:gd name="T83" fmla="*/ 6 h 173"/>
                <a:gd name="T84" fmla="*/ 108 w 135"/>
                <a:gd name="T85" fmla="*/ 8 h 173"/>
                <a:gd name="T86" fmla="*/ 119 w 135"/>
                <a:gd name="T87" fmla="*/ 4 h 173"/>
                <a:gd name="T88" fmla="*/ 123 w 135"/>
                <a:gd name="T89" fmla="*/ 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73"/>
                <a:gd name="T137" fmla="*/ 135 w 135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73">
                  <a:moveTo>
                    <a:pt x="123" y="2"/>
                  </a:moveTo>
                  <a:lnTo>
                    <a:pt x="125" y="2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24" y="18"/>
                  </a:lnTo>
                  <a:lnTo>
                    <a:pt x="128" y="22"/>
                  </a:lnTo>
                  <a:lnTo>
                    <a:pt x="131" y="32"/>
                  </a:lnTo>
                  <a:lnTo>
                    <a:pt x="131" y="34"/>
                  </a:lnTo>
                  <a:lnTo>
                    <a:pt x="135" y="52"/>
                  </a:lnTo>
                  <a:lnTo>
                    <a:pt x="132" y="61"/>
                  </a:lnTo>
                  <a:lnTo>
                    <a:pt x="131" y="62"/>
                  </a:lnTo>
                  <a:lnTo>
                    <a:pt x="129" y="63"/>
                  </a:lnTo>
                  <a:lnTo>
                    <a:pt x="114" y="74"/>
                  </a:lnTo>
                  <a:lnTo>
                    <a:pt x="112" y="84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71" y="169"/>
                  </a:lnTo>
                  <a:lnTo>
                    <a:pt x="45" y="162"/>
                  </a:lnTo>
                  <a:lnTo>
                    <a:pt x="27" y="138"/>
                  </a:lnTo>
                  <a:lnTo>
                    <a:pt x="15" y="101"/>
                  </a:lnTo>
                  <a:lnTo>
                    <a:pt x="0" y="87"/>
                  </a:lnTo>
                  <a:lnTo>
                    <a:pt x="17" y="81"/>
                  </a:lnTo>
                  <a:lnTo>
                    <a:pt x="33" y="75"/>
                  </a:lnTo>
                  <a:lnTo>
                    <a:pt x="40" y="70"/>
                  </a:lnTo>
                  <a:lnTo>
                    <a:pt x="42" y="68"/>
                  </a:lnTo>
                  <a:lnTo>
                    <a:pt x="46" y="64"/>
                  </a:lnTo>
                  <a:lnTo>
                    <a:pt x="47" y="62"/>
                  </a:lnTo>
                  <a:lnTo>
                    <a:pt x="48" y="66"/>
                  </a:lnTo>
                  <a:lnTo>
                    <a:pt x="51" y="68"/>
                  </a:lnTo>
                  <a:lnTo>
                    <a:pt x="53" y="70"/>
                  </a:lnTo>
                  <a:lnTo>
                    <a:pt x="60" y="73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8" y="84"/>
                  </a:lnTo>
                  <a:lnTo>
                    <a:pt x="74" y="84"/>
                  </a:lnTo>
                  <a:lnTo>
                    <a:pt x="83" y="85"/>
                  </a:lnTo>
                  <a:lnTo>
                    <a:pt x="85" y="71"/>
                  </a:lnTo>
                  <a:lnTo>
                    <a:pt x="95" y="9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4" y="6"/>
                  </a:lnTo>
                  <a:lnTo>
                    <a:pt x="108" y="8"/>
                  </a:lnTo>
                  <a:lnTo>
                    <a:pt x="119" y="4"/>
                  </a:lnTo>
                  <a:lnTo>
                    <a:pt x="123" y="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255"/>
            <p:cNvSpPr>
              <a:spLocks/>
            </p:cNvSpPr>
            <p:nvPr/>
          </p:nvSpPr>
          <p:spPr bwMode="auto">
            <a:xfrm>
              <a:off x="1342" y="870"/>
              <a:ext cx="90" cy="147"/>
            </a:xfrm>
            <a:custGeom>
              <a:avLst/>
              <a:gdLst>
                <a:gd name="T0" fmla="*/ 90 w 90"/>
                <a:gd name="T1" fmla="*/ 12 h 147"/>
                <a:gd name="T2" fmla="*/ 76 w 90"/>
                <a:gd name="T3" fmla="*/ 18 h 147"/>
                <a:gd name="T4" fmla="*/ 64 w 90"/>
                <a:gd name="T5" fmla="*/ 41 h 147"/>
                <a:gd name="T6" fmla="*/ 53 w 90"/>
                <a:gd name="T7" fmla="*/ 61 h 147"/>
                <a:gd name="T8" fmla="*/ 52 w 90"/>
                <a:gd name="T9" fmla="*/ 80 h 147"/>
                <a:gd name="T10" fmla="*/ 52 w 90"/>
                <a:gd name="T11" fmla="*/ 101 h 147"/>
                <a:gd name="T12" fmla="*/ 52 w 90"/>
                <a:gd name="T13" fmla="*/ 101 h 147"/>
                <a:gd name="T14" fmla="*/ 75 w 90"/>
                <a:gd name="T15" fmla="*/ 115 h 147"/>
                <a:gd name="T16" fmla="*/ 77 w 90"/>
                <a:gd name="T17" fmla="*/ 116 h 147"/>
                <a:gd name="T18" fmla="*/ 76 w 90"/>
                <a:gd name="T19" fmla="*/ 131 h 147"/>
                <a:gd name="T20" fmla="*/ 66 w 90"/>
                <a:gd name="T21" fmla="*/ 134 h 147"/>
                <a:gd name="T22" fmla="*/ 35 w 90"/>
                <a:gd name="T23" fmla="*/ 143 h 147"/>
                <a:gd name="T24" fmla="*/ 24 w 90"/>
                <a:gd name="T25" fmla="*/ 147 h 147"/>
                <a:gd name="T26" fmla="*/ 12 w 90"/>
                <a:gd name="T27" fmla="*/ 147 h 147"/>
                <a:gd name="T28" fmla="*/ 0 w 90"/>
                <a:gd name="T29" fmla="*/ 146 h 147"/>
                <a:gd name="T30" fmla="*/ 22 w 90"/>
                <a:gd name="T31" fmla="*/ 57 h 147"/>
                <a:gd name="T32" fmla="*/ 24 w 90"/>
                <a:gd name="T33" fmla="*/ 47 h 147"/>
                <a:gd name="T34" fmla="*/ 39 w 90"/>
                <a:gd name="T35" fmla="*/ 36 h 147"/>
                <a:gd name="T36" fmla="*/ 41 w 90"/>
                <a:gd name="T37" fmla="*/ 35 h 147"/>
                <a:gd name="T38" fmla="*/ 42 w 90"/>
                <a:gd name="T39" fmla="*/ 34 h 147"/>
                <a:gd name="T40" fmla="*/ 45 w 90"/>
                <a:gd name="T41" fmla="*/ 25 h 147"/>
                <a:gd name="T42" fmla="*/ 41 w 90"/>
                <a:gd name="T43" fmla="*/ 7 h 147"/>
                <a:gd name="T44" fmla="*/ 67 w 90"/>
                <a:gd name="T45" fmla="*/ 0 h 147"/>
                <a:gd name="T46" fmla="*/ 86 w 90"/>
                <a:gd name="T47" fmla="*/ 10 h 147"/>
                <a:gd name="T48" fmla="*/ 90 w 90"/>
                <a:gd name="T49" fmla="*/ 12 h 1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47"/>
                <a:gd name="T77" fmla="*/ 90 w 90"/>
                <a:gd name="T78" fmla="*/ 147 h 1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47">
                  <a:moveTo>
                    <a:pt x="90" y="12"/>
                  </a:moveTo>
                  <a:lnTo>
                    <a:pt x="76" y="18"/>
                  </a:lnTo>
                  <a:lnTo>
                    <a:pt x="64" y="41"/>
                  </a:lnTo>
                  <a:lnTo>
                    <a:pt x="53" y="61"/>
                  </a:lnTo>
                  <a:lnTo>
                    <a:pt x="52" y="80"/>
                  </a:lnTo>
                  <a:lnTo>
                    <a:pt x="52" y="101"/>
                  </a:lnTo>
                  <a:lnTo>
                    <a:pt x="75" y="115"/>
                  </a:lnTo>
                  <a:lnTo>
                    <a:pt x="77" y="116"/>
                  </a:lnTo>
                  <a:lnTo>
                    <a:pt x="76" y="131"/>
                  </a:lnTo>
                  <a:lnTo>
                    <a:pt x="66" y="134"/>
                  </a:lnTo>
                  <a:lnTo>
                    <a:pt x="35" y="143"/>
                  </a:lnTo>
                  <a:lnTo>
                    <a:pt x="24" y="147"/>
                  </a:lnTo>
                  <a:lnTo>
                    <a:pt x="12" y="147"/>
                  </a:lnTo>
                  <a:lnTo>
                    <a:pt x="0" y="146"/>
                  </a:lnTo>
                  <a:lnTo>
                    <a:pt x="22" y="57"/>
                  </a:lnTo>
                  <a:lnTo>
                    <a:pt x="24" y="47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2" y="34"/>
                  </a:lnTo>
                  <a:lnTo>
                    <a:pt x="45" y="25"/>
                  </a:lnTo>
                  <a:lnTo>
                    <a:pt x="41" y="7"/>
                  </a:lnTo>
                  <a:lnTo>
                    <a:pt x="67" y="0"/>
                  </a:lnTo>
                  <a:lnTo>
                    <a:pt x="86" y="1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256"/>
            <p:cNvSpPr>
              <a:spLocks/>
            </p:cNvSpPr>
            <p:nvPr/>
          </p:nvSpPr>
          <p:spPr bwMode="auto">
            <a:xfrm>
              <a:off x="1375" y="738"/>
              <a:ext cx="112" cy="144"/>
            </a:xfrm>
            <a:custGeom>
              <a:avLst/>
              <a:gdLst>
                <a:gd name="T0" fmla="*/ 61 w 112"/>
                <a:gd name="T1" fmla="*/ 18 h 144"/>
                <a:gd name="T2" fmla="*/ 71 w 112"/>
                <a:gd name="T3" fmla="*/ 14 h 144"/>
                <a:gd name="T4" fmla="*/ 76 w 112"/>
                <a:gd name="T5" fmla="*/ 19 h 144"/>
                <a:gd name="T6" fmla="*/ 78 w 112"/>
                <a:gd name="T7" fmla="*/ 17 h 144"/>
                <a:gd name="T8" fmla="*/ 81 w 112"/>
                <a:gd name="T9" fmla="*/ 14 h 144"/>
                <a:gd name="T10" fmla="*/ 86 w 112"/>
                <a:gd name="T11" fmla="*/ 14 h 144"/>
                <a:gd name="T12" fmla="*/ 93 w 112"/>
                <a:gd name="T13" fmla="*/ 9 h 144"/>
                <a:gd name="T14" fmla="*/ 93 w 112"/>
                <a:gd name="T15" fmla="*/ 5 h 144"/>
                <a:gd name="T16" fmla="*/ 100 w 112"/>
                <a:gd name="T17" fmla="*/ 19 h 144"/>
                <a:gd name="T18" fmla="*/ 100 w 112"/>
                <a:gd name="T19" fmla="*/ 19 h 144"/>
                <a:gd name="T20" fmla="*/ 93 w 112"/>
                <a:gd name="T21" fmla="*/ 40 h 144"/>
                <a:gd name="T22" fmla="*/ 112 w 112"/>
                <a:gd name="T23" fmla="*/ 58 h 144"/>
                <a:gd name="T24" fmla="*/ 101 w 112"/>
                <a:gd name="T25" fmla="*/ 74 h 144"/>
                <a:gd name="T26" fmla="*/ 89 w 112"/>
                <a:gd name="T27" fmla="*/ 90 h 144"/>
                <a:gd name="T28" fmla="*/ 82 w 112"/>
                <a:gd name="T29" fmla="*/ 101 h 144"/>
                <a:gd name="T30" fmla="*/ 69 w 112"/>
                <a:gd name="T31" fmla="*/ 101 h 144"/>
                <a:gd name="T32" fmla="*/ 69 w 112"/>
                <a:gd name="T33" fmla="*/ 125 h 144"/>
                <a:gd name="T34" fmla="*/ 68 w 112"/>
                <a:gd name="T35" fmla="*/ 141 h 144"/>
                <a:gd name="T36" fmla="*/ 57 w 112"/>
                <a:gd name="T37" fmla="*/ 144 h 144"/>
                <a:gd name="T38" fmla="*/ 53 w 112"/>
                <a:gd name="T39" fmla="*/ 142 h 144"/>
                <a:gd name="T40" fmla="*/ 34 w 112"/>
                <a:gd name="T41" fmla="*/ 132 h 144"/>
                <a:gd name="T42" fmla="*/ 8 w 112"/>
                <a:gd name="T43" fmla="*/ 139 h 144"/>
                <a:gd name="T44" fmla="*/ 8 w 112"/>
                <a:gd name="T45" fmla="*/ 137 h 144"/>
                <a:gd name="T46" fmla="*/ 5 w 112"/>
                <a:gd name="T47" fmla="*/ 127 h 144"/>
                <a:gd name="T48" fmla="*/ 1 w 112"/>
                <a:gd name="T49" fmla="*/ 123 h 144"/>
                <a:gd name="T50" fmla="*/ 2 w 112"/>
                <a:gd name="T51" fmla="*/ 115 h 144"/>
                <a:gd name="T52" fmla="*/ 2 w 112"/>
                <a:gd name="T53" fmla="*/ 110 h 144"/>
                <a:gd name="T54" fmla="*/ 2 w 112"/>
                <a:gd name="T55" fmla="*/ 107 h 144"/>
                <a:gd name="T56" fmla="*/ 0 w 112"/>
                <a:gd name="T57" fmla="*/ 107 h 144"/>
                <a:gd name="T58" fmla="*/ 5 w 112"/>
                <a:gd name="T59" fmla="*/ 99 h 144"/>
                <a:gd name="T60" fmla="*/ 10 w 112"/>
                <a:gd name="T61" fmla="*/ 98 h 144"/>
                <a:gd name="T62" fmla="*/ 10 w 112"/>
                <a:gd name="T63" fmla="*/ 94 h 144"/>
                <a:gd name="T64" fmla="*/ 7 w 112"/>
                <a:gd name="T65" fmla="*/ 90 h 144"/>
                <a:gd name="T66" fmla="*/ 7 w 112"/>
                <a:gd name="T67" fmla="*/ 86 h 144"/>
                <a:gd name="T68" fmla="*/ 3 w 112"/>
                <a:gd name="T69" fmla="*/ 82 h 144"/>
                <a:gd name="T70" fmla="*/ 8 w 112"/>
                <a:gd name="T71" fmla="*/ 82 h 144"/>
                <a:gd name="T72" fmla="*/ 10 w 112"/>
                <a:gd name="T73" fmla="*/ 73 h 144"/>
                <a:gd name="T74" fmla="*/ 16 w 112"/>
                <a:gd name="T75" fmla="*/ 63 h 144"/>
                <a:gd name="T76" fmla="*/ 15 w 112"/>
                <a:gd name="T77" fmla="*/ 61 h 144"/>
                <a:gd name="T78" fmla="*/ 9 w 112"/>
                <a:gd name="T79" fmla="*/ 52 h 144"/>
                <a:gd name="T80" fmla="*/ 12 w 112"/>
                <a:gd name="T81" fmla="*/ 35 h 144"/>
                <a:gd name="T82" fmla="*/ 15 w 112"/>
                <a:gd name="T83" fmla="*/ 24 h 144"/>
                <a:gd name="T84" fmla="*/ 21 w 112"/>
                <a:gd name="T85" fmla="*/ 13 h 144"/>
                <a:gd name="T86" fmla="*/ 24 w 112"/>
                <a:gd name="T87" fmla="*/ 0 h 144"/>
                <a:gd name="T88" fmla="*/ 26 w 112"/>
                <a:gd name="T89" fmla="*/ 1 h 144"/>
                <a:gd name="T90" fmla="*/ 37 w 112"/>
                <a:gd name="T91" fmla="*/ 11 h 144"/>
                <a:gd name="T92" fmla="*/ 53 w 112"/>
                <a:gd name="T93" fmla="*/ 24 h 144"/>
                <a:gd name="T94" fmla="*/ 60 w 112"/>
                <a:gd name="T95" fmla="*/ 19 h 144"/>
                <a:gd name="T96" fmla="*/ 61 w 112"/>
                <a:gd name="T97" fmla="*/ 18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"/>
                <a:gd name="T148" fmla="*/ 0 h 144"/>
                <a:gd name="T149" fmla="*/ 112 w 112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" h="144">
                  <a:moveTo>
                    <a:pt x="61" y="18"/>
                  </a:moveTo>
                  <a:lnTo>
                    <a:pt x="71" y="14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1" y="14"/>
                  </a:lnTo>
                  <a:lnTo>
                    <a:pt x="86" y="14"/>
                  </a:lnTo>
                  <a:lnTo>
                    <a:pt x="93" y="9"/>
                  </a:lnTo>
                  <a:lnTo>
                    <a:pt x="93" y="5"/>
                  </a:lnTo>
                  <a:lnTo>
                    <a:pt x="100" y="19"/>
                  </a:lnTo>
                  <a:lnTo>
                    <a:pt x="93" y="40"/>
                  </a:lnTo>
                  <a:lnTo>
                    <a:pt x="112" y="58"/>
                  </a:lnTo>
                  <a:lnTo>
                    <a:pt x="101" y="74"/>
                  </a:lnTo>
                  <a:lnTo>
                    <a:pt x="89" y="90"/>
                  </a:lnTo>
                  <a:lnTo>
                    <a:pt x="82" y="101"/>
                  </a:lnTo>
                  <a:lnTo>
                    <a:pt x="69" y="101"/>
                  </a:lnTo>
                  <a:lnTo>
                    <a:pt x="69" y="125"/>
                  </a:lnTo>
                  <a:lnTo>
                    <a:pt x="68" y="141"/>
                  </a:lnTo>
                  <a:lnTo>
                    <a:pt x="57" y="144"/>
                  </a:lnTo>
                  <a:lnTo>
                    <a:pt x="53" y="142"/>
                  </a:lnTo>
                  <a:lnTo>
                    <a:pt x="34" y="132"/>
                  </a:lnTo>
                  <a:lnTo>
                    <a:pt x="8" y="139"/>
                  </a:lnTo>
                  <a:lnTo>
                    <a:pt x="8" y="137"/>
                  </a:lnTo>
                  <a:lnTo>
                    <a:pt x="5" y="127"/>
                  </a:lnTo>
                  <a:lnTo>
                    <a:pt x="1" y="123"/>
                  </a:lnTo>
                  <a:lnTo>
                    <a:pt x="2" y="115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5" y="99"/>
                  </a:lnTo>
                  <a:lnTo>
                    <a:pt x="10" y="98"/>
                  </a:lnTo>
                  <a:lnTo>
                    <a:pt x="10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8" y="82"/>
                  </a:lnTo>
                  <a:lnTo>
                    <a:pt x="10" y="73"/>
                  </a:lnTo>
                  <a:lnTo>
                    <a:pt x="16" y="63"/>
                  </a:lnTo>
                  <a:lnTo>
                    <a:pt x="15" y="61"/>
                  </a:lnTo>
                  <a:lnTo>
                    <a:pt x="9" y="52"/>
                  </a:lnTo>
                  <a:lnTo>
                    <a:pt x="12" y="35"/>
                  </a:lnTo>
                  <a:lnTo>
                    <a:pt x="15" y="24"/>
                  </a:lnTo>
                  <a:lnTo>
                    <a:pt x="21" y="13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7" y="11"/>
                  </a:lnTo>
                  <a:lnTo>
                    <a:pt x="53" y="24"/>
                  </a:lnTo>
                  <a:lnTo>
                    <a:pt x="60" y="19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257"/>
            <p:cNvSpPr>
              <a:spLocks/>
            </p:cNvSpPr>
            <p:nvPr/>
          </p:nvSpPr>
          <p:spPr bwMode="auto">
            <a:xfrm>
              <a:off x="1432" y="607"/>
              <a:ext cx="179" cy="158"/>
            </a:xfrm>
            <a:custGeom>
              <a:avLst/>
              <a:gdLst>
                <a:gd name="T0" fmla="*/ 179 w 179"/>
                <a:gd name="T1" fmla="*/ 1 h 158"/>
                <a:gd name="T2" fmla="*/ 170 w 179"/>
                <a:gd name="T3" fmla="*/ 23 h 158"/>
                <a:gd name="T4" fmla="*/ 138 w 179"/>
                <a:gd name="T5" fmla="*/ 26 h 158"/>
                <a:gd name="T6" fmla="*/ 124 w 179"/>
                <a:gd name="T7" fmla="*/ 72 h 158"/>
                <a:gd name="T8" fmla="*/ 158 w 179"/>
                <a:gd name="T9" fmla="*/ 63 h 158"/>
                <a:gd name="T10" fmla="*/ 163 w 179"/>
                <a:gd name="T11" fmla="*/ 62 h 158"/>
                <a:gd name="T12" fmla="*/ 140 w 179"/>
                <a:gd name="T13" fmla="*/ 88 h 158"/>
                <a:gd name="T14" fmla="*/ 105 w 179"/>
                <a:gd name="T15" fmla="*/ 97 h 158"/>
                <a:gd name="T16" fmla="*/ 89 w 179"/>
                <a:gd name="T17" fmla="*/ 125 h 158"/>
                <a:gd name="T18" fmla="*/ 88 w 179"/>
                <a:gd name="T19" fmla="*/ 158 h 158"/>
                <a:gd name="T20" fmla="*/ 43 w 179"/>
                <a:gd name="T21" fmla="*/ 150 h 158"/>
                <a:gd name="T22" fmla="*/ 36 w 179"/>
                <a:gd name="T23" fmla="*/ 136 h 158"/>
                <a:gd name="T24" fmla="*/ 36 w 179"/>
                <a:gd name="T25" fmla="*/ 140 h 158"/>
                <a:gd name="T26" fmla="*/ 29 w 179"/>
                <a:gd name="T27" fmla="*/ 145 h 158"/>
                <a:gd name="T28" fmla="*/ 24 w 179"/>
                <a:gd name="T29" fmla="*/ 145 h 158"/>
                <a:gd name="T30" fmla="*/ 21 w 179"/>
                <a:gd name="T31" fmla="*/ 148 h 158"/>
                <a:gd name="T32" fmla="*/ 19 w 179"/>
                <a:gd name="T33" fmla="*/ 150 h 158"/>
                <a:gd name="T34" fmla="*/ 14 w 179"/>
                <a:gd name="T35" fmla="*/ 145 h 158"/>
                <a:gd name="T36" fmla="*/ 4 w 179"/>
                <a:gd name="T37" fmla="*/ 149 h 158"/>
                <a:gd name="T38" fmla="*/ 2 w 179"/>
                <a:gd name="T39" fmla="*/ 140 h 158"/>
                <a:gd name="T40" fmla="*/ 6 w 179"/>
                <a:gd name="T41" fmla="*/ 134 h 158"/>
                <a:gd name="T42" fmla="*/ 12 w 179"/>
                <a:gd name="T43" fmla="*/ 135 h 158"/>
                <a:gd name="T44" fmla="*/ 12 w 179"/>
                <a:gd name="T45" fmla="*/ 126 h 158"/>
                <a:gd name="T46" fmla="*/ 12 w 179"/>
                <a:gd name="T47" fmla="*/ 121 h 158"/>
                <a:gd name="T48" fmla="*/ 15 w 179"/>
                <a:gd name="T49" fmla="*/ 113 h 158"/>
                <a:gd name="T50" fmla="*/ 11 w 179"/>
                <a:gd name="T51" fmla="*/ 106 h 158"/>
                <a:gd name="T52" fmla="*/ 5 w 179"/>
                <a:gd name="T53" fmla="*/ 103 h 158"/>
                <a:gd name="T54" fmla="*/ 0 w 179"/>
                <a:gd name="T55" fmla="*/ 96 h 158"/>
                <a:gd name="T56" fmla="*/ 0 w 179"/>
                <a:gd name="T57" fmla="*/ 94 h 158"/>
                <a:gd name="T58" fmla="*/ 2 w 179"/>
                <a:gd name="T59" fmla="*/ 90 h 158"/>
                <a:gd name="T60" fmla="*/ 8 w 179"/>
                <a:gd name="T61" fmla="*/ 87 h 158"/>
                <a:gd name="T62" fmla="*/ 17 w 179"/>
                <a:gd name="T63" fmla="*/ 89 h 158"/>
                <a:gd name="T64" fmla="*/ 27 w 179"/>
                <a:gd name="T65" fmla="*/ 92 h 158"/>
                <a:gd name="T66" fmla="*/ 34 w 179"/>
                <a:gd name="T67" fmla="*/ 98 h 158"/>
                <a:gd name="T68" fmla="*/ 37 w 179"/>
                <a:gd name="T69" fmla="*/ 85 h 158"/>
                <a:gd name="T70" fmla="*/ 39 w 179"/>
                <a:gd name="T71" fmla="*/ 76 h 158"/>
                <a:gd name="T72" fmla="*/ 43 w 179"/>
                <a:gd name="T73" fmla="*/ 70 h 158"/>
                <a:gd name="T74" fmla="*/ 41 w 179"/>
                <a:gd name="T75" fmla="*/ 65 h 158"/>
                <a:gd name="T76" fmla="*/ 34 w 179"/>
                <a:gd name="T77" fmla="*/ 65 h 158"/>
                <a:gd name="T78" fmla="*/ 28 w 179"/>
                <a:gd name="T79" fmla="*/ 64 h 158"/>
                <a:gd name="T80" fmla="*/ 27 w 179"/>
                <a:gd name="T81" fmla="*/ 60 h 158"/>
                <a:gd name="T82" fmla="*/ 23 w 179"/>
                <a:gd name="T83" fmla="*/ 54 h 158"/>
                <a:gd name="T84" fmla="*/ 30 w 179"/>
                <a:gd name="T85" fmla="*/ 50 h 158"/>
                <a:gd name="T86" fmla="*/ 45 w 179"/>
                <a:gd name="T87" fmla="*/ 43 h 158"/>
                <a:gd name="T88" fmla="*/ 61 w 179"/>
                <a:gd name="T89" fmla="*/ 32 h 158"/>
                <a:gd name="T90" fmla="*/ 72 w 179"/>
                <a:gd name="T91" fmla="*/ 28 h 158"/>
                <a:gd name="T92" fmla="*/ 76 w 179"/>
                <a:gd name="T93" fmla="*/ 24 h 158"/>
                <a:gd name="T94" fmla="*/ 97 w 179"/>
                <a:gd name="T95" fmla="*/ 17 h 158"/>
                <a:gd name="T96" fmla="*/ 124 w 179"/>
                <a:gd name="T97" fmla="*/ 4 h 158"/>
                <a:gd name="T98" fmla="*/ 152 w 179"/>
                <a:gd name="T99" fmla="*/ 0 h 158"/>
                <a:gd name="T100" fmla="*/ 179 w 179"/>
                <a:gd name="T101" fmla="*/ 1 h 1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9"/>
                <a:gd name="T154" fmla="*/ 0 h 158"/>
                <a:gd name="T155" fmla="*/ 179 w 179"/>
                <a:gd name="T156" fmla="*/ 158 h 1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9" h="158">
                  <a:moveTo>
                    <a:pt x="179" y="1"/>
                  </a:moveTo>
                  <a:lnTo>
                    <a:pt x="170" y="23"/>
                  </a:lnTo>
                  <a:lnTo>
                    <a:pt x="138" y="26"/>
                  </a:lnTo>
                  <a:lnTo>
                    <a:pt x="124" y="72"/>
                  </a:lnTo>
                  <a:lnTo>
                    <a:pt x="158" y="63"/>
                  </a:lnTo>
                  <a:lnTo>
                    <a:pt x="163" y="62"/>
                  </a:lnTo>
                  <a:lnTo>
                    <a:pt x="140" y="88"/>
                  </a:lnTo>
                  <a:lnTo>
                    <a:pt x="105" y="97"/>
                  </a:lnTo>
                  <a:lnTo>
                    <a:pt x="89" y="125"/>
                  </a:lnTo>
                  <a:lnTo>
                    <a:pt x="88" y="158"/>
                  </a:lnTo>
                  <a:lnTo>
                    <a:pt x="43" y="150"/>
                  </a:lnTo>
                  <a:lnTo>
                    <a:pt x="36" y="136"/>
                  </a:lnTo>
                  <a:lnTo>
                    <a:pt x="36" y="140"/>
                  </a:lnTo>
                  <a:lnTo>
                    <a:pt x="29" y="145"/>
                  </a:lnTo>
                  <a:lnTo>
                    <a:pt x="24" y="145"/>
                  </a:lnTo>
                  <a:lnTo>
                    <a:pt x="21" y="148"/>
                  </a:lnTo>
                  <a:lnTo>
                    <a:pt x="19" y="150"/>
                  </a:lnTo>
                  <a:lnTo>
                    <a:pt x="14" y="145"/>
                  </a:lnTo>
                  <a:lnTo>
                    <a:pt x="4" y="149"/>
                  </a:lnTo>
                  <a:lnTo>
                    <a:pt x="2" y="140"/>
                  </a:lnTo>
                  <a:lnTo>
                    <a:pt x="6" y="134"/>
                  </a:lnTo>
                  <a:lnTo>
                    <a:pt x="12" y="135"/>
                  </a:lnTo>
                  <a:lnTo>
                    <a:pt x="12" y="126"/>
                  </a:lnTo>
                  <a:lnTo>
                    <a:pt x="12" y="121"/>
                  </a:lnTo>
                  <a:lnTo>
                    <a:pt x="15" y="113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8" y="87"/>
                  </a:lnTo>
                  <a:lnTo>
                    <a:pt x="17" y="89"/>
                  </a:lnTo>
                  <a:lnTo>
                    <a:pt x="27" y="92"/>
                  </a:lnTo>
                  <a:lnTo>
                    <a:pt x="34" y="98"/>
                  </a:lnTo>
                  <a:lnTo>
                    <a:pt x="37" y="85"/>
                  </a:lnTo>
                  <a:lnTo>
                    <a:pt x="39" y="76"/>
                  </a:lnTo>
                  <a:lnTo>
                    <a:pt x="43" y="70"/>
                  </a:lnTo>
                  <a:lnTo>
                    <a:pt x="41" y="65"/>
                  </a:lnTo>
                  <a:lnTo>
                    <a:pt x="34" y="65"/>
                  </a:lnTo>
                  <a:lnTo>
                    <a:pt x="28" y="64"/>
                  </a:lnTo>
                  <a:lnTo>
                    <a:pt x="27" y="60"/>
                  </a:lnTo>
                  <a:lnTo>
                    <a:pt x="23" y="54"/>
                  </a:lnTo>
                  <a:lnTo>
                    <a:pt x="30" y="50"/>
                  </a:lnTo>
                  <a:lnTo>
                    <a:pt x="45" y="43"/>
                  </a:lnTo>
                  <a:lnTo>
                    <a:pt x="61" y="32"/>
                  </a:lnTo>
                  <a:lnTo>
                    <a:pt x="72" y="28"/>
                  </a:lnTo>
                  <a:lnTo>
                    <a:pt x="76" y="24"/>
                  </a:lnTo>
                  <a:lnTo>
                    <a:pt x="97" y="17"/>
                  </a:lnTo>
                  <a:lnTo>
                    <a:pt x="124" y="4"/>
                  </a:lnTo>
                  <a:lnTo>
                    <a:pt x="152" y="0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33C2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258"/>
            <p:cNvSpPr>
              <a:spLocks/>
            </p:cNvSpPr>
            <p:nvPr/>
          </p:nvSpPr>
          <p:spPr bwMode="auto">
            <a:xfrm>
              <a:off x="1367" y="540"/>
              <a:ext cx="263" cy="222"/>
            </a:xfrm>
            <a:custGeom>
              <a:avLst/>
              <a:gdLst>
                <a:gd name="T0" fmla="*/ 247 w 263"/>
                <a:gd name="T1" fmla="*/ 62 h 222"/>
                <a:gd name="T2" fmla="*/ 244 w 263"/>
                <a:gd name="T3" fmla="*/ 68 h 222"/>
                <a:gd name="T4" fmla="*/ 217 w 263"/>
                <a:gd name="T5" fmla="*/ 67 h 222"/>
                <a:gd name="T6" fmla="*/ 189 w 263"/>
                <a:gd name="T7" fmla="*/ 71 h 222"/>
                <a:gd name="T8" fmla="*/ 162 w 263"/>
                <a:gd name="T9" fmla="*/ 84 h 222"/>
                <a:gd name="T10" fmla="*/ 141 w 263"/>
                <a:gd name="T11" fmla="*/ 91 h 222"/>
                <a:gd name="T12" fmla="*/ 137 w 263"/>
                <a:gd name="T13" fmla="*/ 95 h 222"/>
                <a:gd name="T14" fmla="*/ 126 w 263"/>
                <a:gd name="T15" fmla="*/ 99 h 222"/>
                <a:gd name="T16" fmla="*/ 110 w 263"/>
                <a:gd name="T17" fmla="*/ 110 h 222"/>
                <a:gd name="T18" fmla="*/ 95 w 263"/>
                <a:gd name="T19" fmla="*/ 117 h 222"/>
                <a:gd name="T20" fmla="*/ 88 w 263"/>
                <a:gd name="T21" fmla="*/ 121 h 222"/>
                <a:gd name="T22" fmla="*/ 92 w 263"/>
                <a:gd name="T23" fmla="*/ 127 h 222"/>
                <a:gd name="T24" fmla="*/ 93 w 263"/>
                <a:gd name="T25" fmla="*/ 131 h 222"/>
                <a:gd name="T26" fmla="*/ 99 w 263"/>
                <a:gd name="T27" fmla="*/ 132 h 222"/>
                <a:gd name="T28" fmla="*/ 106 w 263"/>
                <a:gd name="T29" fmla="*/ 132 h 222"/>
                <a:gd name="T30" fmla="*/ 108 w 263"/>
                <a:gd name="T31" fmla="*/ 137 h 222"/>
                <a:gd name="T32" fmla="*/ 104 w 263"/>
                <a:gd name="T33" fmla="*/ 143 h 222"/>
                <a:gd name="T34" fmla="*/ 102 w 263"/>
                <a:gd name="T35" fmla="*/ 152 h 222"/>
                <a:gd name="T36" fmla="*/ 99 w 263"/>
                <a:gd name="T37" fmla="*/ 165 h 222"/>
                <a:gd name="T38" fmla="*/ 92 w 263"/>
                <a:gd name="T39" fmla="*/ 159 h 222"/>
                <a:gd name="T40" fmla="*/ 82 w 263"/>
                <a:gd name="T41" fmla="*/ 156 h 222"/>
                <a:gd name="T42" fmla="*/ 73 w 263"/>
                <a:gd name="T43" fmla="*/ 154 h 222"/>
                <a:gd name="T44" fmla="*/ 67 w 263"/>
                <a:gd name="T45" fmla="*/ 157 h 222"/>
                <a:gd name="T46" fmla="*/ 65 w 263"/>
                <a:gd name="T47" fmla="*/ 161 h 222"/>
                <a:gd name="T48" fmla="*/ 65 w 263"/>
                <a:gd name="T49" fmla="*/ 163 h 222"/>
                <a:gd name="T50" fmla="*/ 70 w 263"/>
                <a:gd name="T51" fmla="*/ 170 h 222"/>
                <a:gd name="T52" fmla="*/ 76 w 263"/>
                <a:gd name="T53" fmla="*/ 173 h 222"/>
                <a:gd name="T54" fmla="*/ 80 w 263"/>
                <a:gd name="T55" fmla="*/ 180 h 222"/>
                <a:gd name="T56" fmla="*/ 77 w 263"/>
                <a:gd name="T57" fmla="*/ 188 h 222"/>
                <a:gd name="T58" fmla="*/ 77 w 263"/>
                <a:gd name="T59" fmla="*/ 193 h 222"/>
                <a:gd name="T60" fmla="*/ 77 w 263"/>
                <a:gd name="T61" fmla="*/ 202 h 222"/>
                <a:gd name="T62" fmla="*/ 71 w 263"/>
                <a:gd name="T63" fmla="*/ 201 h 222"/>
                <a:gd name="T64" fmla="*/ 67 w 263"/>
                <a:gd name="T65" fmla="*/ 207 h 222"/>
                <a:gd name="T66" fmla="*/ 69 w 263"/>
                <a:gd name="T67" fmla="*/ 216 h 222"/>
                <a:gd name="T68" fmla="*/ 68 w 263"/>
                <a:gd name="T69" fmla="*/ 217 h 222"/>
                <a:gd name="T70" fmla="*/ 61 w 263"/>
                <a:gd name="T71" fmla="*/ 222 h 222"/>
                <a:gd name="T72" fmla="*/ 45 w 263"/>
                <a:gd name="T73" fmla="*/ 209 h 222"/>
                <a:gd name="T74" fmla="*/ 34 w 263"/>
                <a:gd name="T75" fmla="*/ 199 h 222"/>
                <a:gd name="T76" fmla="*/ 32 w 263"/>
                <a:gd name="T77" fmla="*/ 198 h 222"/>
                <a:gd name="T78" fmla="*/ 3 w 263"/>
                <a:gd name="T79" fmla="*/ 174 h 222"/>
                <a:gd name="T80" fmla="*/ 1 w 263"/>
                <a:gd name="T81" fmla="*/ 174 h 222"/>
                <a:gd name="T82" fmla="*/ 1 w 263"/>
                <a:gd name="T83" fmla="*/ 175 h 222"/>
                <a:gd name="T84" fmla="*/ 0 w 263"/>
                <a:gd name="T85" fmla="*/ 173 h 222"/>
                <a:gd name="T86" fmla="*/ 26 w 263"/>
                <a:gd name="T87" fmla="*/ 147 h 222"/>
                <a:gd name="T88" fmla="*/ 19 w 263"/>
                <a:gd name="T89" fmla="*/ 132 h 222"/>
                <a:gd name="T90" fmla="*/ 21 w 263"/>
                <a:gd name="T91" fmla="*/ 122 h 222"/>
                <a:gd name="T92" fmla="*/ 21 w 263"/>
                <a:gd name="T93" fmla="*/ 114 h 222"/>
                <a:gd name="T94" fmla="*/ 34 w 263"/>
                <a:gd name="T95" fmla="*/ 102 h 222"/>
                <a:gd name="T96" fmla="*/ 45 w 263"/>
                <a:gd name="T97" fmla="*/ 83 h 222"/>
                <a:gd name="T98" fmla="*/ 70 w 263"/>
                <a:gd name="T99" fmla="*/ 56 h 222"/>
                <a:gd name="T100" fmla="*/ 82 w 263"/>
                <a:gd name="T101" fmla="*/ 52 h 222"/>
                <a:gd name="T102" fmla="*/ 100 w 263"/>
                <a:gd name="T103" fmla="*/ 34 h 222"/>
                <a:gd name="T104" fmla="*/ 111 w 263"/>
                <a:gd name="T105" fmla="*/ 10 h 222"/>
                <a:gd name="T106" fmla="*/ 115 w 263"/>
                <a:gd name="T107" fmla="*/ 0 h 222"/>
                <a:gd name="T108" fmla="*/ 263 w 263"/>
                <a:gd name="T109" fmla="*/ 0 h 222"/>
                <a:gd name="T110" fmla="*/ 252 w 263"/>
                <a:gd name="T111" fmla="*/ 47 h 222"/>
                <a:gd name="T112" fmla="*/ 247 w 263"/>
                <a:gd name="T113" fmla="*/ 62 h 2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222"/>
                <a:gd name="T173" fmla="*/ 263 w 263"/>
                <a:gd name="T174" fmla="*/ 222 h 2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222">
                  <a:moveTo>
                    <a:pt x="247" y="62"/>
                  </a:moveTo>
                  <a:lnTo>
                    <a:pt x="244" y="68"/>
                  </a:lnTo>
                  <a:lnTo>
                    <a:pt x="217" y="67"/>
                  </a:lnTo>
                  <a:lnTo>
                    <a:pt x="189" y="71"/>
                  </a:lnTo>
                  <a:lnTo>
                    <a:pt x="162" y="84"/>
                  </a:lnTo>
                  <a:lnTo>
                    <a:pt x="141" y="91"/>
                  </a:lnTo>
                  <a:lnTo>
                    <a:pt x="137" y="95"/>
                  </a:lnTo>
                  <a:lnTo>
                    <a:pt x="126" y="99"/>
                  </a:lnTo>
                  <a:lnTo>
                    <a:pt x="110" y="110"/>
                  </a:lnTo>
                  <a:lnTo>
                    <a:pt x="95" y="117"/>
                  </a:lnTo>
                  <a:lnTo>
                    <a:pt x="88" y="121"/>
                  </a:lnTo>
                  <a:lnTo>
                    <a:pt x="92" y="127"/>
                  </a:lnTo>
                  <a:lnTo>
                    <a:pt x="93" y="131"/>
                  </a:lnTo>
                  <a:lnTo>
                    <a:pt x="99" y="132"/>
                  </a:lnTo>
                  <a:lnTo>
                    <a:pt x="106" y="132"/>
                  </a:lnTo>
                  <a:lnTo>
                    <a:pt x="108" y="137"/>
                  </a:lnTo>
                  <a:lnTo>
                    <a:pt x="104" y="143"/>
                  </a:lnTo>
                  <a:lnTo>
                    <a:pt x="102" y="152"/>
                  </a:lnTo>
                  <a:lnTo>
                    <a:pt x="99" y="165"/>
                  </a:lnTo>
                  <a:lnTo>
                    <a:pt x="92" y="159"/>
                  </a:lnTo>
                  <a:lnTo>
                    <a:pt x="82" y="156"/>
                  </a:lnTo>
                  <a:lnTo>
                    <a:pt x="73" y="154"/>
                  </a:lnTo>
                  <a:lnTo>
                    <a:pt x="67" y="157"/>
                  </a:lnTo>
                  <a:lnTo>
                    <a:pt x="65" y="161"/>
                  </a:lnTo>
                  <a:lnTo>
                    <a:pt x="65" y="163"/>
                  </a:lnTo>
                  <a:lnTo>
                    <a:pt x="70" y="170"/>
                  </a:lnTo>
                  <a:lnTo>
                    <a:pt x="76" y="173"/>
                  </a:lnTo>
                  <a:lnTo>
                    <a:pt x="80" y="180"/>
                  </a:lnTo>
                  <a:lnTo>
                    <a:pt x="77" y="188"/>
                  </a:lnTo>
                  <a:lnTo>
                    <a:pt x="77" y="193"/>
                  </a:lnTo>
                  <a:lnTo>
                    <a:pt x="77" y="202"/>
                  </a:lnTo>
                  <a:lnTo>
                    <a:pt x="71" y="201"/>
                  </a:lnTo>
                  <a:lnTo>
                    <a:pt x="67" y="207"/>
                  </a:lnTo>
                  <a:lnTo>
                    <a:pt x="69" y="216"/>
                  </a:lnTo>
                  <a:lnTo>
                    <a:pt x="68" y="217"/>
                  </a:lnTo>
                  <a:lnTo>
                    <a:pt x="61" y="222"/>
                  </a:lnTo>
                  <a:lnTo>
                    <a:pt x="45" y="209"/>
                  </a:lnTo>
                  <a:lnTo>
                    <a:pt x="34" y="199"/>
                  </a:lnTo>
                  <a:lnTo>
                    <a:pt x="32" y="198"/>
                  </a:lnTo>
                  <a:lnTo>
                    <a:pt x="3" y="174"/>
                  </a:lnTo>
                  <a:lnTo>
                    <a:pt x="1" y="174"/>
                  </a:lnTo>
                  <a:lnTo>
                    <a:pt x="1" y="175"/>
                  </a:lnTo>
                  <a:lnTo>
                    <a:pt x="0" y="173"/>
                  </a:lnTo>
                  <a:lnTo>
                    <a:pt x="26" y="147"/>
                  </a:lnTo>
                  <a:lnTo>
                    <a:pt x="19" y="132"/>
                  </a:lnTo>
                  <a:lnTo>
                    <a:pt x="21" y="122"/>
                  </a:lnTo>
                  <a:lnTo>
                    <a:pt x="21" y="114"/>
                  </a:lnTo>
                  <a:lnTo>
                    <a:pt x="34" y="102"/>
                  </a:lnTo>
                  <a:lnTo>
                    <a:pt x="45" y="83"/>
                  </a:lnTo>
                  <a:lnTo>
                    <a:pt x="70" y="56"/>
                  </a:lnTo>
                  <a:lnTo>
                    <a:pt x="82" y="52"/>
                  </a:lnTo>
                  <a:lnTo>
                    <a:pt x="100" y="34"/>
                  </a:lnTo>
                  <a:lnTo>
                    <a:pt x="111" y="10"/>
                  </a:lnTo>
                  <a:lnTo>
                    <a:pt x="115" y="0"/>
                  </a:lnTo>
                  <a:lnTo>
                    <a:pt x="263" y="0"/>
                  </a:lnTo>
                  <a:lnTo>
                    <a:pt x="252" y="47"/>
                  </a:lnTo>
                  <a:lnTo>
                    <a:pt x="247" y="62"/>
                  </a:lnTo>
                  <a:close/>
                </a:path>
              </a:pathLst>
            </a:custGeom>
            <a:solidFill>
              <a:srgbClr val="B6FF8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259"/>
            <p:cNvSpPr>
              <a:spLocks/>
            </p:cNvSpPr>
            <p:nvPr/>
          </p:nvSpPr>
          <p:spPr bwMode="auto">
            <a:xfrm>
              <a:off x="1290" y="540"/>
              <a:ext cx="192" cy="232"/>
            </a:xfrm>
            <a:custGeom>
              <a:avLst/>
              <a:gdLst>
                <a:gd name="T0" fmla="*/ 77 w 192"/>
                <a:gd name="T1" fmla="*/ 173 h 232"/>
                <a:gd name="T2" fmla="*/ 75 w 192"/>
                <a:gd name="T3" fmla="*/ 175 h 232"/>
                <a:gd name="T4" fmla="*/ 68 w 192"/>
                <a:gd name="T5" fmla="*/ 169 h 232"/>
                <a:gd name="T6" fmla="*/ 62 w 192"/>
                <a:gd name="T7" fmla="*/ 176 h 232"/>
                <a:gd name="T8" fmla="*/ 46 w 192"/>
                <a:gd name="T9" fmla="*/ 173 h 232"/>
                <a:gd name="T10" fmla="*/ 37 w 192"/>
                <a:gd name="T11" fmla="*/ 169 h 232"/>
                <a:gd name="T12" fmla="*/ 34 w 192"/>
                <a:gd name="T13" fmla="*/ 175 h 232"/>
                <a:gd name="T14" fmla="*/ 34 w 192"/>
                <a:gd name="T15" fmla="*/ 195 h 232"/>
                <a:gd name="T16" fmla="*/ 39 w 192"/>
                <a:gd name="T17" fmla="*/ 207 h 232"/>
                <a:gd name="T18" fmla="*/ 41 w 192"/>
                <a:gd name="T19" fmla="*/ 222 h 232"/>
                <a:gd name="T20" fmla="*/ 37 w 192"/>
                <a:gd name="T21" fmla="*/ 232 h 232"/>
                <a:gd name="T22" fmla="*/ 35 w 192"/>
                <a:gd name="T23" fmla="*/ 232 h 232"/>
                <a:gd name="T24" fmla="*/ 33 w 192"/>
                <a:gd name="T25" fmla="*/ 215 h 232"/>
                <a:gd name="T26" fmla="*/ 27 w 192"/>
                <a:gd name="T27" fmla="*/ 203 h 232"/>
                <a:gd name="T28" fmla="*/ 17 w 192"/>
                <a:gd name="T29" fmla="*/ 197 h 232"/>
                <a:gd name="T30" fmla="*/ 7 w 192"/>
                <a:gd name="T31" fmla="*/ 180 h 232"/>
                <a:gd name="T32" fmla="*/ 0 w 192"/>
                <a:gd name="T33" fmla="*/ 168 h 232"/>
                <a:gd name="T34" fmla="*/ 3 w 192"/>
                <a:gd name="T35" fmla="*/ 147 h 232"/>
                <a:gd name="T36" fmla="*/ 5 w 192"/>
                <a:gd name="T37" fmla="*/ 144 h 232"/>
                <a:gd name="T38" fmla="*/ 17 w 192"/>
                <a:gd name="T39" fmla="*/ 124 h 232"/>
                <a:gd name="T40" fmla="*/ 12 w 192"/>
                <a:gd name="T41" fmla="*/ 110 h 232"/>
                <a:gd name="T42" fmla="*/ 12 w 192"/>
                <a:gd name="T43" fmla="*/ 109 h 232"/>
                <a:gd name="T44" fmla="*/ 3 w 192"/>
                <a:gd name="T45" fmla="*/ 93 h 232"/>
                <a:gd name="T46" fmla="*/ 3 w 192"/>
                <a:gd name="T47" fmla="*/ 87 h 232"/>
                <a:gd name="T48" fmla="*/ 3 w 192"/>
                <a:gd name="T49" fmla="*/ 85 h 232"/>
                <a:gd name="T50" fmla="*/ 28 w 192"/>
                <a:gd name="T51" fmla="*/ 25 h 232"/>
                <a:gd name="T52" fmla="*/ 33 w 192"/>
                <a:gd name="T53" fmla="*/ 27 h 232"/>
                <a:gd name="T54" fmla="*/ 46 w 192"/>
                <a:gd name="T55" fmla="*/ 0 h 232"/>
                <a:gd name="T56" fmla="*/ 91 w 192"/>
                <a:gd name="T57" fmla="*/ 0 h 232"/>
                <a:gd name="T58" fmla="*/ 94 w 192"/>
                <a:gd name="T59" fmla="*/ 6 h 232"/>
                <a:gd name="T60" fmla="*/ 141 w 192"/>
                <a:gd name="T61" fmla="*/ 0 h 232"/>
                <a:gd name="T62" fmla="*/ 141 w 192"/>
                <a:gd name="T63" fmla="*/ 0 h 232"/>
                <a:gd name="T64" fmla="*/ 192 w 192"/>
                <a:gd name="T65" fmla="*/ 0 h 232"/>
                <a:gd name="T66" fmla="*/ 188 w 192"/>
                <a:gd name="T67" fmla="*/ 10 h 232"/>
                <a:gd name="T68" fmla="*/ 177 w 192"/>
                <a:gd name="T69" fmla="*/ 34 h 232"/>
                <a:gd name="T70" fmla="*/ 159 w 192"/>
                <a:gd name="T71" fmla="*/ 52 h 232"/>
                <a:gd name="T72" fmla="*/ 147 w 192"/>
                <a:gd name="T73" fmla="*/ 56 h 232"/>
                <a:gd name="T74" fmla="*/ 122 w 192"/>
                <a:gd name="T75" fmla="*/ 83 h 232"/>
                <a:gd name="T76" fmla="*/ 111 w 192"/>
                <a:gd name="T77" fmla="*/ 102 h 232"/>
                <a:gd name="T78" fmla="*/ 98 w 192"/>
                <a:gd name="T79" fmla="*/ 114 h 232"/>
                <a:gd name="T80" fmla="*/ 98 w 192"/>
                <a:gd name="T81" fmla="*/ 122 h 232"/>
                <a:gd name="T82" fmla="*/ 96 w 192"/>
                <a:gd name="T83" fmla="*/ 132 h 232"/>
                <a:gd name="T84" fmla="*/ 103 w 192"/>
                <a:gd name="T85" fmla="*/ 147 h 232"/>
                <a:gd name="T86" fmla="*/ 77 w 192"/>
                <a:gd name="T87" fmla="*/ 173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"/>
                <a:gd name="T133" fmla="*/ 0 h 232"/>
                <a:gd name="T134" fmla="*/ 192 w 192"/>
                <a:gd name="T135" fmla="*/ 232 h 2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" h="232">
                  <a:moveTo>
                    <a:pt x="77" y="173"/>
                  </a:moveTo>
                  <a:lnTo>
                    <a:pt x="75" y="175"/>
                  </a:lnTo>
                  <a:lnTo>
                    <a:pt x="68" y="169"/>
                  </a:lnTo>
                  <a:lnTo>
                    <a:pt x="62" y="176"/>
                  </a:lnTo>
                  <a:lnTo>
                    <a:pt x="46" y="173"/>
                  </a:lnTo>
                  <a:lnTo>
                    <a:pt x="37" y="169"/>
                  </a:lnTo>
                  <a:lnTo>
                    <a:pt x="34" y="175"/>
                  </a:lnTo>
                  <a:lnTo>
                    <a:pt x="34" y="195"/>
                  </a:lnTo>
                  <a:lnTo>
                    <a:pt x="39" y="207"/>
                  </a:lnTo>
                  <a:lnTo>
                    <a:pt x="41" y="222"/>
                  </a:lnTo>
                  <a:lnTo>
                    <a:pt x="37" y="232"/>
                  </a:lnTo>
                  <a:lnTo>
                    <a:pt x="35" y="232"/>
                  </a:lnTo>
                  <a:lnTo>
                    <a:pt x="33" y="215"/>
                  </a:lnTo>
                  <a:lnTo>
                    <a:pt x="27" y="203"/>
                  </a:lnTo>
                  <a:lnTo>
                    <a:pt x="17" y="197"/>
                  </a:lnTo>
                  <a:lnTo>
                    <a:pt x="7" y="180"/>
                  </a:lnTo>
                  <a:lnTo>
                    <a:pt x="0" y="168"/>
                  </a:lnTo>
                  <a:lnTo>
                    <a:pt x="3" y="147"/>
                  </a:lnTo>
                  <a:lnTo>
                    <a:pt x="5" y="144"/>
                  </a:lnTo>
                  <a:lnTo>
                    <a:pt x="17" y="124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3" y="93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8" y="25"/>
                  </a:lnTo>
                  <a:lnTo>
                    <a:pt x="33" y="27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94" y="6"/>
                  </a:lnTo>
                  <a:lnTo>
                    <a:pt x="141" y="0"/>
                  </a:lnTo>
                  <a:lnTo>
                    <a:pt x="192" y="0"/>
                  </a:lnTo>
                  <a:lnTo>
                    <a:pt x="188" y="10"/>
                  </a:lnTo>
                  <a:lnTo>
                    <a:pt x="177" y="34"/>
                  </a:lnTo>
                  <a:lnTo>
                    <a:pt x="159" y="52"/>
                  </a:lnTo>
                  <a:lnTo>
                    <a:pt x="147" y="56"/>
                  </a:lnTo>
                  <a:lnTo>
                    <a:pt x="122" y="83"/>
                  </a:lnTo>
                  <a:lnTo>
                    <a:pt x="111" y="102"/>
                  </a:lnTo>
                  <a:lnTo>
                    <a:pt x="98" y="114"/>
                  </a:lnTo>
                  <a:lnTo>
                    <a:pt x="98" y="122"/>
                  </a:lnTo>
                  <a:lnTo>
                    <a:pt x="96" y="132"/>
                  </a:lnTo>
                  <a:lnTo>
                    <a:pt x="103" y="147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260"/>
            <p:cNvSpPr>
              <a:spLocks/>
            </p:cNvSpPr>
            <p:nvPr/>
          </p:nvSpPr>
          <p:spPr bwMode="auto">
            <a:xfrm>
              <a:off x="1203" y="540"/>
              <a:ext cx="122" cy="237"/>
            </a:xfrm>
            <a:custGeom>
              <a:avLst/>
              <a:gdLst>
                <a:gd name="T0" fmla="*/ 115 w 122"/>
                <a:gd name="T1" fmla="*/ 25 h 237"/>
                <a:gd name="T2" fmla="*/ 90 w 122"/>
                <a:gd name="T3" fmla="*/ 85 h 237"/>
                <a:gd name="T4" fmla="*/ 90 w 122"/>
                <a:gd name="T5" fmla="*/ 87 h 237"/>
                <a:gd name="T6" fmla="*/ 90 w 122"/>
                <a:gd name="T7" fmla="*/ 93 h 237"/>
                <a:gd name="T8" fmla="*/ 99 w 122"/>
                <a:gd name="T9" fmla="*/ 109 h 237"/>
                <a:gd name="T10" fmla="*/ 99 w 122"/>
                <a:gd name="T11" fmla="*/ 110 h 237"/>
                <a:gd name="T12" fmla="*/ 104 w 122"/>
                <a:gd name="T13" fmla="*/ 124 h 237"/>
                <a:gd name="T14" fmla="*/ 92 w 122"/>
                <a:gd name="T15" fmla="*/ 144 h 237"/>
                <a:gd name="T16" fmla="*/ 90 w 122"/>
                <a:gd name="T17" fmla="*/ 147 h 237"/>
                <a:gd name="T18" fmla="*/ 87 w 122"/>
                <a:gd name="T19" fmla="*/ 168 h 237"/>
                <a:gd name="T20" fmla="*/ 94 w 122"/>
                <a:gd name="T21" fmla="*/ 180 h 237"/>
                <a:gd name="T22" fmla="*/ 104 w 122"/>
                <a:gd name="T23" fmla="*/ 197 h 237"/>
                <a:gd name="T24" fmla="*/ 114 w 122"/>
                <a:gd name="T25" fmla="*/ 203 h 237"/>
                <a:gd name="T26" fmla="*/ 120 w 122"/>
                <a:gd name="T27" fmla="*/ 215 h 237"/>
                <a:gd name="T28" fmla="*/ 122 w 122"/>
                <a:gd name="T29" fmla="*/ 232 h 237"/>
                <a:gd name="T30" fmla="*/ 122 w 122"/>
                <a:gd name="T31" fmla="*/ 234 h 237"/>
                <a:gd name="T32" fmla="*/ 120 w 122"/>
                <a:gd name="T33" fmla="*/ 237 h 237"/>
                <a:gd name="T34" fmla="*/ 112 w 122"/>
                <a:gd name="T35" fmla="*/ 233 h 237"/>
                <a:gd name="T36" fmla="*/ 96 w 122"/>
                <a:gd name="T37" fmla="*/ 223 h 237"/>
                <a:gd name="T38" fmla="*/ 85 w 122"/>
                <a:gd name="T39" fmla="*/ 215 h 237"/>
                <a:gd name="T40" fmla="*/ 66 w 122"/>
                <a:gd name="T41" fmla="*/ 195 h 237"/>
                <a:gd name="T42" fmla="*/ 46 w 122"/>
                <a:gd name="T43" fmla="*/ 202 h 237"/>
                <a:gd name="T44" fmla="*/ 45 w 122"/>
                <a:gd name="T45" fmla="*/ 197 h 237"/>
                <a:gd name="T46" fmla="*/ 17 w 122"/>
                <a:gd name="T47" fmla="*/ 157 h 237"/>
                <a:gd name="T48" fmla="*/ 28 w 122"/>
                <a:gd name="T49" fmla="*/ 103 h 237"/>
                <a:gd name="T50" fmla="*/ 2 w 122"/>
                <a:gd name="T51" fmla="*/ 93 h 237"/>
                <a:gd name="T52" fmla="*/ 0 w 122"/>
                <a:gd name="T53" fmla="*/ 93 h 237"/>
                <a:gd name="T54" fmla="*/ 8 w 122"/>
                <a:gd name="T55" fmla="*/ 21 h 237"/>
                <a:gd name="T56" fmla="*/ 11 w 122"/>
                <a:gd name="T57" fmla="*/ 3 h 237"/>
                <a:gd name="T58" fmla="*/ 13 w 122"/>
                <a:gd name="T59" fmla="*/ 4 h 237"/>
                <a:gd name="T60" fmla="*/ 33 w 122"/>
                <a:gd name="T61" fmla="*/ 21 h 237"/>
                <a:gd name="T62" fmla="*/ 71 w 122"/>
                <a:gd name="T63" fmla="*/ 14 h 237"/>
                <a:gd name="T64" fmla="*/ 69 w 122"/>
                <a:gd name="T65" fmla="*/ 0 h 237"/>
                <a:gd name="T66" fmla="*/ 77 w 122"/>
                <a:gd name="T67" fmla="*/ 0 h 237"/>
                <a:gd name="T68" fmla="*/ 104 w 122"/>
                <a:gd name="T69" fmla="*/ 21 h 237"/>
                <a:gd name="T70" fmla="*/ 115 w 122"/>
                <a:gd name="T71" fmla="*/ 25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237"/>
                <a:gd name="T110" fmla="*/ 122 w 122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237">
                  <a:moveTo>
                    <a:pt x="115" y="25"/>
                  </a:moveTo>
                  <a:lnTo>
                    <a:pt x="90" y="85"/>
                  </a:lnTo>
                  <a:lnTo>
                    <a:pt x="90" y="87"/>
                  </a:lnTo>
                  <a:lnTo>
                    <a:pt x="90" y="93"/>
                  </a:lnTo>
                  <a:lnTo>
                    <a:pt x="99" y="109"/>
                  </a:lnTo>
                  <a:lnTo>
                    <a:pt x="99" y="110"/>
                  </a:lnTo>
                  <a:lnTo>
                    <a:pt x="104" y="124"/>
                  </a:lnTo>
                  <a:lnTo>
                    <a:pt x="92" y="144"/>
                  </a:lnTo>
                  <a:lnTo>
                    <a:pt x="90" y="147"/>
                  </a:lnTo>
                  <a:lnTo>
                    <a:pt x="87" y="168"/>
                  </a:lnTo>
                  <a:lnTo>
                    <a:pt x="94" y="180"/>
                  </a:lnTo>
                  <a:lnTo>
                    <a:pt x="104" y="197"/>
                  </a:lnTo>
                  <a:lnTo>
                    <a:pt x="114" y="203"/>
                  </a:lnTo>
                  <a:lnTo>
                    <a:pt x="120" y="215"/>
                  </a:lnTo>
                  <a:lnTo>
                    <a:pt x="122" y="232"/>
                  </a:lnTo>
                  <a:lnTo>
                    <a:pt x="122" y="234"/>
                  </a:lnTo>
                  <a:lnTo>
                    <a:pt x="120" y="237"/>
                  </a:lnTo>
                  <a:lnTo>
                    <a:pt x="112" y="233"/>
                  </a:lnTo>
                  <a:lnTo>
                    <a:pt x="96" y="223"/>
                  </a:lnTo>
                  <a:lnTo>
                    <a:pt x="85" y="215"/>
                  </a:lnTo>
                  <a:lnTo>
                    <a:pt x="66" y="195"/>
                  </a:lnTo>
                  <a:lnTo>
                    <a:pt x="46" y="202"/>
                  </a:lnTo>
                  <a:lnTo>
                    <a:pt x="45" y="197"/>
                  </a:lnTo>
                  <a:lnTo>
                    <a:pt x="17" y="157"/>
                  </a:lnTo>
                  <a:lnTo>
                    <a:pt x="28" y="103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8" y="21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33" y="21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104" y="21"/>
                  </a:lnTo>
                  <a:lnTo>
                    <a:pt x="115" y="25"/>
                  </a:lnTo>
                  <a:close/>
                </a:path>
              </a:pathLst>
            </a:custGeom>
            <a:solidFill>
              <a:srgbClr val="33C2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261"/>
            <p:cNvSpPr>
              <a:spLocks noEditPoints="1"/>
            </p:cNvSpPr>
            <p:nvPr/>
          </p:nvSpPr>
          <p:spPr bwMode="auto">
            <a:xfrm>
              <a:off x="980" y="540"/>
              <a:ext cx="3194" cy="3517"/>
            </a:xfrm>
            <a:custGeom>
              <a:avLst/>
              <a:gdLst>
                <a:gd name="T0" fmla="*/ 1889 w 3194"/>
                <a:gd name="T1" fmla="*/ 3466 h 3517"/>
                <a:gd name="T2" fmla="*/ 1973 w 3194"/>
                <a:gd name="T3" fmla="*/ 3284 h 3517"/>
                <a:gd name="T4" fmla="*/ 1977 w 3194"/>
                <a:gd name="T5" fmla="*/ 2911 h 3517"/>
                <a:gd name="T6" fmla="*/ 1867 w 3194"/>
                <a:gd name="T7" fmla="*/ 2730 h 3517"/>
                <a:gd name="T8" fmla="*/ 1885 w 3194"/>
                <a:gd name="T9" fmla="*/ 2702 h 3517"/>
                <a:gd name="T10" fmla="*/ 2020 w 3194"/>
                <a:gd name="T11" fmla="*/ 2634 h 3517"/>
                <a:gd name="T12" fmla="*/ 1948 w 3194"/>
                <a:gd name="T13" fmla="*/ 2560 h 3517"/>
                <a:gd name="T14" fmla="*/ 2032 w 3194"/>
                <a:gd name="T15" fmla="*/ 2428 h 3517"/>
                <a:gd name="T16" fmla="*/ 2280 w 3194"/>
                <a:gd name="T17" fmla="*/ 2456 h 3517"/>
                <a:gd name="T18" fmla="*/ 2512 w 3194"/>
                <a:gd name="T19" fmla="*/ 2772 h 3517"/>
                <a:gd name="T20" fmla="*/ 2573 w 3194"/>
                <a:gd name="T21" fmla="*/ 3158 h 3517"/>
                <a:gd name="T22" fmla="*/ 2540 w 3194"/>
                <a:gd name="T23" fmla="*/ 3272 h 3517"/>
                <a:gd name="T24" fmla="*/ 2648 w 3194"/>
                <a:gd name="T25" fmla="*/ 3483 h 3517"/>
                <a:gd name="T26" fmla="*/ 2833 w 3194"/>
                <a:gd name="T27" fmla="*/ 3477 h 3517"/>
                <a:gd name="T28" fmla="*/ 2951 w 3194"/>
                <a:gd name="T29" fmla="*/ 3272 h 3517"/>
                <a:gd name="T30" fmla="*/ 2988 w 3194"/>
                <a:gd name="T31" fmla="*/ 3005 h 3517"/>
                <a:gd name="T32" fmla="*/ 2836 w 3194"/>
                <a:gd name="T33" fmla="*/ 2753 h 3517"/>
                <a:gd name="T34" fmla="*/ 2649 w 3194"/>
                <a:gd name="T35" fmla="*/ 2488 h 3517"/>
                <a:gd name="T36" fmla="*/ 2831 w 3194"/>
                <a:gd name="T37" fmla="*/ 2448 h 3517"/>
                <a:gd name="T38" fmla="*/ 2809 w 3194"/>
                <a:gd name="T39" fmla="*/ 2515 h 3517"/>
                <a:gd name="T40" fmla="*/ 2896 w 3194"/>
                <a:gd name="T41" fmla="*/ 2564 h 3517"/>
                <a:gd name="T42" fmla="*/ 2917 w 3194"/>
                <a:gd name="T43" fmla="*/ 2506 h 3517"/>
                <a:gd name="T44" fmla="*/ 2956 w 3194"/>
                <a:gd name="T45" fmla="*/ 2440 h 3517"/>
                <a:gd name="T46" fmla="*/ 2882 w 3194"/>
                <a:gd name="T47" fmla="*/ 2223 h 3517"/>
                <a:gd name="T48" fmla="*/ 2919 w 3194"/>
                <a:gd name="T49" fmla="*/ 1953 h 3517"/>
                <a:gd name="T50" fmla="*/ 3058 w 3194"/>
                <a:gd name="T51" fmla="*/ 1894 h 3517"/>
                <a:gd name="T52" fmla="*/ 3193 w 3194"/>
                <a:gd name="T53" fmla="*/ 1918 h 3517"/>
                <a:gd name="T54" fmla="*/ 3018 w 3194"/>
                <a:gd name="T55" fmla="*/ 1103 h 3517"/>
                <a:gd name="T56" fmla="*/ 2825 w 3194"/>
                <a:gd name="T57" fmla="*/ 1062 h 3517"/>
                <a:gd name="T58" fmla="*/ 2604 w 3194"/>
                <a:gd name="T59" fmla="*/ 928 h 3517"/>
                <a:gd name="T60" fmla="*/ 2556 w 3194"/>
                <a:gd name="T61" fmla="*/ 672 h 3517"/>
                <a:gd name="T62" fmla="*/ 2824 w 3194"/>
                <a:gd name="T63" fmla="*/ 570 h 3517"/>
                <a:gd name="T64" fmla="*/ 2939 w 3194"/>
                <a:gd name="T65" fmla="*/ 320 h 3517"/>
                <a:gd name="T66" fmla="*/ 2799 w 3194"/>
                <a:gd name="T67" fmla="*/ 95 h 3517"/>
                <a:gd name="T68" fmla="*/ 2650 w 3194"/>
                <a:gd name="T69" fmla="*/ 0 h 3517"/>
                <a:gd name="T70" fmla="*/ 0 w 3194"/>
                <a:gd name="T71" fmla="*/ 3517 h 3517"/>
                <a:gd name="T72" fmla="*/ 86 w 3194"/>
                <a:gd name="T73" fmla="*/ 2858 h 3517"/>
                <a:gd name="T74" fmla="*/ 247 w 3194"/>
                <a:gd name="T75" fmla="*/ 2852 h 3517"/>
                <a:gd name="T76" fmla="*/ 306 w 3194"/>
                <a:gd name="T77" fmla="*/ 2974 h 3517"/>
                <a:gd name="T78" fmla="*/ 235 w 3194"/>
                <a:gd name="T79" fmla="*/ 3185 h 3517"/>
                <a:gd name="T80" fmla="*/ 284 w 3194"/>
                <a:gd name="T81" fmla="*/ 3261 h 3517"/>
                <a:gd name="T82" fmla="*/ 109 w 3194"/>
                <a:gd name="T83" fmla="*/ 3476 h 3517"/>
                <a:gd name="T84" fmla="*/ 1511 w 3194"/>
                <a:gd name="T85" fmla="*/ 26 h 3517"/>
                <a:gd name="T86" fmla="*/ 1244 w 3194"/>
                <a:gd name="T87" fmla="*/ 114 h 3517"/>
                <a:gd name="T88" fmla="*/ 980 w 3194"/>
                <a:gd name="T89" fmla="*/ 171 h 3517"/>
                <a:gd name="T90" fmla="*/ 870 w 3194"/>
                <a:gd name="T91" fmla="*/ 34 h 3517"/>
                <a:gd name="T92" fmla="*/ 428 w 3194"/>
                <a:gd name="T93" fmla="*/ 3517 h 3517"/>
                <a:gd name="T94" fmla="*/ 462 w 3194"/>
                <a:gd name="T95" fmla="*/ 3284 h 3517"/>
                <a:gd name="T96" fmla="*/ 532 w 3194"/>
                <a:gd name="T97" fmla="*/ 3226 h 3517"/>
                <a:gd name="T98" fmla="*/ 604 w 3194"/>
                <a:gd name="T99" fmla="*/ 3239 h 3517"/>
                <a:gd name="T100" fmla="*/ 680 w 3194"/>
                <a:gd name="T101" fmla="*/ 3299 h 3517"/>
                <a:gd name="T102" fmla="*/ 704 w 3194"/>
                <a:gd name="T103" fmla="*/ 3356 h 3517"/>
                <a:gd name="T104" fmla="*/ 738 w 3194"/>
                <a:gd name="T105" fmla="*/ 3507 h 3517"/>
                <a:gd name="T106" fmla="*/ 3 w 3194"/>
                <a:gd name="T107" fmla="*/ 1982 h 3517"/>
                <a:gd name="T108" fmla="*/ 82 w 3194"/>
                <a:gd name="T109" fmla="*/ 2268 h 3517"/>
                <a:gd name="T110" fmla="*/ 823 w 3194"/>
                <a:gd name="T111" fmla="*/ 3517 h 3517"/>
                <a:gd name="T112" fmla="*/ 936 w 3194"/>
                <a:gd name="T113" fmla="*/ 3497 h 3517"/>
                <a:gd name="T114" fmla="*/ 1035 w 3194"/>
                <a:gd name="T115" fmla="*/ 3458 h 3517"/>
                <a:gd name="T116" fmla="*/ 0 w 3194"/>
                <a:gd name="T117" fmla="*/ 11 h 35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94"/>
                <a:gd name="T178" fmla="*/ 0 h 3517"/>
                <a:gd name="T179" fmla="*/ 3194 w 3194"/>
                <a:gd name="T180" fmla="*/ 3517 h 35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94" h="3517">
                  <a:moveTo>
                    <a:pt x="3194" y="1919"/>
                  </a:moveTo>
                  <a:lnTo>
                    <a:pt x="3194" y="3517"/>
                  </a:lnTo>
                  <a:lnTo>
                    <a:pt x="1865" y="3517"/>
                  </a:lnTo>
                  <a:lnTo>
                    <a:pt x="1889" y="3466"/>
                  </a:lnTo>
                  <a:lnTo>
                    <a:pt x="1856" y="3404"/>
                  </a:lnTo>
                  <a:lnTo>
                    <a:pt x="1870" y="3390"/>
                  </a:lnTo>
                  <a:lnTo>
                    <a:pt x="1934" y="3344"/>
                  </a:lnTo>
                  <a:lnTo>
                    <a:pt x="1973" y="3284"/>
                  </a:lnTo>
                  <a:lnTo>
                    <a:pt x="2005" y="3185"/>
                  </a:lnTo>
                  <a:lnTo>
                    <a:pt x="1980" y="3110"/>
                  </a:lnTo>
                  <a:lnTo>
                    <a:pt x="1983" y="2996"/>
                  </a:lnTo>
                  <a:lnTo>
                    <a:pt x="1977" y="2911"/>
                  </a:lnTo>
                  <a:lnTo>
                    <a:pt x="1911" y="2872"/>
                  </a:lnTo>
                  <a:lnTo>
                    <a:pt x="1883" y="2791"/>
                  </a:lnTo>
                  <a:lnTo>
                    <a:pt x="1878" y="2773"/>
                  </a:lnTo>
                  <a:lnTo>
                    <a:pt x="1867" y="2730"/>
                  </a:lnTo>
                  <a:lnTo>
                    <a:pt x="1810" y="2682"/>
                  </a:lnTo>
                  <a:lnTo>
                    <a:pt x="1819" y="2639"/>
                  </a:lnTo>
                  <a:lnTo>
                    <a:pt x="1869" y="2645"/>
                  </a:lnTo>
                  <a:lnTo>
                    <a:pt x="1885" y="2702"/>
                  </a:lnTo>
                  <a:lnTo>
                    <a:pt x="1943" y="2727"/>
                  </a:lnTo>
                  <a:lnTo>
                    <a:pt x="2006" y="2728"/>
                  </a:lnTo>
                  <a:lnTo>
                    <a:pt x="1990" y="2671"/>
                  </a:lnTo>
                  <a:lnTo>
                    <a:pt x="2020" y="2634"/>
                  </a:lnTo>
                  <a:lnTo>
                    <a:pt x="2000" y="2600"/>
                  </a:lnTo>
                  <a:lnTo>
                    <a:pt x="1947" y="2566"/>
                  </a:lnTo>
                  <a:lnTo>
                    <a:pt x="1948" y="2560"/>
                  </a:lnTo>
                  <a:lnTo>
                    <a:pt x="1951" y="2529"/>
                  </a:lnTo>
                  <a:lnTo>
                    <a:pt x="2021" y="2432"/>
                  </a:lnTo>
                  <a:lnTo>
                    <a:pt x="2025" y="2427"/>
                  </a:lnTo>
                  <a:lnTo>
                    <a:pt x="2032" y="2428"/>
                  </a:lnTo>
                  <a:lnTo>
                    <a:pt x="2074" y="2438"/>
                  </a:lnTo>
                  <a:lnTo>
                    <a:pt x="2150" y="2435"/>
                  </a:lnTo>
                  <a:lnTo>
                    <a:pt x="2265" y="2453"/>
                  </a:lnTo>
                  <a:lnTo>
                    <a:pt x="2280" y="2456"/>
                  </a:lnTo>
                  <a:lnTo>
                    <a:pt x="2363" y="2476"/>
                  </a:lnTo>
                  <a:lnTo>
                    <a:pt x="2412" y="2567"/>
                  </a:lnTo>
                  <a:lnTo>
                    <a:pt x="2440" y="2653"/>
                  </a:lnTo>
                  <a:lnTo>
                    <a:pt x="2512" y="2772"/>
                  </a:lnTo>
                  <a:lnTo>
                    <a:pt x="2606" y="2911"/>
                  </a:lnTo>
                  <a:lnTo>
                    <a:pt x="2608" y="3000"/>
                  </a:lnTo>
                  <a:lnTo>
                    <a:pt x="2588" y="3137"/>
                  </a:lnTo>
                  <a:lnTo>
                    <a:pt x="2573" y="3158"/>
                  </a:lnTo>
                  <a:lnTo>
                    <a:pt x="2572" y="3160"/>
                  </a:lnTo>
                  <a:lnTo>
                    <a:pt x="2583" y="3208"/>
                  </a:lnTo>
                  <a:lnTo>
                    <a:pt x="2553" y="3207"/>
                  </a:lnTo>
                  <a:lnTo>
                    <a:pt x="2540" y="3272"/>
                  </a:lnTo>
                  <a:lnTo>
                    <a:pt x="2563" y="3348"/>
                  </a:lnTo>
                  <a:lnTo>
                    <a:pt x="2574" y="3425"/>
                  </a:lnTo>
                  <a:lnTo>
                    <a:pt x="2581" y="3462"/>
                  </a:lnTo>
                  <a:lnTo>
                    <a:pt x="2648" y="3483"/>
                  </a:lnTo>
                  <a:lnTo>
                    <a:pt x="2694" y="3512"/>
                  </a:lnTo>
                  <a:lnTo>
                    <a:pt x="2757" y="3503"/>
                  </a:lnTo>
                  <a:lnTo>
                    <a:pt x="2808" y="3462"/>
                  </a:lnTo>
                  <a:lnTo>
                    <a:pt x="2833" y="3477"/>
                  </a:lnTo>
                  <a:lnTo>
                    <a:pt x="2896" y="3469"/>
                  </a:lnTo>
                  <a:lnTo>
                    <a:pt x="2963" y="3439"/>
                  </a:lnTo>
                  <a:lnTo>
                    <a:pt x="2945" y="3372"/>
                  </a:lnTo>
                  <a:lnTo>
                    <a:pt x="2951" y="3272"/>
                  </a:lnTo>
                  <a:lnTo>
                    <a:pt x="2985" y="3174"/>
                  </a:lnTo>
                  <a:lnTo>
                    <a:pt x="2998" y="3063"/>
                  </a:lnTo>
                  <a:lnTo>
                    <a:pt x="2995" y="3049"/>
                  </a:lnTo>
                  <a:lnTo>
                    <a:pt x="2988" y="3005"/>
                  </a:lnTo>
                  <a:lnTo>
                    <a:pt x="2968" y="2935"/>
                  </a:lnTo>
                  <a:lnTo>
                    <a:pt x="2937" y="2871"/>
                  </a:lnTo>
                  <a:lnTo>
                    <a:pt x="2896" y="2810"/>
                  </a:lnTo>
                  <a:lnTo>
                    <a:pt x="2836" y="2753"/>
                  </a:lnTo>
                  <a:lnTo>
                    <a:pt x="2767" y="2697"/>
                  </a:lnTo>
                  <a:lnTo>
                    <a:pt x="2694" y="2592"/>
                  </a:lnTo>
                  <a:lnTo>
                    <a:pt x="2644" y="2491"/>
                  </a:lnTo>
                  <a:lnTo>
                    <a:pt x="2649" y="2488"/>
                  </a:lnTo>
                  <a:lnTo>
                    <a:pt x="2694" y="2465"/>
                  </a:lnTo>
                  <a:lnTo>
                    <a:pt x="2750" y="2454"/>
                  </a:lnTo>
                  <a:lnTo>
                    <a:pt x="2815" y="2448"/>
                  </a:lnTo>
                  <a:lnTo>
                    <a:pt x="2831" y="2448"/>
                  </a:lnTo>
                  <a:lnTo>
                    <a:pt x="2830" y="2456"/>
                  </a:lnTo>
                  <a:lnTo>
                    <a:pt x="2818" y="2478"/>
                  </a:lnTo>
                  <a:lnTo>
                    <a:pt x="2818" y="2497"/>
                  </a:lnTo>
                  <a:lnTo>
                    <a:pt x="2809" y="2515"/>
                  </a:lnTo>
                  <a:lnTo>
                    <a:pt x="2822" y="2520"/>
                  </a:lnTo>
                  <a:lnTo>
                    <a:pt x="2845" y="2538"/>
                  </a:lnTo>
                  <a:lnTo>
                    <a:pt x="2868" y="2562"/>
                  </a:lnTo>
                  <a:lnTo>
                    <a:pt x="2896" y="2564"/>
                  </a:lnTo>
                  <a:lnTo>
                    <a:pt x="2923" y="2567"/>
                  </a:lnTo>
                  <a:lnTo>
                    <a:pt x="2921" y="2546"/>
                  </a:lnTo>
                  <a:lnTo>
                    <a:pt x="2917" y="2519"/>
                  </a:lnTo>
                  <a:lnTo>
                    <a:pt x="2917" y="2506"/>
                  </a:lnTo>
                  <a:lnTo>
                    <a:pt x="2912" y="2486"/>
                  </a:lnTo>
                  <a:lnTo>
                    <a:pt x="2904" y="2466"/>
                  </a:lnTo>
                  <a:lnTo>
                    <a:pt x="2894" y="2448"/>
                  </a:lnTo>
                  <a:lnTo>
                    <a:pt x="2956" y="2440"/>
                  </a:lnTo>
                  <a:lnTo>
                    <a:pt x="2987" y="2393"/>
                  </a:lnTo>
                  <a:lnTo>
                    <a:pt x="2969" y="2322"/>
                  </a:lnTo>
                  <a:lnTo>
                    <a:pt x="2929" y="2275"/>
                  </a:lnTo>
                  <a:lnTo>
                    <a:pt x="2882" y="2223"/>
                  </a:lnTo>
                  <a:lnTo>
                    <a:pt x="2848" y="2094"/>
                  </a:lnTo>
                  <a:lnTo>
                    <a:pt x="2879" y="2011"/>
                  </a:lnTo>
                  <a:lnTo>
                    <a:pt x="2894" y="1989"/>
                  </a:lnTo>
                  <a:lnTo>
                    <a:pt x="2919" y="1953"/>
                  </a:lnTo>
                  <a:lnTo>
                    <a:pt x="2963" y="1915"/>
                  </a:lnTo>
                  <a:lnTo>
                    <a:pt x="3020" y="1894"/>
                  </a:lnTo>
                  <a:lnTo>
                    <a:pt x="3023" y="1893"/>
                  </a:lnTo>
                  <a:lnTo>
                    <a:pt x="3058" y="1894"/>
                  </a:lnTo>
                  <a:lnTo>
                    <a:pt x="3136" y="1897"/>
                  </a:lnTo>
                  <a:lnTo>
                    <a:pt x="3137" y="1897"/>
                  </a:lnTo>
                  <a:lnTo>
                    <a:pt x="3154" y="1898"/>
                  </a:lnTo>
                  <a:lnTo>
                    <a:pt x="3193" y="1918"/>
                  </a:lnTo>
                  <a:lnTo>
                    <a:pt x="3194" y="1919"/>
                  </a:lnTo>
                  <a:close/>
                  <a:moveTo>
                    <a:pt x="3194" y="1125"/>
                  </a:moveTo>
                  <a:lnTo>
                    <a:pt x="3124" y="1119"/>
                  </a:lnTo>
                  <a:lnTo>
                    <a:pt x="3018" y="1103"/>
                  </a:lnTo>
                  <a:lnTo>
                    <a:pt x="2986" y="1100"/>
                  </a:lnTo>
                  <a:lnTo>
                    <a:pt x="2962" y="1098"/>
                  </a:lnTo>
                  <a:lnTo>
                    <a:pt x="2877" y="1079"/>
                  </a:lnTo>
                  <a:lnTo>
                    <a:pt x="2825" y="1062"/>
                  </a:lnTo>
                  <a:lnTo>
                    <a:pt x="2732" y="1022"/>
                  </a:lnTo>
                  <a:lnTo>
                    <a:pt x="2716" y="1013"/>
                  </a:lnTo>
                  <a:lnTo>
                    <a:pt x="2662" y="981"/>
                  </a:lnTo>
                  <a:lnTo>
                    <a:pt x="2604" y="928"/>
                  </a:lnTo>
                  <a:lnTo>
                    <a:pt x="2571" y="867"/>
                  </a:lnTo>
                  <a:lnTo>
                    <a:pt x="2537" y="780"/>
                  </a:lnTo>
                  <a:lnTo>
                    <a:pt x="2535" y="716"/>
                  </a:lnTo>
                  <a:lnTo>
                    <a:pt x="2556" y="672"/>
                  </a:lnTo>
                  <a:lnTo>
                    <a:pt x="2566" y="651"/>
                  </a:lnTo>
                  <a:lnTo>
                    <a:pt x="2641" y="607"/>
                  </a:lnTo>
                  <a:lnTo>
                    <a:pt x="2751" y="581"/>
                  </a:lnTo>
                  <a:lnTo>
                    <a:pt x="2824" y="570"/>
                  </a:lnTo>
                  <a:lnTo>
                    <a:pt x="2890" y="533"/>
                  </a:lnTo>
                  <a:lnTo>
                    <a:pt x="2928" y="455"/>
                  </a:lnTo>
                  <a:lnTo>
                    <a:pt x="2926" y="386"/>
                  </a:lnTo>
                  <a:lnTo>
                    <a:pt x="2939" y="320"/>
                  </a:lnTo>
                  <a:lnTo>
                    <a:pt x="2989" y="181"/>
                  </a:lnTo>
                  <a:lnTo>
                    <a:pt x="2938" y="166"/>
                  </a:lnTo>
                  <a:lnTo>
                    <a:pt x="2882" y="137"/>
                  </a:lnTo>
                  <a:lnTo>
                    <a:pt x="2799" y="95"/>
                  </a:lnTo>
                  <a:lnTo>
                    <a:pt x="2718" y="43"/>
                  </a:lnTo>
                  <a:lnTo>
                    <a:pt x="2708" y="37"/>
                  </a:lnTo>
                  <a:lnTo>
                    <a:pt x="2690" y="26"/>
                  </a:lnTo>
                  <a:lnTo>
                    <a:pt x="2650" y="0"/>
                  </a:lnTo>
                  <a:lnTo>
                    <a:pt x="3194" y="0"/>
                  </a:lnTo>
                  <a:lnTo>
                    <a:pt x="3194" y="1125"/>
                  </a:lnTo>
                  <a:close/>
                  <a:moveTo>
                    <a:pt x="84" y="3517"/>
                  </a:moveTo>
                  <a:lnTo>
                    <a:pt x="0" y="3517"/>
                  </a:lnTo>
                  <a:lnTo>
                    <a:pt x="0" y="2892"/>
                  </a:lnTo>
                  <a:lnTo>
                    <a:pt x="11" y="2870"/>
                  </a:lnTo>
                  <a:lnTo>
                    <a:pt x="72" y="2860"/>
                  </a:lnTo>
                  <a:lnTo>
                    <a:pt x="86" y="2858"/>
                  </a:lnTo>
                  <a:lnTo>
                    <a:pt x="128" y="2816"/>
                  </a:lnTo>
                  <a:lnTo>
                    <a:pt x="168" y="2859"/>
                  </a:lnTo>
                  <a:lnTo>
                    <a:pt x="215" y="2818"/>
                  </a:lnTo>
                  <a:lnTo>
                    <a:pt x="247" y="2852"/>
                  </a:lnTo>
                  <a:lnTo>
                    <a:pt x="267" y="2871"/>
                  </a:lnTo>
                  <a:lnTo>
                    <a:pt x="328" y="2896"/>
                  </a:lnTo>
                  <a:lnTo>
                    <a:pt x="311" y="2957"/>
                  </a:lnTo>
                  <a:lnTo>
                    <a:pt x="306" y="2974"/>
                  </a:lnTo>
                  <a:lnTo>
                    <a:pt x="226" y="3060"/>
                  </a:lnTo>
                  <a:lnTo>
                    <a:pt x="229" y="3125"/>
                  </a:lnTo>
                  <a:lnTo>
                    <a:pt x="229" y="3135"/>
                  </a:lnTo>
                  <a:lnTo>
                    <a:pt x="235" y="3185"/>
                  </a:lnTo>
                  <a:lnTo>
                    <a:pt x="281" y="3201"/>
                  </a:lnTo>
                  <a:lnTo>
                    <a:pt x="309" y="3211"/>
                  </a:lnTo>
                  <a:lnTo>
                    <a:pt x="284" y="3238"/>
                  </a:lnTo>
                  <a:lnTo>
                    <a:pt x="284" y="3261"/>
                  </a:lnTo>
                  <a:lnTo>
                    <a:pt x="282" y="3331"/>
                  </a:lnTo>
                  <a:lnTo>
                    <a:pt x="230" y="3399"/>
                  </a:lnTo>
                  <a:lnTo>
                    <a:pt x="164" y="3454"/>
                  </a:lnTo>
                  <a:lnTo>
                    <a:pt x="109" y="3476"/>
                  </a:lnTo>
                  <a:lnTo>
                    <a:pt x="84" y="3517"/>
                  </a:lnTo>
                  <a:close/>
                  <a:moveTo>
                    <a:pt x="870" y="0"/>
                  </a:moveTo>
                  <a:lnTo>
                    <a:pt x="1575" y="0"/>
                  </a:lnTo>
                  <a:lnTo>
                    <a:pt x="1511" y="26"/>
                  </a:lnTo>
                  <a:lnTo>
                    <a:pt x="1458" y="59"/>
                  </a:lnTo>
                  <a:lnTo>
                    <a:pt x="1420" y="84"/>
                  </a:lnTo>
                  <a:lnTo>
                    <a:pt x="1335" y="96"/>
                  </a:lnTo>
                  <a:lnTo>
                    <a:pt x="1244" y="114"/>
                  </a:lnTo>
                  <a:lnTo>
                    <a:pt x="1151" y="138"/>
                  </a:lnTo>
                  <a:lnTo>
                    <a:pt x="1095" y="155"/>
                  </a:lnTo>
                  <a:lnTo>
                    <a:pt x="1079" y="157"/>
                  </a:lnTo>
                  <a:lnTo>
                    <a:pt x="980" y="171"/>
                  </a:lnTo>
                  <a:lnTo>
                    <a:pt x="950" y="157"/>
                  </a:lnTo>
                  <a:lnTo>
                    <a:pt x="918" y="142"/>
                  </a:lnTo>
                  <a:lnTo>
                    <a:pt x="871" y="68"/>
                  </a:lnTo>
                  <a:lnTo>
                    <a:pt x="870" y="34"/>
                  </a:lnTo>
                  <a:lnTo>
                    <a:pt x="869" y="10"/>
                  </a:lnTo>
                  <a:lnTo>
                    <a:pt x="870" y="0"/>
                  </a:lnTo>
                  <a:close/>
                  <a:moveTo>
                    <a:pt x="754" y="3517"/>
                  </a:moveTo>
                  <a:lnTo>
                    <a:pt x="428" y="3517"/>
                  </a:lnTo>
                  <a:lnTo>
                    <a:pt x="429" y="3444"/>
                  </a:lnTo>
                  <a:lnTo>
                    <a:pt x="465" y="3378"/>
                  </a:lnTo>
                  <a:lnTo>
                    <a:pt x="441" y="3326"/>
                  </a:lnTo>
                  <a:lnTo>
                    <a:pt x="462" y="3284"/>
                  </a:lnTo>
                  <a:lnTo>
                    <a:pt x="506" y="3205"/>
                  </a:lnTo>
                  <a:lnTo>
                    <a:pt x="509" y="3207"/>
                  </a:lnTo>
                  <a:lnTo>
                    <a:pt x="529" y="3223"/>
                  </a:lnTo>
                  <a:lnTo>
                    <a:pt x="532" y="3226"/>
                  </a:lnTo>
                  <a:lnTo>
                    <a:pt x="560" y="3248"/>
                  </a:lnTo>
                  <a:lnTo>
                    <a:pt x="590" y="3237"/>
                  </a:lnTo>
                  <a:lnTo>
                    <a:pt x="606" y="3231"/>
                  </a:lnTo>
                  <a:lnTo>
                    <a:pt x="604" y="3239"/>
                  </a:lnTo>
                  <a:lnTo>
                    <a:pt x="584" y="3287"/>
                  </a:lnTo>
                  <a:lnTo>
                    <a:pt x="588" y="3288"/>
                  </a:lnTo>
                  <a:lnTo>
                    <a:pt x="609" y="3297"/>
                  </a:lnTo>
                  <a:lnTo>
                    <a:pt x="680" y="3299"/>
                  </a:lnTo>
                  <a:lnTo>
                    <a:pt x="681" y="3302"/>
                  </a:lnTo>
                  <a:lnTo>
                    <a:pt x="683" y="3304"/>
                  </a:lnTo>
                  <a:lnTo>
                    <a:pt x="693" y="3329"/>
                  </a:lnTo>
                  <a:lnTo>
                    <a:pt x="704" y="3356"/>
                  </a:lnTo>
                  <a:lnTo>
                    <a:pt x="701" y="3367"/>
                  </a:lnTo>
                  <a:lnTo>
                    <a:pt x="686" y="3440"/>
                  </a:lnTo>
                  <a:lnTo>
                    <a:pt x="733" y="3501"/>
                  </a:lnTo>
                  <a:lnTo>
                    <a:pt x="738" y="3507"/>
                  </a:lnTo>
                  <a:lnTo>
                    <a:pt x="754" y="3517"/>
                  </a:lnTo>
                  <a:close/>
                  <a:moveTo>
                    <a:pt x="0" y="2308"/>
                  </a:moveTo>
                  <a:lnTo>
                    <a:pt x="0" y="1978"/>
                  </a:lnTo>
                  <a:lnTo>
                    <a:pt x="3" y="1982"/>
                  </a:lnTo>
                  <a:lnTo>
                    <a:pt x="34" y="2036"/>
                  </a:lnTo>
                  <a:lnTo>
                    <a:pt x="42" y="2110"/>
                  </a:lnTo>
                  <a:lnTo>
                    <a:pt x="117" y="2167"/>
                  </a:lnTo>
                  <a:lnTo>
                    <a:pt x="82" y="2268"/>
                  </a:lnTo>
                  <a:lnTo>
                    <a:pt x="62" y="2284"/>
                  </a:lnTo>
                  <a:lnTo>
                    <a:pt x="0" y="2308"/>
                  </a:lnTo>
                  <a:close/>
                  <a:moveTo>
                    <a:pt x="1061" y="3517"/>
                  </a:moveTo>
                  <a:lnTo>
                    <a:pt x="823" y="3517"/>
                  </a:lnTo>
                  <a:lnTo>
                    <a:pt x="830" y="3492"/>
                  </a:lnTo>
                  <a:lnTo>
                    <a:pt x="840" y="3462"/>
                  </a:lnTo>
                  <a:lnTo>
                    <a:pt x="898" y="3487"/>
                  </a:lnTo>
                  <a:lnTo>
                    <a:pt x="936" y="3497"/>
                  </a:lnTo>
                  <a:lnTo>
                    <a:pt x="948" y="3490"/>
                  </a:lnTo>
                  <a:lnTo>
                    <a:pt x="973" y="3477"/>
                  </a:lnTo>
                  <a:lnTo>
                    <a:pt x="1016" y="3452"/>
                  </a:lnTo>
                  <a:lnTo>
                    <a:pt x="1035" y="3458"/>
                  </a:lnTo>
                  <a:lnTo>
                    <a:pt x="1046" y="3461"/>
                  </a:lnTo>
                  <a:lnTo>
                    <a:pt x="1051" y="3482"/>
                  </a:lnTo>
                  <a:lnTo>
                    <a:pt x="1061" y="3517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3C2FF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262"/>
            <p:cNvSpPr>
              <a:spLocks noEditPoints="1"/>
            </p:cNvSpPr>
            <p:nvPr/>
          </p:nvSpPr>
          <p:spPr bwMode="auto">
            <a:xfrm>
              <a:off x="980" y="1283"/>
              <a:ext cx="3194" cy="2374"/>
            </a:xfrm>
            <a:custGeom>
              <a:avLst/>
              <a:gdLst>
                <a:gd name="T0" fmla="*/ 3189 w 3194"/>
                <a:gd name="T1" fmla="*/ 714 h 2374"/>
                <a:gd name="T2" fmla="*/ 91 w 3194"/>
                <a:gd name="T3" fmla="*/ 69 h 2374"/>
                <a:gd name="T4" fmla="*/ 97 w 3194"/>
                <a:gd name="T5" fmla="*/ 186 h 2374"/>
                <a:gd name="T6" fmla="*/ 129 w 3194"/>
                <a:gd name="T7" fmla="*/ 370 h 2374"/>
                <a:gd name="T8" fmla="*/ 116 w 3194"/>
                <a:gd name="T9" fmla="*/ 461 h 2374"/>
                <a:gd name="T10" fmla="*/ 105 w 3194"/>
                <a:gd name="T11" fmla="*/ 595 h 2374"/>
                <a:gd name="T12" fmla="*/ 140 w 3194"/>
                <a:gd name="T13" fmla="*/ 701 h 2374"/>
                <a:gd name="T14" fmla="*/ 259 w 3194"/>
                <a:gd name="T15" fmla="*/ 804 h 2374"/>
                <a:gd name="T16" fmla="*/ 496 w 3194"/>
                <a:gd name="T17" fmla="*/ 881 h 2374"/>
                <a:gd name="T18" fmla="*/ 541 w 3194"/>
                <a:gd name="T19" fmla="*/ 937 h 2374"/>
                <a:gd name="T20" fmla="*/ 636 w 3194"/>
                <a:gd name="T21" fmla="*/ 1061 h 2374"/>
                <a:gd name="T22" fmla="*/ 751 w 3194"/>
                <a:gd name="T23" fmla="*/ 1090 h 2374"/>
                <a:gd name="T24" fmla="*/ 905 w 3194"/>
                <a:gd name="T25" fmla="*/ 1034 h 2374"/>
                <a:gd name="T26" fmla="*/ 1026 w 3194"/>
                <a:gd name="T27" fmla="*/ 1011 h 2374"/>
                <a:gd name="T28" fmla="*/ 1162 w 3194"/>
                <a:gd name="T29" fmla="*/ 989 h 2374"/>
                <a:gd name="T30" fmla="*/ 1200 w 3194"/>
                <a:gd name="T31" fmla="*/ 1075 h 2374"/>
                <a:gd name="T32" fmla="*/ 1293 w 3194"/>
                <a:gd name="T33" fmla="*/ 1038 h 2374"/>
                <a:gd name="T34" fmla="*/ 1371 w 3194"/>
                <a:gd name="T35" fmla="*/ 1104 h 2374"/>
                <a:gd name="T36" fmla="*/ 1478 w 3194"/>
                <a:gd name="T37" fmla="*/ 1104 h 2374"/>
                <a:gd name="T38" fmla="*/ 1507 w 3194"/>
                <a:gd name="T39" fmla="*/ 1031 h 2374"/>
                <a:gd name="T40" fmla="*/ 1577 w 3194"/>
                <a:gd name="T41" fmla="*/ 1012 h 2374"/>
                <a:gd name="T42" fmla="*/ 1482 w 3194"/>
                <a:gd name="T43" fmla="*/ 931 h 2374"/>
                <a:gd name="T44" fmla="*/ 1497 w 3194"/>
                <a:gd name="T45" fmla="*/ 854 h 2374"/>
                <a:gd name="T46" fmla="*/ 1611 w 3194"/>
                <a:gd name="T47" fmla="*/ 839 h 2374"/>
                <a:gd name="T48" fmla="*/ 1658 w 3194"/>
                <a:gd name="T49" fmla="*/ 904 h 2374"/>
                <a:gd name="T50" fmla="*/ 1701 w 3194"/>
                <a:gd name="T51" fmla="*/ 989 h 2374"/>
                <a:gd name="T52" fmla="*/ 1772 w 3194"/>
                <a:gd name="T53" fmla="*/ 1036 h 2374"/>
                <a:gd name="T54" fmla="*/ 1801 w 3194"/>
                <a:gd name="T55" fmla="*/ 1150 h 2374"/>
                <a:gd name="T56" fmla="*/ 1847 w 3194"/>
                <a:gd name="T57" fmla="*/ 1268 h 2374"/>
                <a:gd name="T58" fmla="*/ 1850 w 3194"/>
                <a:gd name="T59" fmla="*/ 1395 h 2374"/>
                <a:gd name="T60" fmla="*/ 1821 w 3194"/>
                <a:gd name="T61" fmla="*/ 1431 h 2374"/>
                <a:gd name="T62" fmla="*/ 1830 w 3194"/>
                <a:gd name="T63" fmla="*/ 1606 h 2374"/>
                <a:gd name="T64" fmla="*/ 1703 w 3194"/>
                <a:gd name="T65" fmla="*/ 1697 h 2374"/>
                <a:gd name="T66" fmla="*/ 1699 w 3194"/>
                <a:gd name="T67" fmla="*/ 1835 h 2374"/>
                <a:gd name="T68" fmla="*/ 1753 w 3194"/>
                <a:gd name="T69" fmla="*/ 1949 h 2374"/>
                <a:gd name="T70" fmla="*/ 1835 w 3194"/>
                <a:gd name="T71" fmla="*/ 2027 h 2374"/>
                <a:gd name="T72" fmla="*/ 1728 w 3194"/>
                <a:gd name="T73" fmla="*/ 2258 h 2374"/>
                <a:gd name="T74" fmla="*/ 1658 w 3194"/>
                <a:gd name="T75" fmla="*/ 2373 h 2374"/>
                <a:gd name="T76" fmla="*/ 1544 w 3194"/>
                <a:gd name="T77" fmla="*/ 2299 h 2374"/>
                <a:gd name="T78" fmla="*/ 1413 w 3194"/>
                <a:gd name="T79" fmla="*/ 2181 h 2374"/>
                <a:gd name="T80" fmla="*/ 1226 w 3194"/>
                <a:gd name="T81" fmla="*/ 2043 h 2374"/>
                <a:gd name="T82" fmla="*/ 1023 w 3194"/>
                <a:gd name="T83" fmla="*/ 2066 h 2374"/>
                <a:gd name="T84" fmla="*/ 949 w 3194"/>
                <a:gd name="T85" fmla="*/ 2095 h 2374"/>
                <a:gd name="T86" fmla="*/ 872 w 3194"/>
                <a:gd name="T87" fmla="*/ 2120 h 2374"/>
                <a:gd name="T88" fmla="*/ 750 w 3194"/>
                <a:gd name="T89" fmla="*/ 2050 h 2374"/>
                <a:gd name="T90" fmla="*/ 618 w 3194"/>
                <a:gd name="T91" fmla="*/ 1973 h 2374"/>
                <a:gd name="T92" fmla="*/ 515 w 3194"/>
                <a:gd name="T93" fmla="*/ 1956 h 2374"/>
                <a:gd name="T94" fmla="*/ 433 w 3194"/>
                <a:gd name="T95" fmla="*/ 1955 h 2374"/>
                <a:gd name="T96" fmla="*/ 382 w 3194"/>
                <a:gd name="T97" fmla="*/ 1900 h 2374"/>
                <a:gd name="T98" fmla="*/ 333 w 3194"/>
                <a:gd name="T99" fmla="*/ 1829 h 2374"/>
                <a:gd name="T100" fmla="*/ 325 w 3194"/>
                <a:gd name="T101" fmla="*/ 1667 h 2374"/>
                <a:gd name="T102" fmla="*/ 251 w 3194"/>
                <a:gd name="T103" fmla="*/ 1620 h 2374"/>
                <a:gd name="T104" fmla="*/ 223 w 3194"/>
                <a:gd name="T105" fmla="*/ 1612 h 2374"/>
                <a:gd name="T106" fmla="*/ 168 w 3194"/>
                <a:gd name="T107" fmla="*/ 1581 h 2374"/>
                <a:gd name="T108" fmla="*/ 82 w 3194"/>
                <a:gd name="T109" fmla="*/ 1525 h 2374"/>
                <a:gd name="T110" fmla="*/ 0 w 3194"/>
                <a:gd name="T111" fmla="*/ 1235 h 23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94"/>
                <a:gd name="T169" fmla="*/ 0 h 2374"/>
                <a:gd name="T170" fmla="*/ 3194 w 3194"/>
                <a:gd name="T171" fmla="*/ 2374 h 23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94" h="2374">
                  <a:moveTo>
                    <a:pt x="3189" y="707"/>
                  </a:moveTo>
                  <a:lnTo>
                    <a:pt x="3194" y="707"/>
                  </a:lnTo>
                  <a:lnTo>
                    <a:pt x="3194" y="741"/>
                  </a:lnTo>
                  <a:lnTo>
                    <a:pt x="3192" y="731"/>
                  </a:lnTo>
                  <a:lnTo>
                    <a:pt x="3189" y="714"/>
                  </a:lnTo>
                  <a:lnTo>
                    <a:pt x="3189" y="707"/>
                  </a:lnTo>
                  <a:close/>
                  <a:moveTo>
                    <a:pt x="72" y="43"/>
                  </a:moveTo>
                  <a:lnTo>
                    <a:pt x="81" y="43"/>
                  </a:lnTo>
                  <a:lnTo>
                    <a:pt x="91" y="69"/>
                  </a:lnTo>
                  <a:lnTo>
                    <a:pt x="103" y="84"/>
                  </a:lnTo>
                  <a:lnTo>
                    <a:pt x="107" y="67"/>
                  </a:lnTo>
                  <a:lnTo>
                    <a:pt x="141" y="91"/>
                  </a:lnTo>
                  <a:lnTo>
                    <a:pt x="101" y="178"/>
                  </a:lnTo>
                  <a:lnTo>
                    <a:pt x="97" y="186"/>
                  </a:lnTo>
                  <a:lnTo>
                    <a:pt x="103" y="200"/>
                  </a:lnTo>
                  <a:lnTo>
                    <a:pt x="125" y="252"/>
                  </a:lnTo>
                  <a:lnTo>
                    <a:pt x="136" y="333"/>
                  </a:lnTo>
                  <a:lnTo>
                    <a:pt x="138" y="334"/>
                  </a:lnTo>
                  <a:lnTo>
                    <a:pt x="129" y="370"/>
                  </a:lnTo>
                  <a:lnTo>
                    <a:pt x="126" y="381"/>
                  </a:lnTo>
                  <a:lnTo>
                    <a:pt x="122" y="399"/>
                  </a:lnTo>
                  <a:lnTo>
                    <a:pt x="112" y="455"/>
                  </a:lnTo>
                  <a:lnTo>
                    <a:pt x="117" y="455"/>
                  </a:lnTo>
                  <a:lnTo>
                    <a:pt x="116" y="461"/>
                  </a:lnTo>
                  <a:lnTo>
                    <a:pt x="104" y="518"/>
                  </a:lnTo>
                  <a:lnTo>
                    <a:pt x="62" y="514"/>
                  </a:lnTo>
                  <a:lnTo>
                    <a:pt x="72" y="537"/>
                  </a:lnTo>
                  <a:lnTo>
                    <a:pt x="103" y="572"/>
                  </a:lnTo>
                  <a:lnTo>
                    <a:pt x="105" y="595"/>
                  </a:lnTo>
                  <a:lnTo>
                    <a:pt x="77" y="600"/>
                  </a:lnTo>
                  <a:lnTo>
                    <a:pt x="97" y="638"/>
                  </a:lnTo>
                  <a:lnTo>
                    <a:pt x="123" y="664"/>
                  </a:lnTo>
                  <a:lnTo>
                    <a:pt x="141" y="681"/>
                  </a:lnTo>
                  <a:lnTo>
                    <a:pt x="140" y="701"/>
                  </a:lnTo>
                  <a:lnTo>
                    <a:pt x="136" y="743"/>
                  </a:lnTo>
                  <a:lnTo>
                    <a:pt x="132" y="793"/>
                  </a:lnTo>
                  <a:lnTo>
                    <a:pt x="162" y="822"/>
                  </a:lnTo>
                  <a:lnTo>
                    <a:pt x="241" y="807"/>
                  </a:lnTo>
                  <a:lnTo>
                    <a:pt x="259" y="804"/>
                  </a:lnTo>
                  <a:lnTo>
                    <a:pt x="320" y="817"/>
                  </a:lnTo>
                  <a:lnTo>
                    <a:pt x="336" y="824"/>
                  </a:lnTo>
                  <a:lnTo>
                    <a:pt x="451" y="868"/>
                  </a:lnTo>
                  <a:lnTo>
                    <a:pt x="476" y="878"/>
                  </a:lnTo>
                  <a:lnTo>
                    <a:pt x="496" y="881"/>
                  </a:lnTo>
                  <a:lnTo>
                    <a:pt x="501" y="885"/>
                  </a:lnTo>
                  <a:lnTo>
                    <a:pt x="523" y="901"/>
                  </a:lnTo>
                  <a:lnTo>
                    <a:pt x="530" y="915"/>
                  </a:lnTo>
                  <a:lnTo>
                    <a:pt x="534" y="921"/>
                  </a:lnTo>
                  <a:lnTo>
                    <a:pt x="541" y="937"/>
                  </a:lnTo>
                  <a:lnTo>
                    <a:pt x="505" y="967"/>
                  </a:lnTo>
                  <a:lnTo>
                    <a:pt x="509" y="1010"/>
                  </a:lnTo>
                  <a:lnTo>
                    <a:pt x="534" y="1026"/>
                  </a:lnTo>
                  <a:lnTo>
                    <a:pt x="564" y="1046"/>
                  </a:lnTo>
                  <a:lnTo>
                    <a:pt x="636" y="1061"/>
                  </a:lnTo>
                  <a:lnTo>
                    <a:pt x="638" y="1062"/>
                  </a:lnTo>
                  <a:lnTo>
                    <a:pt x="690" y="1080"/>
                  </a:lnTo>
                  <a:lnTo>
                    <a:pt x="698" y="1082"/>
                  </a:lnTo>
                  <a:lnTo>
                    <a:pt x="731" y="1087"/>
                  </a:lnTo>
                  <a:lnTo>
                    <a:pt x="751" y="1090"/>
                  </a:lnTo>
                  <a:lnTo>
                    <a:pt x="756" y="1089"/>
                  </a:lnTo>
                  <a:lnTo>
                    <a:pt x="792" y="1085"/>
                  </a:lnTo>
                  <a:lnTo>
                    <a:pt x="809" y="1077"/>
                  </a:lnTo>
                  <a:lnTo>
                    <a:pt x="857" y="1055"/>
                  </a:lnTo>
                  <a:lnTo>
                    <a:pt x="905" y="1034"/>
                  </a:lnTo>
                  <a:lnTo>
                    <a:pt x="913" y="1030"/>
                  </a:lnTo>
                  <a:lnTo>
                    <a:pt x="915" y="1030"/>
                  </a:lnTo>
                  <a:lnTo>
                    <a:pt x="924" y="1028"/>
                  </a:lnTo>
                  <a:lnTo>
                    <a:pt x="968" y="1020"/>
                  </a:lnTo>
                  <a:lnTo>
                    <a:pt x="1026" y="1011"/>
                  </a:lnTo>
                  <a:lnTo>
                    <a:pt x="1045" y="1008"/>
                  </a:lnTo>
                  <a:lnTo>
                    <a:pt x="1111" y="997"/>
                  </a:lnTo>
                  <a:lnTo>
                    <a:pt x="1118" y="1002"/>
                  </a:lnTo>
                  <a:lnTo>
                    <a:pt x="1140" y="992"/>
                  </a:lnTo>
                  <a:lnTo>
                    <a:pt x="1162" y="989"/>
                  </a:lnTo>
                  <a:lnTo>
                    <a:pt x="1171" y="989"/>
                  </a:lnTo>
                  <a:lnTo>
                    <a:pt x="1171" y="1028"/>
                  </a:lnTo>
                  <a:lnTo>
                    <a:pt x="1171" y="1046"/>
                  </a:lnTo>
                  <a:lnTo>
                    <a:pt x="1198" y="1073"/>
                  </a:lnTo>
                  <a:lnTo>
                    <a:pt x="1200" y="1075"/>
                  </a:lnTo>
                  <a:lnTo>
                    <a:pt x="1218" y="1075"/>
                  </a:lnTo>
                  <a:lnTo>
                    <a:pt x="1242" y="1050"/>
                  </a:lnTo>
                  <a:lnTo>
                    <a:pt x="1268" y="1046"/>
                  </a:lnTo>
                  <a:lnTo>
                    <a:pt x="1292" y="1038"/>
                  </a:lnTo>
                  <a:lnTo>
                    <a:pt x="1293" y="1038"/>
                  </a:lnTo>
                  <a:lnTo>
                    <a:pt x="1324" y="1048"/>
                  </a:lnTo>
                  <a:lnTo>
                    <a:pt x="1339" y="1055"/>
                  </a:lnTo>
                  <a:lnTo>
                    <a:pt x="1352" y="1062"/>
                  </a:lnTo>
                  <a:lnTo>
                    <a:pt x="1356" y="1094"/>
                  </a:lnTo>
                  <a:lnTo>
                    <a:pt x="1371" y="1104"/>
                  </a:lnTo>
                  <a:lnTo>
                    <a:pt x="1387" y="1089"/>
                  </a:lnTo>
                  <a:lnTo>
                    <a:pt x="1397" y="1071"/>
                  </a:lnTo>
                  <a:lnTo>
                    <a:pt x="1397" y="1070"/>
                  </a:lnTo>
                  <a:lnTo>
                    <a:pt x="1468" y="1118"/>
                  </a:lnTo>
                  <a:lnTo>
                    <a:pt x="1478" y="1104"/>
                  </a:lnTo>
                  <a:lnTo>
                    <a:pt x="1480" y="1060"/>
                  </a:lnTo>
                  <a:lnTo>
                    <a:pt x="1476" y="1043"/>
                  </a:lnTo>
                  <a:lnTo>
                    <a:pt x="1478" y="1040"/>
                  </a:lnTo>
                  <a:lnTo>
                    <a:pt x="1485" y="1031"/>
                  </a:lnTo>
                  <a:lnTo>
                    <a:pt x="1507" y="1031"/>
                  </a:lnTo>
                  <a:lnTo>
                    <a:pt x="1531" y="1041"/>
                  </a:lnTo>
                  <a:lnTo>
                    <a:pt x="1560" y="1055"/>
                  </a:lnTo>
                  <a:lnTo>
                    <a:pt x="1584" y="1055"/>
                  </a:lnTo>
                  <a:lnTo>
                    <a:pt x="1600" y="1038"/>
                  </a:lnTo>
                  <a:lnTo>
                    <a:pt x="1577" y="1012"/>
                  </a:lnTo>
                  <a:lnTo>
                    <a:pt x="1558" y="994"/>
                  </a:lnTo>
                  <a:lnTo>
                    <a:pt x="1553" y="980"/>
                  </a:lnTo>
                  <a:lnTo>
                    <a:pt x="1529" y="957"/>
                  </a:lnTo>
                  <a:lnTo>
                    <a:pt x="1507" y="946"/>
                  </a:lnTo>
                  <a:lnTo>
                    <a:pt x="1482" y="931"/>
                  </a:lnTo>
                  <a:lnTo>
                    <a:pt x="1461" y="922"/>
                  </a:lnTo>
                  <a:lnTo>
                    <a:pt x="1444" y="912"/>
                  </a:lnTo>
                  <a:lnTo>
                    <a:pt x="1442" y="897"/>
                  </a:lnTo>
                  <a:lnTo>
                    <a:pt x="1461" y="873"/>
                  </a:lnTo>
                  <a:lnTo>
                    <a:pt x="1497" y="854"/>
                  </a:lnTo>
                  <a:lnTo>
                    <a:pt x="1536" y="829"/>
                  </a:lnTo>
                  <a:lnTo>
                    <a:pt x="1548" y="809"/>
                  </a:lnTo>
                  <a:lnTo>
                    <a:pt x="1573" y="804"/>
                  </a:lnTo>
                  <a:lnTo>
                    <a:pt x="1592" y="807"/>
                  </a:lnTo>
                  <a:lnTo>
                    <a:pt x="1611" y="839"/>
                  </a:lnTo>
                  <a:lnTo>
                    <a:pt x="1626" y="868"/>
                  </a:lnTo>
                  <a:lnTo>
                    <a:pt x="1631" y="893"/>
                  </a:lnTo>
                  <a:lnTo>
                    <a:pt x="1632" y="893"/>
                  </a:lnTo>
                  <a:lnTo>
                    <a:pt x="1640" y="896"/>
                  </a:lnTo>
                  <a:lnTo>
                    <a:pt x="1658" y="904"/>
                  </a:lnTo>
                  <a:lnTo>
                    <a:pt x="1682" y="907"/>
                  </a:lnTo>
                  <a:lnTo>
                    <a:pt x="1706" y="931"/>
                  </a:lnTo>
                  <a:lnTo>
                    <a:pt x="1708" y="951"/>
                  </a:lnTo>
                  <a:lnTo>
                    <a:pt x="1708" y="957"/>
                  </a:lnTo>
                  <a:lnTo>
                    <a:pt x="1701" y="989"/>
                  </a:lnTo>
                  <a:lnTo>
                    <a:pt x="1726" y="997"/>
                  </a:lnTo>
                  <a:lnTo>
                    <a:pt x="1730" y="999"/>
                  </a:lnTo>
                  <a:lnTo>
                    <a:pt x="1735" y="1002"/>
                  </a:lnTo>
                  <a:lnTo>
                    <a:pt x="1737" y="1021"/>
                  </a:lnTo>
                  <a:lnTo>
                    <a:pt x="1772" y="1036"/>
                  </a:lnTo>
                  <a:lnTo>
                    <a:pt x="1784" y="1065"/>
                  </a:lnTo>
                  <a:lnTo>
                    <a:pt x="1793" y="1084"/>
                  </a:lnTo>
                  <a:lnTo>
                    <a:pt x="1787" y="1106"/>
                  </a:lnTo>
                  <a:lnTo>
                    <a:pt x="1798" y="1120"/>
                  </a:lnTo>
                  <a:lnTo>
                    <a:pt x="1801" y="1150"/>
                  </a:lnTo>
                  <a:lnTo>
                    <a:pt x="1789" y="1174"/>
                  </a:lnTo>
                  <a:lnTo>
                    <a:pt x="1801" y="1196"/>
                  </a:lnTo>
                  <a:lnTo>
                    <a:pt x="1813" y="1203"/>
                  </a:lnTo>
                  <a:lnTo>
                    <a:pt x="1830" y="1233"/>
                  </a:lnTo>
                  <a:lnTo>
                    <a:pt x="1847" y="1268"/>
                  </a:lnTo>
                  <a:lnTo>
                    <a:pt x="1850" y="1305"/>
                  </a:lnTo>
                  <a:lnTo>
                    <a:pt x="1845" y="1325"/>
                  </a:lnTo>
                  <a:lnTo>
                    <a:pt x="1859" y="1347"/>
                  </a:lnTo>
                  <a:lnTo>
                    <a:pt x="1861" y="1376"/>
                  </a:lnTo>
                  <a:lnTo>
                    <a:pt x="1850" y="1395"/>
                  </a:lnTo>
                  <a:lnTo>
                    <a:pt x="1840" y="1397"/>
                  </a:lnTo>
                  <a:lnTo>
                    <a:pt x="1837" y="1415"/>
                  </a:lnTo>
                  <a:lnTo>
                    <a:pt x="1821" y="1426"/>
                  </a:lnTo>
                  <a:lnTo>
                    <a:pt x="1821" y="1431"/>
                  </a:lnTo>
                  <a:lnTo>
                    <a:pt x="1823" y="1450"/>
                  </a:lnTo>
                  <a:lnTo>
                    <a:pt x="1835" y="1481"/>
                  </a:lnTo>
                  <a:lnTo>
                    <a:pt x="1842" y="1485"/>
                  </a:lnTo>
                  <a:lnTo>
                    <a:pt x="1852" y="1526"/>
                  </a:lnTo>
                  <a:lnTo>
                    <a:pt x="1830" y="1606"/>
                  </a:lnTo>
                  <a:lnTo>
                    <a:pt x="1807" y="1641"/>
                  </a:lnTo>
                  <a:lnTo>
                    <a:pt x="1792" y="1665"/>
                  </a:lnTo>
                  <a:lnTo>
                    <a:pt x="1782" y="1679"/>
                  </a:lnTo>
                  <a:lnTo>
                    <a:pt x="1737" y="1682"/>
                  </a:lnTo>
                  <a:lnTo>
                    <a:pt x="1703" y="1697"/>
                  </a:lnTo>
                  <a:lnTo>
                    <a:pt x="1699" y="1727"/>
                  </a:lnTo>
                  <a:lnTo>
                    <a:pt x="1689" y="1776"/>
                  </a:lnTo>
                  <a:lnTo>
                    <a:pt x="1697" y="1789"/>
                  </a:lnTo>
                  <a:lnTo>
                    <a:pt x="1694" y="1811"/>
                  </a:lnTo>
                  <a:lnTo>
                    <a:pt x="1699" y="1835"/>
                  </a:lnTo>
                  <a:lnTo>
                    <a:pt x="1703" y="1890"/>
                  </a:lnTo>
                  <a:lnTo>
                    <a:pt x="1721" y="1927"/>
                  </a:lnTo>
                  <a:lnTo>
                    <a:pt x="1732" y="1927"/>
                  </a:lnTo>
                  <a:lnTo>
                    <a:pt x="1755" y="1934"/>
                  </a:lnTo>
                  <a:lnTo>
                    <a:pt x="1753" y="1949"/>
                  </a:lnTo>
                  <a:lnTo>
                    <a:pt x="1748" y="1978"/>
                  </a:lnTo>
                  <a:lnTo>
                    <a:pt x="1779" y="1998"/>
                  </a:lnTo>
                  <a:lnTo>
                    <a:pt x="1803" y="2005"/>
                  </a:lnTo>
                  <a:lnTo>
                    <a:pt x="1832" y="2017"/>
                  </a:lnTo>
                  <a:lnTo>
                    <a:pt x="1835" y="2027"/>
                  </a:lnTo>
                  <a:lnTo>
                    <a:pt x="1832" y="2026"/>
                  </a:lnTo>
                  <a:lnTo>
                    <a:pt x="1805" y="2136"/>
                  </a:lnTo>
                  <a:lnTo>
                    <a:pt x="1771" y="2233"/>
                  </a:lnTo>
                  <a:lnTo>
                    <a:pt x="1765" y="2236"/>
                  </a:lnTo>
                  <a:lnTo>
                    <a:pt x="1728" y="2258"/>
                  </a:lnTo>
                  <a:lnTo>
                    <a:pt x="1717" y="2351"/>
                  </a:lnTo>
                  <a:lnTo>
                    <a:pt x="1708" y="2358"/>
                  </a:lnTo>
                  <a:lnTo>
                    <a:pt x="1685" y="2374"/>
                  </a:lnTo>
                  <a:lnTo>
                    <a:pt x="1673" y="2373"/>
                  </a:lnTo>
                  <a:lnTo>
                    <a:pt x="1658" y="2373"/>
                  </a:lnTo>
                  <a:lnTo>
                    <a:pt x="1655" y="2371"/>
                  </a:lnTo>
                  <a:lnTo>
                    <a:pt x="1643" y="2362"/>
                  </a:lnTo>
                  <a:lnTo>
                    <a:pt x="1611" y="2336"/>
                  </a:lnTo>
                  <a:lnTo>
                    <a:pt x="1610" y="2336"/>
                  </a:lnTo>
                  <a:lnTo>
                    <a:pt x="1544" y="2299"/>
                  </a:lnTo>
                  <a:lnTo>
                    <a:pt x="1529" y="2292"/>
                  </a:lnTo>
                  <a:lnTo>
                    <a:pt x="1489" y="2276"/>
                  </a:lnTo>
                  <a:lnTo>
                    <a:pt x="1468" y="2199"/>
                  </a:lnTo>
                  <a:lnTo>
                    <a:pt x="1430" y="2187"/>
                  </a:lnTo>
                  <a:lnTo>
                    <a:pt x="1413" y="2181"/>
                  </a:lnTo>
                  <a:lnTo>
                    <a:pt x="1366" y="2127"/>
                  </a:lnTo>
                  <a:lnTo>
                    <a:pt x="1323" y="2112"/>
                  </a:lnTo>
                  <a:lnTo>
                    <a:pt x="1277" y="2049"/>
                  </a:lnTo>
                  <a:lnTo>
                    <a:pt x="1261" y="2047"/>
                  </a:lnTo>
                  <a:lnTo>
                    <a:pt x="1226" y="2043"/>
                  </a:lnTo>
                  <a:lnTo>
                    <a:pt x="1201" y="2051"/>
                  </a:lnTo>
                  <a:lnTo>
                    <a:pt x="1169" y="2061"/>
                  </a:lnTo>
                  <a:lnTo>
                    <a:pt x="1158" y="2064"/>
                  </a:lnTo>
                  <a:lnTo>
                    <a:pt x="1071" y="2065"/>
                  </a:lnTo>
                  <a:lnTo>
                    <a:pt x="1023" y="2066"/>
                  </a:lnTo>
                  <a:lnTo>
                    <a:pt x="1003" y="2073"/>
                  </a:lnTo>
                  <a:lnTo>
                    <a:pt x="983" y="2081"/>
                  </a:lnTo>
                  <a:lnTo>
                    <a:pt x="971" y="2085"/>
                  </a:lnTo>
                  <a:lnTo>
                    <a:pt x="968" y="2087"/>
                  </a:lnTo>
                  <a:lnTo>
                    <a:pt x="949" y="2095"/>
                  </a:lnTo>
                  <a:lnTo>
                    <a:pt x="935" y="2100"/>
                  </a:lnTo>
                  <a:lnTo>
                    <a:pt x="912" y="2110"/>
                  </a:lnTo>
                  <a:lnTo>
                    <a:pt x="908" y="2112"/>
                  </a:lnTo>
                  <a:lnTo>
                    <a:pt x="873" y="2120"/>
                  </a:lnTo>
                  <a:lnTo>
                    <a:pt x="872" y="2120"/>
                  </a:lnTo>
                  <a:lnTo>
                    <a:pt x="850" y="2103"/>
                  </a:lnTo>
                  <a:lnTo>
                    <a:pt x="827" y="2087"/>
                  </a:lnTo>
                  <a:lnTo>
                    <a:pt x="804" y="2070"/>
                  </a:lnTo>
                  <a:lnTo>
                    <a:pt x="791" y="2061"/>
                  </a:lnTo>
                  <a:lnTo>
                    <a:pt x="750" y="2050"/>
                  </a:lnTo>
                  <a:lnTo>
                    <a:pt x="731" y="2046"/>
                  </a:lnTo>
                  <a:lnTo>
                    <a:pt x="703" y="2028"/>
                  </a:lnTo>
                  <a:lnTo>
                    <a:pt x="677" y="2010"/>
                  </a:lnTo>
                  <a:lnTo>
                    <a:pt x="635" y="1983"/>
                  </a:lnTo>
                  <a:lnTo>
                    <a:pt x="618" y="1973"/>
                  </a:lnTo>
                  <a:lnTo>
                    <a:pt x="604" y="1979"/>
                  </a:lnTo>
                  <a:lnTo>
                    <a:pt x="572" y="1995"/>
                  </a:lnTo>
                  <a:lnTo>
                    <a:pt x="558" y="2002"/>
                  </a:lnTo>
                  <a:lnTo>
                    <a:pt x="553" y="1997"/>
                  </a:lnTo>
                  <a:lnTo>
                    <a:pt x="515" y="1956"/>
                  </a:lnTo>
                  <a:lnTo>
                    <a:pt x="503" y="1955"/>
                  </a:lnTo>
                  <a:lnTo>
                    <a:pt x="465" y="1951"/>
                  </a:lnTo>
                  <a:lnTo>
                    <a:pt x="433" y="1955"/>
                  </a:lnTo>
                  <a:lnTo>
                    <a:pt x="420" y="1954"/>
                  </a:lnTo>
                  <a:lnTo>
                    <a:pt x="393" y="1954"/>
                  </a:lnTo>
                  <a:lnTo>
                    <a:pt x="389" y="1954"/>
                  </a:lnTo>
                  <a:lnTo>
                    <a:pt x="386" y="1905"/>
                  </a:lnTo>
                  <a:lnTo>
                    <a:pt x="382" y="1900"/>
                  </a:lnTo>
                  <a:lnTo>
                    <a:pt x="367" y="1886"/>
                  </a:lnTo>
                  <a:lnTo>
                    <a:pt x="359" y="1875"/>
                  </a:lnTo>
                  <a:lnTo>
                    <a:pt x="340" y="1848"/>
                  </a:lnTo>
                  <a:lnTo>
                    <a:pt x="332" y="1837"/>
                  </a:lnTo>
                  <a:lnTo>
                    <a:pt x="333" y="1829"/>
                  </a:lnTo>
                  <a:lnTo>
                    <a:pt x="342" y="1761"/>
                  </a:lnTo>
                  <a:lnTo>
                    <a:pt x="341" y="1749"/>
                  </a:lnTo>
                  <a:lnTo>
                    <a:pt x="340" y="1727"/>
                  </a:lnTo>
                  <a:lnTo>
                    <a:pt x="336" y="1677"/>
                  </a:lnTo>
                  <a:lnTo>
                    <a:pt x="325" y="1667"/>
                  </a:lnTo>
                  <a:lnTo>
                    <a:pt x="290" y="1636"/>
                  </a:lnTo>
                  <a:lnTo>
                    <a:pt x="289" y="1636"/>
                  </a:lnTo>
                  <a:lnTo>
                    <a:pt x="278" y="1627"/>
                  </a:lnTo>
                  <a:lnTo>
                    <a:pt x="252" y="1620"/>
                  </a:lnTo>
                  <a:lnTo>
                    <a:pt x="251" y="1620"/>
                  </a:lnTo>
                  <a:lnTo>
                    <a:pt x="238" y="1616"/>
                  </a:lnTo>
                  <a:lnTo>
                    <a:pt x="228" y="1613"/>
                  </a:lnTo>
                  <a:lnTo>
                    <a:pt x="226" y="1613"/>
                  </a:lnTo>
                  <a:lnTo>
                    <a:pt x="223" y="1612"/>
                  </a:lnTo>
                  <a:lnTo>
                    <a:pt x="207" y="1601"/>
                  </a:lnTo>
                  <a:lnTo>
                    <a:pt x="203" y="1599"/>
                  </a:lnTo>
                  <a:lnTo>
                    <a:pt x="184" y="1585"/>
                  </a:lnTo>
                  <a:lnTo>
                    <a:pt x="169" y="1581"/>
                  </a:lnTo>
                  <a:lnTo>
                    <a:pt x="168" y="1581"/>
                  </a:lnTo>
                  <a:lnTo>
                    <a:pt x="113" y="1570"/>
                  </a:lnTo>
                  <a:lnTo>
                    <a:pt x="112" y="1569"/>
                  </a:lnTo>
                  <a:lnTo>
                    <a:pt x="86" y="1547"/>
                  </a:lnTo>
                  <a:lnTo>
                    <a:pt x="82" y="1525"/>
                  </a:lnTo>
                  <a:lnTo>
                    <a:pt x="117" y="1424"/>
                  </a:lnTo>
                  <a:lnTo>
                    <a:pt x="42" y="1367"/>
                  </a:lnTo>
                  <a:lnTo>
                    <a:pt x="34" y="1293"/>
                  </a:lnTo>
                  <a:lnTo>
                    <a:pt x="3" y="1239"/>
                  </a:lnTo>
                  <a:lnTo>
                    <a:pt x="0" y="1235"/>
                  </a:lnTo>
                  <a:lnTo>
                    <a:pt x="0" y="0"/>
                  </a:lnTo>
                  <a:lnTo>
                    <a:pt x="4" y="1"/>
                  </a:lnTo>
                  <a:lnTo>
                    <a:pt x="41" y="42"/>
                  </a:lnTo>
                  <a:lnTo>
                    <a:pt x="72" y="43"/>
                  </a:lnTo>
                  <a:close/>
                </a:path>
              </a:pathLst>
            </a:custGeom>
            <a:solidFill>
              <a:srgbClr val="343434"/>
            </a:solidFill>
            <a:ln w="476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050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 Type of Models</a:t>
            </a:r>
            <a:endParaRPr lang="en-US" smtClean="0"/>
          </a:p>
        </p:txBody>
      </p:sp>
      <p:sp>
        <p:nvSpPr>
          <p:cNvPr id="198659" name="Rectangle 2051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Research models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a research tool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Management models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a management tool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200" smtClean="0"/>
              <a:t>	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Conceptual models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no numeric values or formula</a:t>
            </a: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Theoretical models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with numeric values or formula</a:t>
            </a:r>
            <a:endParaRPr 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3. Type of Models ..</a:t>
            </a:r>
            <a:endParaRPr lang="en-US" dirty="0" smtClean="0"/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Physical models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based on physical laws, first principle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Empirical models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based on observations, mechanism unknown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Deterministic models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based on known physical laws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Stochastic models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based on the concept of randomness and probability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3. Type of Models ..</a:t>
            </a:r>
            <a:endParaRPr lang="en-US" dirty="0" smtClean="0"/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Differential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based on differential equations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Matrix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based on matrix algebra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err="1" smtClean="0"/>
              <a:t>Reductionistic</a:t>
            </a:r>
            <a:r>
              <a:rPr lang="en-US" sz="2800" dirty="0" smtClean="0"/>
              <a:t> models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include as many details as possible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Holistic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use general principles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3. Type of Models ..</a:t>
            </a:r>
            <a:endParaRPr lang="en-US" dirty="0" smtClean="0"/>
          </a:p>
        </p:txBody>
      </p:sp>
      <p:sp>
        <p:nvSpPr>
          <p:cNvPr id="209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Static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variables not depend on time or space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Dynamic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variables are a function of time and space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Distributed models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parameters depend on space and time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Lumped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parameters are constants over an area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3. Type of Models ..</a:t>
            </a:r>
            <a:endParaRPr lang="en-US" dirty="0" smtClean="0"/>
          </a:p>
        </p:txBody>
      </p:sp>
      <p:sp>
        <p:nvSpPr>
          <p:cNvPr id="210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Linear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first degree equations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Non-linear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one or more equations not first degree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Causal models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input, logic, output are related to physics laws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smtClean="0"/>
              <a:t>Black box models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input and output are statistically related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1717</TotalTime>
  <Words>1744</Words>
  <Application>Microsoft Office PowerPoint</Application>
  <PresentationFormat>On-screen Show (4:3)</PresentationFormat>
  <Paragraphs>321</Paragraphs>
  <Slides>42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Tahoma</vt:lpstr>
      <vt:lpstr>Arial</vt:lpstr>
      <vt:lpstr>Wingdings</vt:lpstr>
      <vt:lpstr>Calibri</vt:lpstr>
      <vt:lpstr>Times</vt:lpstr>
      <vt:lpstr>Times New Roman</vt:lpstr>
      <vt:lpstr>宋体</vt:lpstr>
      <vt:lpstr>ESRI North</vt:lpstr>
      <vt:lpstr>Compass</vt:lpstr>
      <vt:lpstr>Environmental Modeling  Environmental Modeling and GIS Models </vt:lpstr>
      <vt:lpstr>PowerPoint Presentation</vt:lpstr>
      <vt:lpstr>1. Purpose of Models</vt:lpstr>
      <vt:lpstr>2. Components of a Model</vt:lpstr>
      <vt:lpstr>3. Type of Models</vt:lpstr>
      <vt:lpstr>3. Type of Models ..</vt:lpstr>
      <vt:lpstr>3. Type of Models ..</vt:lpstr>
      <vt:lpstr>3. Type of Models ..</vt:lpstr>
      <vt:lpstr>3. Type of Models ..</vt:lpstr>
      <vt:lpstr>4. Scales of Model</vt:lpstr>
      <vt:lpstr>5. Performance of Models</vt:lpstr>
      <vt:lpstr>5. Performance of Models ..</vt:lpstr>
      <vt:lpstr>6. Link GIS and Models</vt:lpstr>
      <vt:lpstr>6. Link GIS and Process Models ..</vt:lpstr>
      <vt:lpstr>6. Link GIS and Process Models</vt:lpstr>
      <vt:lpstr>1. What is GIS?</vt:lpstr>
      <vt:lpstr>PowerPoint Presentation</vt:lpstr>
      <vt:lpstr>Formal Definition of GIS</vt:lpstr>
      <vt:lpstr>GIS Is Important</vt:lpstr>
      <vt:lpstr>GIS Is Important…</vt:lpstr>
      <vt:lpstr>GIS Integrates Various Information</vt:lpstr>
      <vt:lpstr>GIS and GIS</vt:lpstr>
      <vt:lpstr>Components in GIS</vt:lpstr>
      <vt:lpstr>Spatial Locations</vt:lpstr>
      <vt:lpstr>Geographic Coordinate System</vt:lpstr>
      <vt:lpstr>UTM Zones</vt:lpstr>
      <vt:lpstr>State Plane Zones</vt:lpstr>
      <vt:lpstr>Difference between Systems</vt:lpstr>
      <vt:lpstr>Attributes</vt:lpstr>
      <vt:lpstr>Topology</vt:lpstr>
      <vt:lpstr>GIS Data Models</vt:lpstr>
      <vt:lpstr>How GIS Is Used</vt:lpstr>
      <vt:lpstr>2. GIS Modeling</vt:lpstr>
      <vt:lpstr>2. GIS Modeling</vt:lpstr>
      <vt:lpstr>2. GIS Modeling</vt:lpstr>
      <vt:lpstr>2. GIS Modeling</vt:lpstr>
      <vt:lpstr>2. GIS Modeling</vt:lpstr>
      <vt:lpstr>2. GIS Modeling</vt:lpstr>
      <vt:lpstr>2. GIS Modeling</vt:lpstr>
      <vt:lpstr>2. GIS Modeling</vt:lpstr>
      <vt:lpstr>Major Events in This Semester</vt:lpstr>
      <vt:lpstr>PowerPoint Presentation</vt:lpstr>
    </vt:vector>
  </TitlesOfParts>
  <Company>Dept of Geography, U.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Answers</dc:title>
  <dc:creator>Ling Bian</dc:creator>
  <cp:lastModifiedBy>Windows User</cp:lastModifiedBy>
  <cp:revision>248</cp:revision>
  <cp:lastPrinted>2004-05-29T04:54:37Z</cp:lastPrinted>
  <dcterms:created xsi:type="dcterms:W3CDTF">2001-07-09T13:55:56Z</dcterms:created>
  <dcterms:modified xsi:type="dcterms:W3CDTF">2020-01-30T21:22:22Z</dcterms:modified>
</cp:coreProperties>
</file>