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4DE"/>
    <a:srgbClr val="E0B6EC"/>
    <a:srgbClr val="B7A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370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63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2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0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4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06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7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4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2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5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1DA2F-7688-47FB-9090-ED74D0369085}" type="datetimeFigureOut">
              <a:rPr lang="en-US" smtClean="0"/>
              <a:t>2019Nov18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75F4D-B233-4C07-BC6A-4A975117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1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9000">
              <a:srgbClr val="B7AFF3"/>
            </a:gs>
            <a:gs pos="69000">
              <a:srgbClr val="E0B6EC"/>
            </a:gs>
            <a:gs pos="100000">
              <a:srgbClr val="DCE4D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4946" y="2115126"/>
            <a:ext cx="110498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Welcome to the EVS Conference Room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2051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Kenneth</dc:creator>
  <cp:lastModifiedBy>Johnson, Kenneth</cp:lastModifiedBy>
  <cp:revision>2</cp:revision>
  <dcterms:created xsi:type="dcterms:W3CDTF">2019-11-18T16:42:38Z</dcterms:created>
  <dcterms:modified xsi:type="dcterms:W3CDTF">2019-11-18T16:46:17Z</dcterms:modified>
</cp:coreProperties>
</file>