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7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9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4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9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4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9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5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05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99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4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5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04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49D6-3E55-40FC-94CC-3CD045372AF5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A63AB-69D9-47A7-A6C9-E66D04BEA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</a:t>
            </a:r>
            <a:r>
              <a:rPr lang="en-US" baseline="30000" dirty="0" smtClean="0"/>
              <a:t>th</a:t>
            </a:r>
            <a:r>
              <a:rPr lang="en-US" dirty="0" smtClean="0"/>
              <a:t> Century Philosophy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Analytic Versus Continental</a:t>
            </a:r>
          </a:p>
          <a:p>
            <a:r>
              <a:rPr lang="en-US" i="1" dirty="0" smtClean="0"/>
              <a:t>--C. G. Prado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65215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 philosophy has become too arcane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have isolated their thought </a:t>
            </a:r>
            <a:endParaRPr lang="en-US" dirty="0" smtClean="0"/>
          </a:p>
          <a:p>
            <a:pPr lvl="1"/>
            <a:r>
              <a:rPr lang="en-US" dirty="0" smtClean="0"/>
              <a:t>from </a:t>
            </a:r>
            <a:r>
              <a:rPr lang="en-US" dirty="0"/>
              <a:t>history and culture</a:t>
            </a:r>
          </a:p>
          <a:p>
            <a:r>
              <a:rPr lang="en-US" dirty="0" smtClean="0"/>
              <a:t>In professionalizing philosophy </a:t>
            </a:r>
          </a:p>
          <a:p>
            <a:pPr lvl="1"/>
            <a:r>
              <a:rPr lang="en-US" dirty="0" smtClean="0"/>
              <a:t>they made their work too arcane for anyone but themselves</a:t>
            </a:r>
          </a:p>
          <a:p>
            <a:r>
              <a:rPr lang="en-US" dirty="0" smtClean="0"/>
              <a:t>American philosophy used to be socially relevant</a:t>
            </a:r>
          </a:p>
          <a:p>
            <a:pPr lvl="1"/>
            <a:r>
              <a:rPr lang="en-US" dirty="0" smtClean="0"/>
              <a:t>John Dewey published in popular journals on issues like education reform, political reform, capital punishment</a:t>
            </a:r>
          </a:p>
          <a:p>
            <a:pPr lvl="1"/>
            <a:r>
              <a:rPr lang="en-US" dirty="0" smtClean="0"/>
              <a:t>But not Quine, Davidson, Putnam …</a:t>
            </a:r>
          </a:p>
        </p:txBody>
      </p:sp>
    </p:spTree>
    <p:extLst>
      <p:ext uri="{BB962C8B-B14F-4D97-AF65-F5344CB8AC3E}">
        <p14:creationId xmlns:p14="http://schemas.microsoft.com/office/powerpoint/2010/main" val="306398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Recently, regarding the other side</a:t>
            </a:r>
          </a:p>
          <a:p>
            <a:pPr lvl="1"/>
            <a:r>
              <a:rPr lang="en-US" dirty="0" smtClean="0"/>
              <a:t>Perhaps not genuine interest</a:t>
            </a:r>
          </a:p>
          <a:p>
            <a:pPr lvl="1"/>
            <a:r>
              <a:rPr lang="en-US" dirty="0" smtClean="0"/>
              <a:t>But growing curiosity</a:t>
            </a:r>
          </a:p>
          <a:p>
            <a:r>
              <a:rPr lang="en-US" dirty="0" smtClean="0"/>
              <a:t>Cause of this development?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xcesses of </a:t>
            </a:r>
            <a:r>
              <a:rPr lang="en-US" dirty="0" smtClean="0"/>
              <a:t>postmodernism: </a:t>
            </a:r>
            <a:r>
              <a:rPr lang="en-US" dirty="0" smtClean="0"/>
              <a:t>There are no “facts”—these are subjective constructions for ends of power and profit</a:t>
            </a:r>
            <a:endParaRPr lang="en-US" dirty="0" smtClean="0"/>
          </a:p>
          <a:p>
            <a:r>
              <a:rPr lang="en-US" dirty="0" smtClean="0"/>
              <a:t>Two opponents both unite in opposing this extreme of Continental thought</a:t>
            </a:r>
          </a:p>
          <a:p>
            <a:pPr lvl="1"/>
            <a:r>
              <a:rPr lang="en-US" dirty="0"/>
              <a:t>Continental </a:t>
            </a:r>
            <a:r>
              <a:rPr lang="en-US" dirty="0" err="1"/>
              <a:t>Habermas</a:t>
            </a:r>
            <a:r>
              <a:rPr lang="en-US" dirty="0"/>
              <a:t>’ criticism of Foucault is as strong as analytical Charles Taylor</a:t>
            </a:r>
          </a:p>
          <a:p>
            <a:r>
              <a:rPr lang="en-US" dirty="0" smtClean="0"/>
              <a:t>Against postmodernism, analytical philosophers are paying more attention to earlier trends in 20</a:t>
            </a:r>
            <a:r>
              <a:rPr lang="en-US" baseline="30000" dirty="0" smtClean="0"/>
              <a:t>th</a:t>
            </a:r>
            <a:r>
              <a:rPr lang="en-US" dirty="0" smtClean="0"/>
              <a:t> century Continental thought</a:t>
            </a:r>
          </a:p>
          <a:p>
            <a:pPr lvl="1"/>
            <a:r>
              <a:rPr lang="en-US" dirty="0" smtClean="0"/>
              <a:t>E.g., Husserl’s and </a:t>
            </a:r>
            <a:r>
              <a:rPr lang="en-US" dirty="0" err="1" smtClean="0"/>
              <a:t>Merleau-Ponty’s</a:t>
            </a:r>
            <a:r>
              <a:rPr lang="en-US" dirty="0" smtClean="0"/>
              <a:t> phenomenology</a:t>
            </a:r>
          </a:p>
        </p:txBody>
      </p:sp>
    </p:spTree>
    <p:extLst>
      <p:ext uri="{BB962C8B-B14F-4D97-AF65-F5344CB8AC3E}">
        <p14:creationId xmlns:p14="http://schemas.microsoft.com/office/powerpoint/2010/main" val="426746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Divergent trends or incommensurable </a:t>
            </a:r>
            <a:r>
              <a:rPr lang="en-US" dirty="0" smtClean="0"/>
              <a:t>conceptions?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difference between </a:t>
            </a:r>
          </a:p>
          <a:p>
            <a:pPr lvl="1"/>
            <a:r>
              <a:rPr lang="en-US" dirty="0" smtClean="0"/>
              <a:t>two divergent trends </a:t>
            </a:r>
            <a:r>
              <a:rPr lang="en-US" u="sng" dirty="0" smtClean="0"/>
              <a:t>in </a:t>
            </a:r>
            <a:r>
              <a:rPr lang="en-US" dirty="0" smtClean="0"/>
              <a:t>philosophy</a:t>
            </a:r>
          </a:p>
          <a:p>
            <a:pPr lvl="1"/>
            <a:r>
              <a:rPr lang="en-US" dirty="0" smtClean="0"/>
              <a:t>and incommensurable conceptions </a:t>
            </a:r>
            <a:r>
              <a:rPr lang="en-US" u="sng" dirty="0" smtClean="0"/>
              <a:t>of</a:t>
            </a:r>
            <a:r>
              <a:rPr lang="en-US" dirty="0" smtClean="0"/>
              <a:t> philosophy</a:t>
            </a:r>
          </a:p>
          <a:p>
            <a:r>
              <a:rPr lang="en-US" dirty="0" smtClean="0"/>
              <a:t>Philosophy </a:t>
            </a:r>
            <a:r>
              <a:rPr lang="en-US" dirty="0" smtClean="0"/>
              <a:t>v. </a:t>
            </a:r>
            <a:r>
              <a:rPr lang="en-US" dirty="0" smtClean="0"/>
              <a:t>pseudo-philosophy</a:t>
            </a:r>
          </a:p>
          <a:p>
            <a:pPr lvl="1"/>
            <a:r>
              <a:rPr lang="en-US" dirty="0" smtClean="0"/>
              <a:t>where each side denies that the other is really philosophy</a:t>
            </a:r>
          </a:p>
          <a:p>
            <a:r>
              <a:rPr lang="en-US" dirty="0" smtClean="0"/>
              <a:t>Instead of arguments on each side, equally matched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here is entrenched opposition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339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relativism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with this is the underlying relativism </a:t>
            </a:r>
          </a:p>
          <a:p>
            <a:pPr lvl="1"/>
            <a:r>
              <a:rPr lang="en-US" dirty="0" smtClean="0"/>
              <a:t>The idea that there are incompatible conceptions of fundamental philosophical issues</a:t>
            </a:r>
          </a:p>
          <a:p>
            <a:pPr lvl="1"/>
            <a:r>
              <a:rPr lang="en-US" dirty="0" smtClean="0"/>
              <a:t>And of philosophy itself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“intellectually repugnant” alternative that neither </a:t>
            </a:r>
            <a:r>
              <a:rPr lang="en-US" dirty="0" smtClean="0"/>
              <a:t>side wants to accept:</a:t>
            </a:r>
          </a:p>
          <a:p>
            <a:pPr lvl="1"/>
            <a:r>
              <a:rPr lang="en-US" dirty="0" smtClean="0"/>
              <a:t>Say the other side is just wrong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nd somehow unable to see that they are wrong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416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Toleration? Or humor?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Toleration is not good enough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aying that they may be right from their own point of view</a:t>
            </a:r>
          </a:p>
          <a:p>
            <a:pPr lvl="1"/>
            <a:r>
              <a:rPr lang="en-US" dirty="0"/>
              <a:t>=</a:t>
            </a:r>
            <a:r>
              <a:rPr lang="en-US" dirty="0" smtClean="0"/>
              <a:t>Relativism</a:t>
            </a:r>
            <a:endParaRPr lang="en-US" dirty="0" smtClean="0"/>
          </a:p>
          <a:p>
            <a:r>
              <a:rPr lang="en-US" dirty="0" smtClean="0"/>
              <a:t>It’s worse </a:t>
            </a:r>
            <a:r>
              <a:rPr lang="en-US" dirty="0" smtClean="0"/>
              <a:t>to </a:t>
            </a:r>
            <a:r>
              <a:rPr lang="en-US" dirty="0" smtClean="0"/>
              <a:t>dismiss the other side as </a:t>
            </a:r>
            <a:endParaRPr lang="en-US" dirty="0" smtClean="0"/>
          </a:p>
          <a:p>
            <a:pPr lvl="1"/>
            <a:r>
              <a:rPr lang="en-US" dirty="0" smtClean="0"/>
              <a:t>confused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perverse, </a:t>
            </a:r>
          </a:p>
          <a:p>
            <a:pPr lvl="1"/>
            <a:r>
              <a:rPr lang="en-US" dirty="0" smtClean="0"/>
              <a:t>unwilling or incapable of understanding their confusions</a:t>
            </a:r>
          </a:p>
          <a:p>
            <a:r>
              <a:rPr lang="en-US" dirty="0" smtClean="0"/>
              <a:t>And so each side instead jokes about the other 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30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porous border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time has come to examine more carefully</a:t>
            </a:r>
          </a:p>
          <a:p>
            <a:pPr lvl="1"/>
            <a:r>
              <a:rPr lang="en-US" dirty="0" smtClean="0"/>
              <a:t>The similarities</a:t>
            </a:r>
          </a:p>
          <a:p>
            <a:pPr lvl="1"/>
            <a:r>
              <a:rPr lang="en-US" dirty="0" smtClean="0"/>
              <a:t>And differences</a:t>
            </a:r>
          </a:p>
          <a:p>
            <a:pPr lvl="1"/>
            <a:r>
              <a:rPr lang="en-US" dirty="0" smtClean="0"/>
              <a:t>Re key philosophical issues</a:t>
            </a:r>
          </a:p>
          <a:p>
            <a:r>
              <a:rPr lang="en-US" dirty="0" smtClean="0"/>
              <a:t>Then we may see </a:t>
            </a:r>
          </a:p>
          <a:p>
            <a:pPr lvl="1"/>
            <a:r>
              <a:rPr lang="en-US" dirty="0" smtClean="0"/>
              <a:t>that they are not as different as </a:t>
            </a:r>
            <a:r>
              <a:rPr lang="en-US" dirty="0" smtClean="0"/>
              <a:t>one </a:t>
            </a:r>
            <a:r>
              <a:rPr lang="en-US" dirty="0" smtClean="0"/>
              <a:t>had thought</a:t>
            </a:r>
          </a:p>
          <a:p>
            <a:pPr lvl="1"/>
            <a:r>
              <a:rPr lang="en-US" dirty="0" smtClean="0"/>
              <a:t>that the border between them is porous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487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Divide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1) 70 </a:t>
            </a:r>
            <a:r>
              <a:rPr lang="en-US" sz="3200" dirty="0" smtClean="0"/>
              <a:t>or 80 years of divide between Analytical and Continental</a:t>
            </a:r>
          </a:p>
          <a:p>
            <a:pPr lvl="1"/>
            <a:r>
              <a:rPr lang="en-US" sz="2800" dirty="0" smtClean="0"/>
              <a:t>1929: Gilbert Ryle dismisses Heidegger’s </a:t>
            </a:r>
            <a:r>
              <a:rPr lang="en-US" sz="2800" i="1" dirty="0" smtClean="0"/>
              <a:t>Being and Time: “Sein und </a:t>
            </a:r>
            <a:r>
              <a:rPr lang="en-US" sz="2800" i="1" dirty="0" err="1" smtClean="0"/>
              <a:t>Zeit</a:t>
            </a:r>
            <a:r>
              <a:rPr lang="en-US" sz="2800" i="1" dirty="0" smtClean="0"/>
              <a:t>” </a:t>
            </a:r>
            <a:r>
              <a:rPr lang="en-US" sz="2800" dirty="0" smtClean="0"/>
              <a:t>in</a:t>
            </a:r>
            <a:r>
              <a:rPr lang="en-US" sz="2800" i="1" dirty="0" smtClean="0"/>
              <a:t> Mind. </a:t>
            </a:r>
          </a:p>
          <a:p>
            <a:r>
              <a:rPr lang="en-US" sz="3200" dirty="0" smtClean="0"/>
              <a:t>2) The </a:t>
            </a:r>
            <a:r>
              <a:rPr lang="en-US" sz="3200" dirty="0" smtClean="0"/>
              <a:t>gap widened with the rise of the “postmodernist” turn of Continental </a:t>
            </a:r>
            <a:r>
              <a:rPr lang="en-US" sz="3200" dirty="0" smtClean="0"/>
              <a:t>Philosophy (Jacques Derrida)</a:t>
            </a:r>
            <a:endParaRPr lang="en-US" sz="3200" dirty="0" smtClean="0"/>
          </a:p>
          <a:p>
            <a:pPr lvl="1"/>
            <a:r>
              <a:rPr lang="en-US" dirty="0" smtClean="0"/>
              <a:t>In l</a:t>
            </a:r>
            <a:r>
              <a:rPr lang="en-US" sz="2800" dirty="0" smtClean="0"/>
              <a:t>ast </a:t>
            </a:r>
            <a:r>
              <a:rPr lang="en-US" sz="2800" dirty="0" smtClean="0"/>
              <a:t>three decades </a:t>
            </a:r>
          </a:p>
          <a:p>
            <a:r>
              <a:rPr lang="en-US" sz="3200" dirty="0" smtClean="0"/>
              <a:t>3) But </a:t>
            </a:r>
            <a:r>
              <a:rPr lang="en-US" sz="3200" dirty="0" smtClean="0"/>
              <a:t>recently attempts to narrow the gap</a:t>
            </a:r>
          </a:p>
          <a:p>
            <a:pPr lvl="1"/>
            <a:r>
              <a:rPr lang="en-US" sz="2800" dirty="0" smtClean="0"/>
              <a:t>By focusing on important thinkers in each camp</a:t>
            </a:r>
          </a:p>
          <a:p>
            <a:pPr lvl="1"/>
            <a:r>
              <a:rPr lang="en-US" sz="2800" dirty="0" smtClean="0"/>
              <a:t>Clarifying how they differ</a:t>
            </a:r>
          </a:p>
          <a:p>
            <a:pPr lvl="1"/>
            <a:r>
              <a:rPr lang="en-US" sz="2800" dirty="0" smtClean="0"/>
              <a:t>And also how they complement one another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606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emphases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analytical philosophers: </a:t>
            </a:r>
            <a:r>
              <a:rPr lang="en-US" dirty="0" err="1" smtClean="0"/>
              <a:t>Frege</a:t>
            </a:r>
            <a:r>
              <a:rPr lang="en-US" dirty="0" smtClean="0"/>
              <a:t>, Russell, Moore, Wittgenstein, logical </a:t>
            </a:r>
            <a:r>
              <a:rPr lang="en-US" dirty="0" smtClean="0"/>
              <a:t>positivists (</a:t>
            </a:r>
            <a:r>
              <a:rPr lang="en-US" dirty="0" err="1" smtClean="0"/>
              <a:t>Carnap</a:t>
            </a:r>
            <a:r>
              <a:rPr lang="en-US" dirty="0" smtClean="0"/>
              <a:t> …)</a:t>
            </a:r>
            <a:endParaRPr lang="en-US" dirty="0" smtClean="0"/>
          </a:p>
          <a:p>
            <a:r>
              <a:rPr lang="en-US" dirty="0" smtClean="0"/>
              <a:t>Positively described</a:t>
            </a:r>
          </a:p>
          <a:p>
            <a:pPr lvl="1"/>
            <a:r>
              <a:rPr lang="en-US" dirty="0" smtClean="0"/>
              <a:t>Emphasize logic and language</a:t>
            </a:r>
          </a:p>
          <a:p>
            <a:pPr lvl="1"/>
            <a:r>
              <a:rPr lang="en-US" dirty="0" smtClean="0"/>
              <a:t>Stress epistemology</a:t>
            </a:r>
          </a:p>
          <a:p>
            <a:pPr lvl="1"/>
            <a:r>
              <a:rPr lang="en-US" dirty="0" smtClean="0"/>
              <a:t>And philosophy of science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 Require high level of technical </a:t>
            </a:r>
            <a:r>
              <a:rPr lang="en-US" dirty="0" smtClean="0">
                <a:sym typeface="Wingdings" panose="05000000000000000000" pitchFamily="2" charset="2"/>
              </a:rPr>
              <a:t>expertize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Anti-metaphysics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 panose="05000000000000000000" pitchFamily="2" charset="2"/>
              </a:rPr>
              <a:t>Negatively described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Reject metaphysical speculation of Continental thinkers: </a:t>
            </a:r>
            <a:r>
              <a:rPr lang="en-US" dirty="0" smtClean="0">
                <a:sym typeface="Wingdings" panose="05000000000000000000" pitchFamily="2" charset="2"/>
              </a:rPr>
              <a:t>Bradley, </a:t>
            </a:r>
            <a:r>
              <a:rPr lang="en-US" dirty="0" err="1" smtClean="0">
                <a:sym typeface="Wingdings" panose="05000000000000000000" pitchFamily="2" charset="2"/>
              </a:rPr>
              <a:t>Bosanquet</a:t>
            </a:r>
            <a:r>
              <a:rPr lang="en-US" dirty="0" smtClean="0">
                <a:sym typeface="Wingdings" panose="05000000000000000000" pitchFamily="2" charset="2"/>
              </a:rPr>
              <a:t>, Bergson, Heidegger …</a:t>
            </a:r>
          </a:p>
          <a:p>
            <a:r>
              <a:rPr lang="en-US" dirty="0" smtClean="0"/>
              <a:t>This anti-metaphysical approach resonates with </a:t>
            </a:r>
          </a:p>
          <a:p>
            <a:pPr lvl="1"/>
            <a:r>
              <a:rPr lang="en-US" dirty="0" smtClean="0"/>
              <a:t>followers of John Dewey’s pragmatism in US</a:t>
            </a:r>
          </a:p>
          <a:p>
            <a:pPr lvl="1"/>
            <a:r>
              <a:rPr lang="en-US" dirty="0" smtClean="0"/>
              <a:t>And British followers of G.E. Moore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7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Heart of the Methodological differences: Analysis or 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“Analysis”</a:t>
            </a:r>
          </a:p>
          <a:p>
            <a:pPr lvl="1"/>
            <a:r>
              <a:rPr lang="en-US" dirty="0" smtClean="0"/>
              <a:t>Solve distinct philosophical problems </a:t>
            </a:r>
          </a:p>
          <a:p>
            <a:pPr lvl="1"/>
            <a:r>
              <a:rPr lang="en-US" dirty="0" smtClean="0"/>
              <a:t>Reduce them to their parts</a:t>
            </a:r>
          </a:p>
          <a:p>
            <a:pPr lvl="1"/>
            <a:r>
              <a:rPr lang="en-US" dirty="0" smtClean="0"/>
              <a:t>E.g., Searle: Consciousness consists in </a:t>
            </a:r>
          </a:p>
          <a:p>
            <a:pPr lvl="2"/>
            <a:r>
              <a:rPr lang="en-US" dirty="0" smtClean="0"/>
              <a:t>Intentionality, Speech acts, Social institutions</a:t>
            </a:r>
          </a:p>
          <a:p>
            <a:r>
              <a:rPr lang="en-US" dirty="0" smtClean="0"/>
              <a:t>“Synthesis”</a:t>
            </a:r>
          </a:p>
          <a:p>
            <a:pPr lvl="1"/>
            <a:r>
              <a:rPr lang="en-US" dirty="0" smtClean="0"/>
              <a:t>Particular philosophical issues are parts of larger unities</a:t>
            </a:r>
          </a:p>
          <a:p>
            <a:pPr lvl="1"/>
            <a:r>
              <a:rPr lang="en-US" dirty="0" smtClean="0"/>
              <a:t>To properly understand them they must fit in these larger wholes</a:t>
            </a:r>
          </a:p>
          <a:p>
            <a:pPr lvl="1"/>
            <a:r>
              <a:rPr lang="en-US" dirty="0" smtClean="0"/>
              <a:t>E.g., Foucault: Philosophy from Hegel to Sartre is a “totalizing enterprise.”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42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Style</a:t>
            </a:r>
          </a:p>
          <a:p>
            <a:pPr lvl="1"/>
            <a:r>
              <a:rPr lang="en-US" dirty="0" smtClean="0"/>
              <a:t>Russell says that Nietzsche “was a literary rather than academic philosopher.”</a:t>
            </a:r>
          </a:p>
          <a:p>
            <a:r>
              <a:rPr lang="en-US" dirty="0" smtClean="0"/>
              <a:t>Politics</a:t>
            </a:r>
          </a:p>
          <a:p>
            <a:pPr lvl="1"/>
            <a:r>
              <a:rPr lang="en-US" dirty="0"/>
              <a:t>Continental philosophers have experienced two world wars</a:t>
            </a:r>
          </a:p>
          <a:p>
            <a:pPr lvl="1"/>
            <a:r>
              <a:rPr lang="en-US" dirty="0" smtClean="0"/>
              <a:t>“political baggage”</a:t>
            </a:r>
          </a:p>
          <a:p>
            <a:r>
              <a:rPr lang="en-US" dirty="0" smtClean="0"/>
              <a:t>Relativism</a:t>
            </a:r>
          </a:p>
          <a:p>
            <a:pPr lvl="1"/>
            <a:r>
              <a:rPr lang="en-US" dirty="0" err="1" smtClean="0"/>
              <a:t>Nietzschean</a:t>
            </a:r>
            <a:r>
              <a:rPr lang="en-US" dirty="0" smtClean="0"/>
              <a:t> </a:t>
            </a:r>
            <a:r>
              <a:rPr lang="en-US" dirty="0" smtClean="0"/>
              <a:t>nihilism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15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Dismissive 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Analytic philosophers who say about postmodernists: it’s not worth bothering about</a:t>
            </a:r>
          </a:p>
          <a:p>
            <a:pPr lvl="1"/>
            <a:r>
              <a:rPr lang="en-US" dirty="0" smtClean="0"/>
              <a:t>For intellectual hygiene, don’t read </a:t>
            </a:r>
            <a:r>
              <a:rPr lang="en-US" dirty="0" smtClean="0"/>
              <a:t>Foucault (D. M. Armstrong)</a:t>
            </a:r>
            <a:endParaRPr lang="en-US" dirty="0" smtClean="0"/>
          </a:p>
          <a:p>
            <a:pPr lvl="1"/>
            <a:r>
              <a:rPr lang="en-US" dirty="0" smtClean="0"/>
              <a:t>Searle on attitude of analytic philosophers: “most of this stuff just passes them by. Why </a:t>
            </a:r>
            <a:r>
              <a:rPr lang="en-US" dirty="0" smtClean="0"/>
              <a:t>should I waste my time attacking it?” </a:t>
            </a:r>
          </a:p>
        </p:txBody>
      </p:sp>
    </p:spTree>
    <p:extLst>
      <p:ext uri="{BB962C8B-B14F-4D97-AF65-F5344CB8AC3E}">
        <p14:creationId xmlns:p14="http://schemas.microsoft.com/office/powerpoint/2010/main" val="1929684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Continental differences among themselves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do Continental philosophers think about analytical ones?</a:t>
            </a:r>
          </a:p>
          <a:p>
            <a:pPr lvl="1"/>
            <a:r>
              <a:rPr lang="en-US" dirty="0" smtClean="0"/>
              <a:t>Perhaps they are too busy dealing with each other</a:t>
            </a:r>
          </a:p>
          <a:p>
            <a:r>
              <a:rPr lang="en-US" dirty="0" smtClean="0"/>
              <a:t>Which kind of Continental philosopher?</a:t>
            </a:r>
          </a:p>
          <a:p>
            <a:pPr lvl="1"/>
            <a:r>
              <a:rPr lang="en-US" dirty="0" smtClean="0"/>
              <a:t>Existentialists, </a:t>
            </a:r>
          </a:p>
          <a:p>
            <a:pPr lvl="1"/>
            <a:r>
              <a:rPr lang="en-US" dirty="0" smtClean="0"/>
              <a:t>hermeneutics, </a:t>
            </a:r>
          </a:p>
          <a:p>
            <a:pPr lvl="1"/>
            <a:r>
              <a:rPr lang="en-US" dirty="0" smtClean="0"/>
              <a:t>phenomenologists, </a:t>
            </a:r>
          </a:p>
          <a:p>
            <a:pPr lvl="1"/>
            <a:r>
              <a:rPr lang="en-US" dirty="0" err="1" smtClean="0"/>
              <a:t>structuralists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post-</a:t>
            </a:r>
            <a:r>
              <a:rPr lang="en-US" dirty="0" err="1" smtClean="0"/>
              <a:t>structuralists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postmoderns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deconstructivists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6375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opinion of Continental re Analytical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position of all these trends:</a:t>
            </a:r>
          </a:p>
          <a:p>
            <a:pPr lvl="1"/>
            <a:r>
              <a:rPr lang="en-US" dirty="0" smtClean="0"/>
              <a:t>Analytical philosophers have ceased to be a “socially engaged interdisciplinary enterprise,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ecoming instead a highly specialized occupation” (</a:t>
            </a:r>
            <a:r>
              <a:rPr lang="en-US" dirty="0" err="1" smtClean="0"/>
              <a:t>Borradori</a:t>
            </a:r>
            <a:r>
              <a:rPr lang="en-US" dirty="0" smtClean="0"/>
              <a:t>)</a:t>
            </a:r>
          </a:p>
          <a:p>
            <a:r>
              <a:rPr lang="en-US" dirty="0" smtClean="0"/>
              <a:t>Richard </a:t>
            </a:r>
            <a:r>
              <a:rPr lang="en-US" dirty="0" err="1" smtClean="0"/>
              <a:t>Rorty</a:t>
            </a:r>
            <a:r>
              <a:rPr lang="en-US" dirty="0" smtClean="0"/>
              <a:t> (American </a:t>
            </a:r>
            <a:r>
              <a:rPr lang="en-US" dirty="0" err="1" smtClean="0"/>
              <a:t>Continentalist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replying to Searle’s idea that it’s a waste of time to consider Continental philosophy:</a:t>
            </a:r>
          </a:p>
          <a:p>
            <a:pPr lvl="1"/>
            <a:r>
              <a:rPr lang="en-US" dirty="0" smtClean="0"/>
              <a:t>The only people who are interested in analytic philosophy are analytic philosophers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66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A715E755-62A4-46C4-9FCF-570CE4C34B87}" vid="{20513BEE-E833-433B-B3C3-45CF60977C4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</TotalTime>
  <Words>784</Words>
  <Application>Microsoft Office PowerPoint</Application>
  <PresentationFormat>Widescreen</PresentationFormat>
  <Paragraphs>115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20th Century Philosophy</vt:lpstr>
      <vt:lpstr>History of the Divide</vt:lpstr>
      <vt:lpstr>Analytical emphases</vt:lpstr>
      <vt:lpstr>Anti-metaphysics</vt:lpstr>
      <vt:lpstr>The Heart of the Methodological differences: Analysis or Synthesis</vt:lpstr>
      <vt:lpstr>Other differences</vt:lpstr>
      <vt:lpstr>Dismissive attitude</vt:lpstr>
      <vt:lpstr>Continental differences among themselves</vt:lpstr>
      <vt:lpstr>Common opinion of Continental re Analytical</vt:lpstr>
      <vt:lpstr>Analytic philosophy has become too arcane</vt:lpstr>
      <vt:lpstr>New developments</vt:lpstr>
      <vt:lpstr>Divergent trends or incommensurable conceptions?</vt:lpstr>
      <vt:lpstr>Underlying relativism</vt:lpstr>
      <vt:lpstr>Toleration? Or humor?</vt:lpstr>
      <vt:lpstr>A porous border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Lawler, James</dc:creator>
  <cp:lastModifiedBy>Lawler, James</cp:lastModifiedBy>
  <cp:revision>19</cp:revision>
  <dcterms:created xsi:type="dcterms:W3CDTF">2017-07-25T22:37:04Z</dcterms:created>
  <dcterms:modified xsi:type="dcterms:W3CDTF">2018-01-29T20:31:44Z</dcterms:modified>
</cp:coreProperties>
</file>