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A2774-C042-4E99-8EA6-E7BDDFB6545E}" type="datetimeFigureOut">
              <a:rPr lang="en-US" smtClean="0"/>
              <a:pPr/>
              <a:t>4/23/2012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320B9-9BFE-44DF-9424-27583CA418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A2774-C042-4E99-8EA6-E7BDDFB6545E}" type="datetimeFigureOut">
              <a:rPr lang="en-US" smtClean="0"/>
              <a:pPr/>
              <a:t>4/23/2012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320B9-9BFE-44DF-9424-27583CA418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A2774-C042-4E99-8EA6-E7BDDFB6545E}" type="datetimeFigureOut">
              <a:rPr lang="en-US" smtClean="0"/>
              <a:pPr/>
              <a:t>4/23/2012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320B9-9BFE-44DF-9424-27583CA418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A2774-C042-4E99-8EA6-E7BDDFB6545E}" type="datetimeFigureOut">
              <a:rPr lang="en-US" smtClean="0"/>
              <a:pPr/>
              <a:t>4/23/2012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320B9-9BFE-44DF-9424-27583CA418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A2774-C042-4E99-8EA6-E7BDDFB6545E}" type="datetimeFigureOut">
              <a:rPr lang="en-US" smtClean="0"/>
              <a:pPr/>
              <a:t>4/23/2012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320B9-9BFE-44DF-9424-27583CA418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A2774-C042-4E99-8EA6-E7BDDFB6545E}" type="datetimeFigureOut">
              <a:rPr lang="en-US" smtClean="0"/>
              <a:pPr/>
              <a:t>4/23/2012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320B9-9BFE-44DF-9424-27583CA418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A2774-C042-4E99-8EA6-E7BDDFB6545E}" type="datetimeFigureOut">
              <a:rPr lang="en-US" smtClean="0"/>
              <a:pPr/>
              <a:t>4/23/2012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320B9-9BFE-44DF-9424-27583CA418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A2774-C042-4E99-8EA6-E7BDDFB6545E}" type="datetimeFigureOut">
              <a:rPr lang="en-US" smtClean="0"/>
              <a:pPr/>
              <a:t>4/23/2012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320B9-9BFE-44DF-9424-27583CA418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A2774-C042-4E99-8EA6-E7BDDFB6545E}" type="datetimeFigureOut">
              <a:rPr lang="en-US" smtClean="0"/>
              <a:pPr/>
              <a:t>4/23/2012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320B9-9BFE-44DF-9424-27583CA418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A2774-C042-4E99-8EA6-E7BDDFB6545E}" type="datetimeFigureOut">
              <a:rPr lang="en-US" smtClean="0"/>
              <a:pPr/>
              <a:t>4/23/2012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320B9-9BFE-44DF-9424-27583CA418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A2774-C042-4E99-8EA6-E7BDDFB6545E}" type="datetimeFigureOut">
              <a:rPr lang="en-US" smtClean="0"/>
              <a:pPr/>
              <a:t>4/23/2012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320B9-9BFE-44DF-9424-27583CA418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3A2774-C042-4E99-8EA6-E7BDDFB6545E}" type="datetimeFigureOut">
              <a:rPr lang="en-US" smtClean="0"/>
              <a:pPr/>
              <a:t>4/23/2012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0320B9-9BFE-44DF-9424-27583CA418A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uffaloNews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457200"/>
            <a:ext cx="9144000" cy="1143000"/>
          </a:xfrm>
          <a:prstGeom prst="rect">
            <a:avLst/>
          </a:prstGeom>
        </p:spPr>
      </p:pic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457200" y="2286000"/>
            <a:ext cx="8382000" cy="3886200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>By: 	</a:t>
            </a:r>
            <a:r>
              <a:rPr lang="en-US" dirty="0" smtClean="0"/>
              <a:t>Jeff </a:t>
            </a:r>
            <a:r>
              <a:rPr lang="en-US" dirty="0" err="1" smtClean="0"/>
              <a:t>Chouinard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Anna McCullough</a:t>
            </a:r>
            <a:br>
              <a:rPr lang="en-US" dirty="0" smtClean="0"/>
            </a:br>
            <a:r>
              <a:rPr lang="en-US" dirty="0" smtClean="0"/>
              <a:t>	Tim Sztaba</a:t>
            </a:r>
            <a:br>
              <a:rPr lang="en-US" dirty="0" smtClean="0"/>
            </a:br>
            <a:r>
              <a:rPr lang="en-US" dirty="0" smtClean="0"/>
              <a:t>	</a:t>
            </a:r>
            <a:r>
              <a:rPr lang="en-US" dirty="0" smtClean="0"/>
              <a:t>Chi Tran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Sarah Warner</a:t>
            </a:r>
            <a:endParaRPr lang="en-US" dirty="0"/>
          </a:p>
        </p:txBody>
      </p:sp>
      <p:pic>
        <p:nvPicPr>
          <p:cNvPr id="10" name="Picture 9" descr="extra-extra-paper-boy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562600" y="2057400"/>
            <a:ext cx="3438525" cy="3810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Responsibilities of a Paperboy </a:t>
            </a:r>
            <a:endParaRPr lang="en-US" dirty="0"/>
          </a:p>
        </p:txBody>
      </p:sp>
      <p:pic>
        <p:nvPicPr>
          <p:cNvPr id="10" name="Content Placeholder 9" descr="people-paperboy.gif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778672" y="1600200"/>
            <a:ext cx="3395655" cy="4525963"/>
          </a:xfrm>
        </p:spPr>
      </p:pic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525963"/>
          </a:xfrm>
        </p:spPr>
        <p:txBody>
          <a:bodyPr/>
          <a:lstStyle/>
          <a:p>
            <a:r>
              <a:rPr lang="en-US" dirty="0" smtClean="0"/>
              <a:t>Delivering papers in a timely fashion</a:t>
            </a:r>
          </a:p>
          <a:p>
            <a:r>
              <a:rPr lang="en-US" dirty="0" smtClean="0"/>
              <a:t>Memorizing routes</a:t>
            </a:r>
          </a:p>
          <a:p>
            <a:r>
              <a:rPr lang="en-US" dirty="0" smtClean="0"/>
              <a:t>Collecting Payments </a:t>
            </a:r>
          </a:p>
          <a:p>
            <a:r>
              <a:rPr lang="en-US" dirty="0" smtClean="0"/>
              <a:t>Keeping track of collections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3000" r="-2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Benefits will you gain?</a:t>
            </a:r>
            <a:endParaRPr lang="en-US" dirty="0"/>
          </a:p>
        </p:txBody>
      </p:sp>
      <p:sp>
        <p:nvSpPr>
          <p:cNvPr id="19" name="Content Placeholder 18"/>
          <p:cNvSpPr>
            <a:spLocks noGrp="1"/>
          </p:cNvSpPr>
          <p:nvPr>
            <p:ph idx="1"/>
          </p:nvPr>
        </p:nvSpPr>
        <p:spPr>
          <a:xfrm>
            <a:off x="1600200" y="3048000"/>
            <a:ext cx="5791200" cy="35814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b="1" dirty="0" smtClean="0"/>
              <a:t>Better advertising focus</a:t>
            </a:r>
          </a:p>
          <a:p>
            <a:pPr>
              <a:buNone/>
            </a:pPr>
            <a:r>
              <a:rPr lang="en-US" b="1" dirty="0" smtClean="0"/>
              <a:t>	+</a:t>
            </a:r>
            <a:r>
              <a:rPr lang="en-US" b="1" dirty="0"/>
              <a:t> </a:t>
            </a:r>
            <a:r>
              <a:rPr lang="en-US" b="1" dirty="0" smtClean="0"/>
              <a:t>Theft prevention</a:t>
            </a:r>
          </a:p>
          <a:p>
            <a:pPr>
              <a:buNone/>
            </a:pPr>
            <a:r>
              <a:rPr lang="en-US" b="1" dirty="0" smtClean="0"/>
              <a:t>	+</a:t>
            </a:r>
            <a:r>
              <a:rPr lang="en-US" b="1" dirty="0"/>
              <a:t> </a:t>
            </a:r>
            <a:r>
              <a:rPr lang="en-US" b="1" dirty="0" smtClean="0"/>
              <a:t>Improved customer service</a:t>
            </a:r>
          </a:p>
          <a:p>
            <a:pPr>
              <a:buNone/>
            </a:pPr>
            <a:r>
              <a:rPr lang="en-US" b="1" dirty="0" smtClean="0"/>
              <a:t>	+</a:t>
            </a:r>
            <a:r>
              <a:rPr lang="en-US" b="1" dirty="0"/>
              <a:t> </a:t>
            </a:r>
            <a:r>
              <a:rPr lang="en-US" b="1" dirty="0" smtClean="0"/>
              <a:t>Satisfied employees</a:t>
            </a:r>
          </a:p>
          <a:p>
            <a:pPr>
              <a:buNone/>
            </a:pPr>
            <a:r>
              <a:rPr lang="en-US" b="1" dirty="0" smtClean="0"/>
              <a:t>	=</a:t>
            </a:r>
            <a:r>
              <a:rPr lang="en-US" b="1" dirty="0"/>
              <a:t> </a:t>
            </a:r>
            <a:r>
              <a:rPr lang="en-US" b="1" dirty="0" smtClean="0"/>
              <a:t>Increased Profit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can we do all of this?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2672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 user-friendly system</a:t>
            </a:r>
          </a:p>
          <a:p>
            <a:r>
              <a:rPr lang="en-US" dirty="0" smtClean="0"/>
              <a:t>Generated reports for advertising and service awards</a:t>
            </a:r>
          </a:p>
          <a:p>
            <a:r>
              <a:rPr lang="en-US" dirty="0" smtClean="0"/>
              <a:t>Tracking of missed payments</a:t>
            </a:r>
          </a:p>
          <a:p>
            <a:r>
              <a:rPr lang="en-US" dirty="0" smtClean="0"/>
              <a:t>Better understanding of customer preferences</a:t>
            </a:r>
          </a:p>
          <a:p>
            <a:r>
              <a:rPr lang="en-US" dirty="0" smtClean="0"/>
              <a:t>Detection of non-satisfactory workers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9120" y="1447800"/>
            <a:ext cx="4326119" cy="4648200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Other Advantages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Ease of finding old </a:t>
            </a:r>
            <a:r>
              <a:rPr lang="en-US" dirty="0" smtClean="0"/>
              <a:t>data</a:t>
            </a:r>
          </a:p>
          <a:p>
            <a:r>
              <a:rPr lang="en-US" dirty="0"/>
              <a:t>Provides more </a:t>
            </a:r>
            <a:r>
              <a:rPr lang="en-US" dirty="0" smtClean="0"/>
              <a:t>assistance</a:t>
            </a:r>
          </a:p>
          <a:p>
            <a:r>
              <a:rPr lang="en-US" dirty="0" smtClean="0"/>
              <a:t>Less Paper</a:t>
            </a:r>
          </a:p>
          <a:p>
            <a:r>
              <a:rPr lang="en-US" dirty="0" smtClean="0"/>
              <a:t>Easier employee access</a:t>
            </a:r>
          </a:p>
          <a:p>
            <a:r>
              <a:rPr lang="en-US" dirty="0" smtClean="0"/>
              <a:t>More efficient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3200400"/>
            <a:ext cx="4137734" cy="31031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792248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74</Words>
  <Application>Microsoft Office PowerPoint</Application>
  <PresentationFormat>On-screen Show (4:3)</PresentationFormat>
  <Paragraphs>24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By:  Jeff Chouinard  Anna McCullough  Tim Sztaba  Chi Tran   Sarah Warner</vt:lpstr>
      <vt:lpstr>Responsibilities of a Paperboy </vt:lpstr>
      <vt:lpstr>What Benefits will you gain?</vt:lpstr>
      <vt:lpstr>How can we do all of this?</vt:lpstr>
      <vt:lpstr>Other Advantages</vt:lpstr>
    </vt:vector>
  </TitlesOfParts>
  <Company>University at Buffalo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By:   Jeff  Anna McCullough  Tim Sztaba  Chi  Sarah Warner</dc:title>
  <dc:creator>y</dc:creator>
  <cp:lastModifiedBy>Sarah</cp:lastModifiedBy>
  <cp:revision>16</cp:revision>
  <dcterms:created xsi:type="dcterms:W3CDTF">2012-04-17T04:30:12Z</dcterms:created>
  <dcterms:modified xsi:type="dcterms:W3CDTF">2012-04-24T04:15:53Z</dcterms:modified>
</cp:coreProperties>
</file>