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5603200" cy="32918400"/>
  <p:notesSz cx="7099300" cy="10234613"/>
  <p:defaultTextStyle>
    <a:defPPr>
      <a:defRPr lang="en-GB"/>
    </a:defPPr>
    <a:lvl1pPr algn="l" defTabSz="374650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374650" indent="82550" algn="l" defTabSz="374650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749300" indent="165100" algn="l" defTabSz="374650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123950" indent="247650" algn="l" defTabSz="374650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1500188" indent="328613" algn="l" defTabSz="374650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-486" y="-78"/>
      </p:cViewPr>
      <p:guideLst>
        <p:guide orient="horz" pos="1661"/>
        <p:guide pos="2438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375133" eaLnBrk="0" hangingPunct="0">
              <a:lnSpc>
                <a:spcPct val="100000"/>
              </a:lnSpc>
              <a:buClrTx/>
              <a:buSzTx/>
              <a:buFontTx/>
              <a:buNone/>
              <a:defRPr sz="1200" b="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38600" y="0"/>
            <a:ext cx="304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375133" eaLnBrk="0" hangingPunct="0">
              <a:lnSpc>
                <a:spcPct val="100000"/>
              </a:lnSpc>
              <a:buClrTx/>
              <a:buSzTx/>
              <a:buFontTx/>
              <a:buNone/>
              <a:defRPr sz="1200" b="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00263" y="762000"/>
            <a:ext cx="2962275" cy="3810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876800"/>
            <a:ext cx="5257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 smtClean="0"/>
              <a:t>Klicken Sie, um die Textformatierung des Masters zu bearbeiten.</a:t>
            </a:r>
          </a:p>
          <a:p>
            <a:pPr lvl="1"/>
            <a:r>
              <a:rPr lang="de-DE" altLang="de-DE" noProof="0" smtClean="0"/>
              <a:t>Zweite Ebene</a:t>
            </a:r>
          </a:p>
          <a:p>
            <a:pPr lvl="2"/>
            <a:r>
              <a:rPr lang="de-DE" altLang="de-DE" noProof="0" smtClean="0"/>
              <a:t>Dritte Ebene</a:t>
            </a:r>
          </a:p>
          <a:p>
            <a:pPr lvl="3"/>
            <a:r>
              <a:rPr lang="de-DE" altLang="de-DE" noProof="0" smtClean="0"/>
              <a:t>Vierte Ebene</a:t>
            </a:r>
          </a:p>
          <a:p>
            <a:pPr lvl="4"/>
            <a:r>
              <a:rPr lang="de-DE" altLang="de-DE" noProof="0" smtClean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53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defTabSz="375133" eaLnBrk="0" hangingPunct="0">
              <a:lnSpc>
                <a:spcPct val="100000"/>
              </a:lnSpc>
              <a:buClrTx/>
              <a:buSzTx/>
              <a:buFontTx/>
              <a:buNone/>
              <a:defRPr sz="1200" b="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38600" y="9753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375133" eaLnBrk="0" hangingPunct="0">
              <a:lnSpc>
                <a:spcPct val="100000"/>
              </a:lnSpc>
              <a:buClrTx/>
              <a:buSzTx/>
              <a:buFontTx/>
              <a:buNone/>
              <a:defRPr sz="1200" b="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49B6506B-4418-0A4B-9BF0-F7349344F8A6}" type="slidenum">
              <a:rPr lang="de-DE" altLang="de-DE"/>
              <a:pPr>
                <a:defRPr/>
              </a:pPr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10448718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37465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000" kern="1200">
        <a:solidFill>
          <a:srgbClr val="000000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608013" indent="-233363" algn="l" defTabSz="37465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000" kern="1200">
        <a:solidFill>
          <a:srgbClr val="000000"/>
        </a:solidFill>
        <a:latin typeface="Times New Roman" pitchFamily="18" charset="0"/>
        <a:ea typeface="ＭＳ Ｐゴシック" charset="0"/>
        <a:cs typeface="+mn-cs"/>
      </a:defRPr>
    </a:lvl2pPr>
    <a:lvl3pPr marL="936625" indent="-187325" algn="l" defTabSz="37465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000" kern="1200">
        <a:solidFill>
          <a:srgbClr val="000000"/>
        </a:solidFill>
        <a:latin typeface="Times New Roman" pitchFamily="18" charset="0"/>
        <a:ea typeface="ＭＳ Ｐゴシック" charset="0"/>
        <a:cs typeface="+mn-cs"/>
      </a:defRPr>
    </a:lvl3pPr>
    <a:lvl4pPr marL="1312863" indent="-187325" algn="l" defTabSz="37465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000" kern="1200">
        <a:solidFill>
          <a:srgbClr val="000000"/>
        </a:solidFill>
        <a:latin typeface="Times New Roman" pitchFamily="18" charset="0"/>
        <a:ea typeface="ＭＳ Ｐゴシック" charset="0"/>
        <a:cs typeface="+mn-cs"/>
      </a:defRPr>
    </a:lvl4pPr>
    <a:lvl5pPr marL="1687513" indent="-187325" algn="l" defTabSz="37465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000" kern="1200">
        <a:solidFill>
          <a:srgbClr val="000000"/>
        </a:solidFill>
        <a:latin typeface="Times New Roman" pitchFamily="18" charset="0"/>
        <a:ea typeface="ＭＳ Ｐゴシック" charset="0"/>
        <a:cs typeface="+mn-cs"/>
      </a:defRPr>
    </a:lvl5pPr>
    <a:lvl6pPr marL="1875663" algn="l" defTabSz="75026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50796" algn="l" defTabSz="75026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25928" algn="l" defTabSz="75026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01061" algn="l" defTabSz="75026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37465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37465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37465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37465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374650"/>
            <a:fld id="{DE76B1DD-1908-0648-8BA0-9DD753551C7C}" type="slidenum">
              <a:rPr lang="de-DE" sz="1200" b="0">
                <a:latin typeface="Times" charset="0"/>
              </a:rPr>
              <a:pPr defTabSz="374650"/>
              <a:t>1</a:t>
            </a:fld>
            <a:endParaRPr lang="de-DE" sz="1200" b="0">
              <a:latin typeface="Times" charset="0"/>
            </a:endParaRPr>
          </a:p>
        </p:txBody>
      </p:sp>
      <p:sp>
        <p:nvSpPr>
          <p:cNvPr id="4099" name="Text Box 1"/>
          <p:cNvSpPr txBox="1">
            <a:spLocks noChangeArrowheads="1"/>
          </p:cNvSpPr>
          <p:nvPr/>
        </p:nvSpPr>
        <p:spPr bwMode="auto">
          <a:xfrm>
            <a:off x="2195513" y="768350"/>
            <a:ext cx="2711450" cy="38385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37465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37465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37465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37465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7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en-US" sz="180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body"/>
          </p:nvPr>
        </p:nvSpPr>
        <p:spPr>
          <a:xfrm>
            <a:off x="709613" y="4862513"/>
            <a:ext cx="5680075" cy="46053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0476" y="10226495"/>
            <a:ext cx="21762249" cy="70561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40951" y="18653557"/>
            <a:ext cx="17921300" cy="8412412"/>
          </a:xfrm>
        </p:spPr>
        <p:txBody>
          <a:bodyPr/>
          <a:lstStyle>
            <a:lvl1pPr marL="0" indent="0" algn="ctr">
              <a:buNone/>
              <a:defRPr/>
            </a:lvl1pPr>
            <a:lvl2pPr marL="375133" indent="0" algn="ctr">
              <a:buNone/>
              <a:defRPr/>
            </a:lvl2pPr>
            <a:lvl3pPr marL="750265" indent="0" algn="ctr">
              <a:buNone/>
              <a:defRPr/>
            </a:lvl3pPr>
            <a:lvl4pPr marL="1125398" indent="0" algn="ctr">
              <a:buNone/>
              <a:defRPr/>
            </a:lvl4pPr>
            <a:lvl5pPr marL="1500530" indent="0" algn="ctr">
              <a:buNone/>
              <a:defRPr/>
            </a:lvl5pPr>
            <a:lvl6pPr marL="1875663" indent="0" algn="ctr">
              <a:buNone/>
              <a:defRPr/>
            </a:lvl6pPr>
            <a:lvl7pPr marL="2250796" indent="0" algn="ctr">
              <a:buNone/>
              <a:defRPr/>
            </a:lvl7pPr>
            <a:lvl8pPr marL="2625928" indent="0" algn="ctr">
              <a:buNone/>
              <a:defRPr/>
            </a:lvl8pPr>
            <a:lvl9pPr marL="300106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0315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6239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561011" y="1319667"/>
            <a:ext cx="5760081" cy="280853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80766" y="1319667"/>
            <a:ext cx="17151227" cy="2808532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4898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66524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2615" y="21153719"/>
            <a:ext cx="21762249" cy="6537291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615" y="13952324"/>
            <a:ext cx="21762249" cy="7201395"/>
          </a:xfrm>
        </p:spPr>
        <p:txBody>
          <a:bodyPr anchor="b"/>
          <a:lstStyle>
            <a:lvl1pPr marL="0" indent="0">
              <a:buNone/>
              <a:defRPr sz="1600"/>
            </a:lvl1pPr>
            <a:lvl2pPr marL="375133" indent="0">
              <a:buNone/>
              <a:defRPr sz="1500"/>
            </a:lvl2pPr>
            <a:lvl3pPr marL="750265" indent="0">
              <a:buNone/>
              <a:defRPr sz="1300"/>
            </a:lvl3pPr>
            <a:lvl4pPr marL="1125398" indent="0">
              <a:buNone/>
              <a:defRPr sz="1100"/>
            </a:lvl4pPr>
            <a:lvl5pPr marL="1500530" indent="0">
              <a:buNone/>
              <a:defRPr sz="1100"/>
            </a:lvl5pPr>
            <a:lvl6pPr marL="1875663" indent="0">
              <a:buNone/>
              <a:defRPr sz="1100"/>
            </a:lvl6pPr>
            <a:lvl7pPr marL="2250796" indent="0">
              <a:buNone/>
              <a:defRPr sz="1100"/>
            </a:lvl7pPr>
            <a:lvl8pPr marL="2625928" indent="0">
              <a:buNone/>
              <a:defRPr sz="1100"/>
            </a:lvl8pPr>
            <a:lvl9pPr marL="3001061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367984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0765" y="7682386"/>
            <a:ext cx="11455655" cy="21722603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65437" y="7682386"/>
            <a:ext cx="11455655" cy="21722603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8191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766" y="1318446"/>
            <a:ext cx="23041670" cy="548619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766" y="7368644"/>
            <a:ext cx="11311854" cy="307026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5133" indent="0">
              <a:buNone/>
              <a:defRPr sz="1600" b="1"/>
            </a:lvl2pPr>
            <a:lvl3pPr marL="750265" indent="0">
              <a:buNone/>
              <a:defRPr sz="1500" b="1"/>
            </a:lvl3pPr>
            <a:lvl4pPr marL="1125398" indent="0">
              <a:buNone/>
              <a:defRPr sz="1300" b="1"/>
            </a:lvl4pPr>
            <a:lvl5pPr marL="1500530" indent="0">
              <a:buNone/>
              <a:defRPr sz="1300" b="1"/>
            </a:lvl5pPr>
            <a:lvl6pPr marL="1875663" indent="0">
              <a:buNone/>
              <a:defRPr sz="1300" b="1"/>
            </a:lvl6pPr>
            <a:lvl7pPr marL="2250796" indent="0">
              <a:buNone/>
              <a:defRPr sz="1300" b="1"/>
            </a:lvl7pPr>
            <a:lvl8pPr marL="2625928" indent="0">
              <a:buNone/>
              <a:defRPr sz="1300" b="1"/>
            </a:lvl8pPr>
            <a:lvl9pPr marL="3001061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0766" y="10438912"/>
            <a:ext cx="11311854" cy="18966076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006549" y="7368644"/>
            <a:ext cx="11315886" cy="307026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5133" indent="0">
              <a:buNone/>
              <a:defRPr sz="1600" b="1"/>
            </a:lvl2pPr>
            <a:lvl3pPr marL="750265" indent="0">
              <a:buNone/>
              <a:defRPr sz="1500" b="1"/>
            </a:lvl3pPr>
            <a:lvl4pPr marL="1125398" indent="0">
              <a:buNone/>
              <a:defRPr sz="1300" b="1"/>
            </a:lvl4pPr>
            <a:lvl5pPr marL="1500530" indent="0">
              <a:buNone/>
              <a:defRPr sz="1300" b="1"/>
            </a:lvl5pPr>
            <a:lvl6pPr marL="1875663" indent="0">
              <a:buNone/>
              <a:defRPr sz="1300" b="1"/>
            </a:lvl6pPr>
            <a:lvl7pPr marL="2250796" indent="0">
              <a:buNone/>
              <a:defRPr sz="1300" b="1"/>
            </a:lvl7pPr>
            <a:lvl8pPr marL="2625928" indent="0">
              <a:buNone/>
              <a:defRPr sz="1300" b="1"/>
            </a:lvl8pPr>
            <a:lvl9pPr marL="3001061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006549" y="10438912"/>
            <a:ext cx="11315886" cy="18966076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984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6863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710538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766" y="1311121"/>
            <a:ext cx="8422405" cy="557775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9587" y="1311120"/>
            <a:ext cx="14312849" cy="28093868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0766" y="6888876"/>
            <a:ext cx="8422405" cy="22516112"/>
          </a:xfrm>
        </p:spPr>
        <p:txBody>
          <a:bodyPr/>
          <a:lstStyle>
            <a:lvl1pPr marL="0" indent="0">
              <a:buNone/>
              <a:defRPr sz="1100"/>
            </a:lvl1pPr>
            <a:lvl2pPr marL="375133" indent="0">
              <a:buNone/>
              <a:defRPr sz="1000"/>
            </a:lvl2pPr>
            <a:lvl3pPr marL="750265" indent="0">
              <a:buNone/>
              <a:defRPr sz="800"/>
            </a:lvl3pPr>
            <a:lvl4pPr marL="1125398" indent="0">
              <a:buNone/>
              <a:defRPr sz="700"/>
            </a:lvl4pPr>
            <a:lvl5pPr marL="1500530" indent="0">
              <a:buNone/>
              <a:defRPr sz="700"/>
            </a:lvl5pPr>
            <a:lvl6pPr marL="1875663" indent="0">
              <a:buNone/>
              <a:defRPr sz="700"/>
            </a:lvl6pPr>
            <a:lvl7pPr marL="2250796" indent="0">
              <a:buNone/>
              <a:defRPr sz="700"/>
            </a:lvl7pPr>
            <a:lvl8pPr marL="2625928" indent="0">
              <a:buNone/>
              <a:defRPr sz="700"/>
            </a:lvl8pPr>
            <a:lvl9pPr marL="3001061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502659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8234" y="23043491"/>
            <a:ext cx="15362457" cy="2719904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18234" y="2940866"/>
            <a:ext cx="15362457" cy="19751039"/>
          </a:xfrm>
        </p:spPr>
        <p:txBody>
          <a:bodyPr/>
          <a:lstStyle>
            <a:lvl1pPr marL="0" indent="0">
              <a:buNone/>
              <a:defRPr sz="2600"/>
            </a:lvl1pPr>
            <a:lvl2pPr marL="375133" indent="0">
              <a:buNone/>
              <a:defRPr sz="2300"/>
            </a:lvl2pPr>
            <a:lvl3pPr marL="750265" indent="0">
              <a:buNone/>
              <a:defRPr sz="2000"/>
            </a:lvl3pPr>
            <a:lvl4pPr marL="1125398" indent="0">
              <a:buNone/>
              <a:defRPr sz="1600"/>
            </a:lvl4pPr>
            <a:lvl5pPr marL="1500530" indent="0">
              <a:buNone/>
              <a:defRPr sz="1600"/>
            </a:lvl5pPr>
            <a:lvl6pPr marL="1875663" indent="0">
              <a:buNone/>
              <a:defRPr sz="1600"/>
            </a:lvl6pPr>
            <a:lvl7pPr marL="2250796" indent="0">
              <a:buNone/>
              <a:defRPr sz="1600"/>
            </a:lvl7pPr>
            <a:lvl8pPr marL="2625928" indent="0">
              <a:buNone/>
              <a:defRPr sz="1600"/>
            </a:lvl8pPr>
            <a:lvl9pPr marL="3001061" indent="0">
              <a:buNone/>
              <a:defRPr sz="16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8234" y="25763393"/>
            <a:ext cx="15362457" cy="3863777"/>
          </a:xfrm>
        </p:spPr>
        <p:txBody>
          <a:bodyPr/>
          <a:lstStyle>
            <a:lvl1pPr marL="0" indent="0">
              <a:buNone/>
              <a:defRPr sz="1100"/>
            </a:lvl1pPr>
            <a:lvl2pPr marL="375133" indent="0">
              <a:buNone/>
              <a:defRPr sz="1000"/>
            </a:lvl2pPr>
            <a:lvl3pPr marL="750265" indent="0">
              <a:buNone/>
              <a:defRPr sz="800"/>
            </a:lvl3pPr>
            <a:lvl4pPr marL="1125398" indent="0">
              <a:buNone/>
              <a:defRPr sz="700"/>
            </a:lvl4pPr>
            <a:lvl5pPr marL="1500530" indent="0">
              <a:buNone/>
              <a:defRPr sz="700"/>
            </a:lvl5pPr>
            <a:lvl6pPr marL="1875663" indent="0">
              <a:buNone/>
              <a:defRPr sz="700"/>
            </a:lvl6pPr>
            <a:lvl7pPr marL="2250796" indent="0">
              <a:buNone/>
              <a:defRPr sz="700"/>
            </a:lvl7pPr>
            <a:lvl8pPr marL="2625928" indent="0">
              <a:buNone/>
              <a:defRPr sz="700"/>
            </a:lvl8pPr>
            <a:lvl9pPr marL="3001061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945727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81113" y="1319213"/>
            <a:ext cx="23039387" cy="548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42345" tIns="171320" rIns="342345" bIns="1713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81113" y="7681913"/>
            <a:ext cx="23039387" cy="2172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42345" tIns="171320" rIns="342345" bIns="1713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74650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16500">
          <a:solidFill>
            <a:srgbClr val="000000"/>
          </a:solidFill>
          <a:latin typeface="+mj-lt"/>
          <a:ea typeface="ＭＳ Ｐゴシック" charset="0"/>
          <a:cs typeface="ＭＳ Ｐゴシック" charset="0"/>
        </a:defRPr>
      </a:lvl1pPr>
      <a:lvl2pPr algn="ctr" defTabSz="374650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16500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2pPr>
      <a:lvl3pPr algn="ctr" defTabSz="374650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16500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3pPr>
      <a:lvl4pPr algn="ctr" defTabSz="374650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16500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4pPr>
      <a:lvl5pPr algn="ctr" defTabSz="374650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16500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5pPr>
      <a:lvl6pPr marL="375133" algn="ctr" defTabSz="375133" rtl="0" fontAlgn="base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16500">
          <a:solidFill>
            <a:srgbClr val="000000"/>
          </a:solidFill>
          <a:latin typeface="Arial" charset="0"/>
        </a:defRPr>
      </a:lvl6pPr>
      <a:lvl7pPr marL="750265" algn="ctr" defTabSz="375133" rtl="0" fontAlgn="base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16500">
          <a:solidFill>
            <a:srgbClr val="000000"/>
          </a:solidFill>
          <a:latin typeface="Arial" charset="0"/>
        </a:defRPr>
      </a:lvl7pPr>
      <a:lvl8pPr marL="1125398" algn="ctr" defTabSz="375133" rtl="0" fontAlgn="base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16500">
          <a:solidFill>
            <a:srgbClr val="000000"/>
          </a:solidFill>
          <a:latin typeface="Arial" charset="0"/>
        </a:defRPr>
      </a:lvl8pPr>
      <a:lvl9pPr marL="1500530" algn="ctr" defTabSz="375133" rtl="0" fontAlgn="base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16500">
          <a:solidFill>
            <a:srgbClr val="000000"/>
          </a:solidFill>
          <a:latin typeface="Arial" charset="0"/>
        </a:defRPr>
      </a:lvl9pPr>
    </p:titleStyle>
    <p:bodyStyle>
      <a:lvl1pPr marL="1282700" indent="-1282700" algn="l" defTabSz="374650" rtl="0" eaLnBrk="0" fontAlgn="base" hangingPunct="0">
        <a:lnSpc>
          <a:spcPct val="97000"/>
        </a:lnSpc>
        <a:spcBef>
          <a:spcPts val="3013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12100">
          <a:solidFill>
            <a:srgbClr val="000000"/>
          </a:solidFill>
          <a:latin typeface="+mn-lt"/>
          <a:ea typeface="ＭＳ Ｐゴシック" charset="0"/>
          <a:cs typeface="ＭＳ Ｐゴシック" charset="0"/>
        </a:defRPr>
      </a:lvl1pPr>
      <a:lvl2pPr marL="2779713" indent="-1069975" algn="l" defTabSz="374650" rtl="0" eaLnBrk="0" fontAlgn="base" hangingPunct="0">
        <a:lnSpc>
          <a:spcPct val="97000"/>
        </a:lnSpc>
        <a:spcBef>
          <a:spcPts val="26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10400">
          <a:solidFill>
            <a:srgbClr val="000000"/>
          </a:solidFill>
          <a:latin typeface="+mn-lt"/>
          <a:ea typeface="ＭＳ Ｐゴシック" charset="0"/>
        </a:defRPr>
      </a:lvl2pPr>
      <a:lvl3pPr marL="4278313" indent="-854075" algn="l" defTabSz="374650" rtl="0" eaLnBrk="0" fontAlgn="base" hangingPunct="0">
        <a:lnSpc>
          <a:spcPct val="97000"/>
        </a:lnSpc>
        <a:spcBef>
          <a:spcPts val="225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9000">
          <a:solidFill>
            <a:srgbClr val="000000"/>
          </a:solidFill>
          <a:latin typeface="+mn-lt"/>
          <a:ea typeface="ＭＳ Ｐゴシック" charset="0"/>
        </a:defRPr>
      </a:lvl3pPr>
      <a:lvl4pPr marL="5992813" indent="-855663" algn="l" defTabSz="374650" rtl="0" eaLnBrk="0" fontAlgn="base" hangingPunct="0">
        <a:lnSpc>
          <a:spcPct val="97000"/>
        </a:lnSpc>
        <a:spcBef>
          <a:spcPts val="1863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7500">
          <a:solidFill>
            <a:srgbClr val="000000"/>
          </a:solidFill>
          <a:latin typeface="+mn-lt"/>
          <a:ea typeface="ＭＳ Ｐゴシック" charset="0"/>
        </a:defRPr>
      </a:lvl4pPr>
      <a:lvl5pPr marL="7704138" indent="-854075" algn="l" defTabSz="374650" rtl="0" eaLnBrk="0" fontAlgn="base" hangingPunct="0">
        <a:lnSpc>
          <a:spcPct val="97000"/>
        </a:lnSpc>
        <a:spcBef>
          <a:spcPts val="1863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7500">
          <a:solidFill>
            <a:srgbClr val="000000"/>
          </a:solidFill>
          <a:latin typeface="+mn-lt"/>
          <a:ea typeface="ＭＳ Ｐゴシック" charset="0"/>
        </a:defRPr>
      </a:lvl5pPr>
      <a:lvl6pPr marL="8079679" indent="-854469" algn="l" defTabSz="375133" rtl="0" fontAlgn="base">
        <a:lnSpc>
          <a:spcPct val="97000"/>
        </a:lnSpc>
        <a:spcBef>
          <a:spcPts val="1867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7500">
          <a:solidFill>
            <a:srgbClr val="000000"/>
          </a:solidFill>
          <a:latin typeface="+mn-lt"/>
        </a:defRPr>
      </a:lvl6pPr>
      <a:lvl7pPr marL="8454812" indent="-854469" algn="l" defTabSz="375133" rtl="0" fontAlgn="base">
        <a:lnSpc>
          <a:spcPct val="97000"/>
        </a:lnSpc>
        <a:spcBef>
          <a:spcPts val="1867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7500">
          <a:solidFill>
            <a:srgbClr val="000000"/>
          </a:solidFill>
          <a:latin typeface="+mn-lt"/>
        </a:defRPr>
      </a:lvl7pPr>
      <a:lvl8pPr marL="8829944" indent="-854469" algn="l" defTabSz="375133" rtl="0" fontAlgn="base">
        <a:lnSpc>
          <a:spcPct val="97000"/>
        </a:lnSpc>
        <a:spcBef>
          <a:spcPts val="1867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7500">
          <a:solidFill>
            <a:srgbClr val="000000"/>
          </a:solidFill>
          <a:latin typeface="+mn-lt"/>
        </a:defRPr>
      </a:lvl8pPr>
      <a:lvl9pPr marL="9205077" indent="-854469" algn="l" defTabSz="375133" rtl="0" fontAlgn="base">
        <a:lnSpc>
          <a:spcPct val="97000"/>
        </a:lnSpc>
        <a:spcBef>
          <a:spcPts val="1867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75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75026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75133" algn="l" defTabSz="75026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50265" algn="l" defTabSz="75026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25398" algn="l" defTabSz="75026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00530" algn="l" defTabSz="75026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75663" algn="l" defTabSz="75026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50796" algn="l" defTabSz="75026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25928" algn="l" defTabSz="75026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01061" algn="l" defTabSz="75026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5"/>
          <p:cNvSpPr txBox="1">
            <a:spLocks noChangeArrowheads="1"/>
          </p:cNvSpPr>
          <p:nvPr/>
        </p:nvSpPr>
        <p:spPr bwMode="auto">
          <a:xfrm>
            <a:off x="342900" y="3157538"/>
            <a:ext cx="25260300" cy="3425825"/>
          </a:xfrm>
          <a:prstGeom prst="rect">
            <a:avLst/>
          </a:prstGeom>
          <a:noFill/>
          <a:ln w="2556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73845" tIns="38399" rIns="73845" bIns="38399">
            <a:spAutoFit/>
          </a:bodyPr>
          <a:lstStyle>
            <a:lvl1pPr eaLnBrk="0" hangingPunct="0"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  <a:tab pos="17224375" algn="l"/>
                <a:tab pos="17818100" algn="l"/>
                <a:tab pos="18411825" algn="l"/>
                <a:tab pos="19005550" algn="l"/>
                <a:tab pos="19599275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  <a:tab pos="17224375" algn="l"/>
                <a:tab pos="17818100" algn="l"/>
                <a:tab pos="18411825" algn="l"/>
                <a:tab pos="19005550" algn="l"/>
                <a:tab pos="19599275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  <a:tab pos="17224375" algn="l"/>
                <a:tab pos="17818100" algn="l"/>
                <a:tab pos="18411825" algn="l"/>
                <a:tab pos="19005550" algn="l"/>
                <a:tab pos="19599275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  <a:tab pos="17224375" algn="l"/>
                <a:tab pos="17818100" algn="l"/>
                <a:tab pos="18411825" algn="l"/>
                <a:tab pos="19005550" algn="l"/>
                <a:tab pos="19599275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  <a:tab pos="17224375" algn="l"/>
                <a:tab pos="17818100" algn="l"/>
                <a:tab pos="18411825" algn="l"/>
                <a:tab pos="19005550" algn="l"/>
                <a:tab pos="19599275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3746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  <a:tab pos="17224375" algn="l"/>
                <a:tab pos="17818100" algn="l"/>
                <a:tab pos="18411825" algn="l"/>
                <a:tab pos="19005550" algn="l"/>
                <a:tab pos="19599275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3746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  <a:tab pos="17224375" algn="l"/>
                <a:tab pos="17818100" algn="l"/>
                <a:tab pos="18411825" algn="l"/>
                <a:tab pos="19005550" algn="l"/>
                <a:tab pos="19599275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3746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  <a:tab pos="17224375" algn="l"/>
                <a:tab pos="17818100" algn="l"/>
                <a:tab pos="18411825" algn="l"/>
                <a:tab pos="19005550" algn="l"/>
                <a:tab pos="19599275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3746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  <a:tab pos="17224375" algn="l"/>
                <a:tab pos="17818100" algn="l"/>
                <a:tab pos="18411825" algn="l"/>
                <a:tab pos="19005550" algn="l"/>
                <a:tab pos="19599275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en-US" sz="4400" dirty="0">
                <a:solidFill>
                  <a:srgbClr val="000000"/>
                </a:solidFill>
              </a:rPr>
              <a:t>Research Title</a:t>
            </a:r>
            <a:endParaRPr lang="en-GB" sz="4400" dirty="0">
              <a:solidFill>
                <a:srgbClr val="000000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en-US" sz="4400" dirty="0">
                <a:solidFill>
                  <a:srgbClr val="000000"/>
                </a:solidFill>
              </a:rPr>
              <a:t>CIE </a:t>
            </a:r>
            <a:r>
              <a:rPr lang="en-US" sz="4400" dirty="0" smtClean="0">
                <a:solidFill>
                  <a:srgbClr val="000000"/>
                </a:solidFill>
              </a:rPr>
              <a:t>2015 </a:t>
            </a:r>
            <a:r>
              <a:rPr lang="en-US" sz="4400" dirty="0">
                <a:solidFill>
                  <a:srgbClr val="000000"/>
                </a:solidFill>
              </a:rPr>
              <a:t>Graduate Research Poster</a:t>
            </a:r>
            <a:endParaRPr lang="en-GB" sz="4400" dirty="0">
              <a:solidFill>
                <a:srgbClr val="000000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en-GB" sz="2600" dirty="0">
                <a:solidFill>
                  <a:srgbClr val="000000"/>
                </a:solidFill>
              </a:rPr>
              <a:t>&lt;Your Name&gt;</a:t>
            </a:r>
            <a:endParaRPr lang="en-GB" sz="2600" baseline="30000" dirty="0">
              <a:solidFill>
                <a:srgbClr val="000000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en-GB" sz="2600" b="0" dirty="0">
                <a:solidFill>
                  <a:srgbClr val="000000"/>
                </a:solidFill>
              </a:rPr>
              <a:t>&lt;Your Department&gt;</a:t>
            </a:r>
            <a:r>
              <a:rPr lang="de-DE" sz="2600" b="0" dirty="0">
                <a:solidFill>
                  <a:srgbClr val="000000"/>
                </a:solidFill>
              </a:rPr>
              <a:t>, &lt;</a:t>
            </a:r>
            <a:r>
              <a:rPr lang="de-DE" sz="2600" b="0" dirty="0" err="1">
                <a:solidFill>
                  <a:srgbClr val="000000"/>
                </a:solidFill>
              </a:rPr>
              <a:t>Your</a:t>
            </a:r>
            <a:r>
              <a:rPr lang="de-DE" sz="2600" b="0" dirty="0">
                <a:solidFill>
                  <a:srgbClr val="000000"/>
                </a:solidFill>
              </a:rPr>
              <a:t> University&gt;</a:t>
            </a:r>
            <a:endParaRPr lang="en-GB" sz="2600" b="0" dirty="0">
              <a:solidFill>
                <a:srgbClr val="000000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en-GB" sz="2600" b="0" dirty="0">
                <a:solidFill>
                  <a:srgbClr val="000000"/>
                </a:solidFill>
              </a:rPr>
              <a:t>&lt;Degree Sought&gt;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Arial" charset="0"/>
              <a:buNone/>
            </a:pPr>
            <a:endParaRPr lang="en-GB" sz="2600" b="0" dirty="0">
              <a:solidFill>
                <a:srgbClr val="000000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en-GB" sz="2600" dirty="0">
                <a:solidFill>
                  <a:srgbClr val="000000"/>
                </a:solidFill>
              </a:rPr>
              <a:t>Advisor</a:t>
            </a:r>
            <a:r>
              <a:rPr lang="en-GB" sz="2600" b="0" dirty="0">
                <a:solidFill>
                  <a:srgbClr val="000000"/>
                </a:solidFill>
              </a:rPr>
              <a:t>, Assistant/Associate/Professor</a:t>
            </a:r>
          </a:p>
        </p:txBody>
      </p:sp>
      <p:cxnSp>
        <p:nvCxnSpPr>
          <p:cNvPr id="3074" name="Straight Connector 30"/>
          <p:cNvCxnSpPr>
            <a:cxnSpLocks noChangeShapeType="1"/>
          </p:cNvCxnSpPr>
          <p:nvPr/>
        </p:nvCxnSpPr>
        <p:spPr bwMode="auto">
          <a:xfrm flipV="1">
            <a:off x="0" y="6810375"/>
            <a:ext cx="25603200" cy="0"/>
          </a:xfrm>
          <a:prstGeom prst="line">
            <a:avLst/>
          </a:prstGeom>
          <a:ln w="57150" cmpd="sng"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75" name="Straight Connector 31"/>
          <p:cNvCxnSpPr>
            <a:cxnSpLocks noChangeShapeType="1"/>
          </p:cNvCxnSpPr>
          <p:nvPr/>
        </p:nvCxnSpPr>
        <p:spPr bwMode="auto">
          <a:xfrm flipV="1">
            <a:off x="0" y="30772100"/>
            <a:ext cx="25603200" cy="0"/>
          </a:xfrm>
          <a:prstGeom prst="line">
            <a:avLst/>
          </a:prstGeom>
          <a:ln w="57150" cmpd="sng"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5537200" y="31134050"/>
            <a:ext cx="13004800" cy="1255578"/>
          </a:xfrm>
          <a:prstGeom prst="rect">
            <a:avLst/>
          </a:prstGeom>
          <a:noFill/>
          <a:ln w="9398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 lIns="147690" tIns="147690" rIns="147690" bIns="147690">
            <a:spAutoFit/>
          </a:bodyPr>
          <a:lstStyle>
            <a:lvl1pPr eaLnBrk="0" hangingPunct="0"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3746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3746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3746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3746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ts val="1225"/>
              </a:spcBef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en-GB" sz="2600" dirty="0">
                <a:solidFill>
                  <a:srgbClr val="000000"/>
                </a:solidFill>
              </a:rPr>
              <a:t>For more information, please contact</a:t>
            </a:r>
          </a:p>
          <a:p>
            <a:pPr algn="ctr" eaLnBrk="1" hangingPunct="1">
              <a:spcBef>
                <a:spcPts val="1225"/>
              </a:spcBef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en-GB" sz="2600" dirty="0">
                <a:solidFill>
                  <a:srgbClr val="800000"/>
                </a:solidFill>
              </a:rPr>
              <a:t>Student Name at (e-mail address)</a:t>
            </a:r>
          </a:p>
        </p:txBody>
      </p:sp>
      <p:pic>
        <p:nvPicPr>
          <p:cNvPr id="307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6400" y="31086425"/>
            <a:ext cx="1649413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Text Box 9"/>
          <p:cNvSpPr txBox="1">
            <a:spLocks noChangeArrowheads="1"/>
          </p:cNvSpPr>
          <p:nvPr/>
        </p:nvSpPr>
        <p:spPr bwMode="auto">
          <a:xfrm>
            <a:off x="17706975" y="31559500"/>
            <a:ext cx="7896225" cy="1070912"/>
          </a:xfrm>
          <a:prstGeom prst="rect">
            <a:avLst/>
          </a:prstGeom>
          <a:noFill/>
          <a:ln w="9398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 lIns="147690" tIns="147690" rIns="147690" bIns="147690">
            <a:spAutoFit/>
          </a:bodyPr>
          <a:lstStyle>
            <a:lvl1pPr eaLnBrk="0" hangingPunct="0"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3746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3746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3746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3746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49300" algn="l"/>
                <a:tab pos="1500188" algn="l"/>
                <a:tab pos="2249488" algn="l"/>
                <a:tab pos="3000375" algn="l"/>
                <a:tab pos="3751263" algn="l"/>
                <a:tab pos="4500563" algn="l"/>
                <a:tab pos="5251450" algn="l"/>
                <a:tab pos="6000750" algn="l"/>
                <a:tab pos="6751638" algn="l"/>
                <a:tab pos="7502525" algn="l"/>
                <a:tab pos="8251825" algn="l"/>
                <a:tab pos="8315325" algn="l"/>
                <a:tab pos="8909050" algn="l"/>
                <a:tab pos="9502775" algn="l"/>
                <a:tab pos="10096500" algn="l"/>
                <a:tab pos="10690225" algn="l"/>
                <a:tab pos="11283950" algn="l"/>
                <a:tab pos="11877675" algn="l"/>
                <a:tab pos="12472988" algn="l"/>
                <a:tab pos="13066713" algn="l"/>
                <a:tab pos="13660438" algn="l"/>
                <a:tab pos="14254163" algn="l"/>
                <a:tab pos="14847888" algn="l"/>
                <a:tab pos="15441613" algn="l"/>
                <a:tab pos="16035338" algn="l"/>
                <a:tab pos="16630650" algn="l"/>
              </a:tabLs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ts val="1225"/>
              </a:spcBef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en-GB" sz="2000" dirty="0" smtClean="0">
                <a:solidFill>
                  <a:srgbClr val="000000"/>
                </a:solidFill>
              </a:rPr>
              <a:t>2015 </a:t>
            </a:r>
            <a:r>
              <a:rPr lang="en-GB" sz="2000" dirty="0">
                <a:solidFill>
                  <a:srgbClr val="000000"/>
                </a:solidFill>
              </a:rPr>
              <a:t>CIE Graduate Research Poster Session is </a:t>
            </a:r>
            <a:r>
              <a:rPr lang="en-GB" sz="2000" dirty="0" smtClean="0">
                <a:solidFill>
                  <a:srgbClr val="000000"/>
                </a:solidFill>
              </a:rPr>
              <a:t>organized </a:t>
            </a:r>
            <a:r>
              <a:rPr lang="en-GB" sz="2000" dirty="0">
                <a:solidFill>
                  <a:srgbClr val="000000"/>
                </a:solidFill>
              </a:rPr>
              <a:t>by:</a:t>
            </a:r>
          </a:p>
          <a:p>
            <a:pPr algn="r" eaLnBrk="1" hangingPunct="1">
              <a:spcBef>
                <a:spcPts val="1225"/>
              </a:spcBef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en-GB" sz="2000" dirty="0" smtClean="0">
                <a:solidFill>
                  <a:srgbClr val="000000"/>
                </a:solidFill>
              </a:rPr>
              <a:t>Technical Committees of ASME – CIE Conference</a:t>
            </a:r>
            <a:endParaRPr lang="en-GB" sz="2000" dirty="0">
              <a:solidFill>
                <a:srgbClr val="000000"/>
              </a:solidFill>
            </a:endParaRPr>
          </a:p>
        </p:txBody>
      </p:sp>
      <p:sp>
        <p:nvSpPr>
          <p:cNvPr id="3079" name="TextBox 35"/>
          <p:cNvSpPr txBox="1">
            <a:spLocks noChangeArrowheads="1"/>
          </p:cNvSpPr>
          <p:nvPr/>
        </p:nvSpPr>
        <p:spPr bwMode="auto">
          <a:xfrm>
            <a:off x="406400" y="32118300"/>
            <a:ext cx="2705100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37465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37465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37465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37465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7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en-US" sz="2800">
                <a:solidFill>
                  <a:schemeClr val="tx1"/>
                </a:solidFill>
              </a:rPr>
              <a:t>www.asme.org</a:t>
            </a:r>
          </a:p>
        </p:txBody>
      </p:sp>
      <p:sp>
        <p:nvSpPr>
          <p:cNvPr id="3080" name="Rectangle 24"/>
          <p:cNvSpPr>
            <a:spLocks noChangeArrowheads="1"/>
          </p:cNvSpPr>
          <p:nvPr/>
        </p:nvSpPr>
        <p:spPr bwMode="auto">
          <a:xfrm>
            <a:off x="495300" y="3136900"/>
            <a:ext cx="2428875" cy="3057525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defTabSz="914400"/>
            <a:r>
              <a:rPr lang="en-US" sz="3200">
                <a:solidFill>
                  <a:schemeClr val="tx1"/>
                </a:solidFill>
              </a:rPr>
              <a:t>Your</a:t>
            </a:r>
          </a:p>
          <a:p>
            <a:pPr algn="ctr" defTabSz="914400"/>
            <a:r>
              <a:rPr lang="en-US" sz="3200">
                <a:solidFill>
                  <a:schemeClr val="tx1"/>
                </a:solidFill>
              </a:rPr>
              <a:t>Picture</a:t>
            </a:r>
          </a:p>
        </p:txBody>
      </p:sp>
      <p:sp>
        <p:nvSpPr>
          <p:cNvPr id="3081" name="Rectangle 25"/>
          <p:cNvSpPr>
            <a:spLocks noChangeArrowheads="1"/>
          </p:cNvSpPr>
          <p:nvPr/>
        </p:nvSpPr>
        <p:spPr bwMode="auto">
          <a:xfrm>
            <a:off x="22675850" y="3136900"/>
            <a:ext cx="2428875" cy="3057525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defTabSz="914400"/>
            <a:r>
              <a:rPr lang="en-US" sz="3200">
                <a:solidFill>
                  <a:schemeClr val="tx1"/>
                </a:solidFill>
              </a:rPr>
              <a:t>Your</a:t>
            </a:r>
          </a:p>
          <a:p>
            <a:pPr algn="ctr" defTabSz="914400"/>
            <a:r>
              <a:rPr lang="en-US" sz="3200">
                <a:solidFill>
                  <a:schemeClr val="tx1"/>
                </a:solidFill>
              </a:rPr>
              <a:t>Schools</a:t>
            </a:r>
          </a:p>
          <a:p>
            <a:pPr algn="ctr" defTabSz="914400"/>
            <a:r>
              <a:rPr lang="en-US" sz="3200">
                <a:solidFill>
                  <a:schemeClr val="tx1"/>
                </a:solidFill>
              </a:rPr>
              <a:t>Logo</a:t>
            </a:r>
          </a:p>
        </p:txBody>
      </p:sp>
      <p:pic>
        <p:nvPicPr>
          <p:cNvPr id="12" name="Picture 11" descr="idetc2015header.jpg"/>
          <p:cNvPicPr>
            <a:picLocks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5603200" cy="294436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64</Words>
  <Application>Microsoft Office PowerPoint</Application>
  <PresentationFormat>Custom</PresentationFormat>
  <Paragraphs>18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Modèle par défaut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boughnim</dc:creator>
  <cp:lastModifiedBy>Chi</cp:lastModifiedBy>
  <cp:revision>76</cp:revision>
  <cp:lastPrinted>2007-06-12T08:18:49Z</cp:lastPrinted>
  <dcterms:modified xsi:type="dcterms:W3CDTF">2014-09-26T02:35:00Z</dcterms:modified>
</cp:coreProperties>
</file>